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6" r:id="rId2"/>
    <p:sldMasterId id="2147483721" r:id="rId3"/>
    <p:sldMasterId id="2147483714" r:id="rId4"/>
    <p:sldMasterId id="2147483717" r:id="rId5"/>
  </p:sldMasterIdLst>
  <p:notesMasterIdLst>
    <p:notesMasterId r:id="rId12"/>
  </p:notesMasterIdLst>
  <p:handoutMasterIdLst>
    <p:handoutMasterId r:id="rId13"/>
  </p:handoutMasterIdLst>
  <p:sldIdLst>
    <p:sldId id="479" r:id="rId6"/>
    <p:sldId id="2898" r:id="rId7"/>
    <p:sldId id="2904" r:id="rId8"/>
    <p:sldId id="2906" r:id="rId9"/>
    <p:sldId id="2905" r:id="rId10"/>
    <p:sldId id="490" r:id="rId1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FFFFFF"/>
    <a:srgbClr val="7C96A2"/>
    <a:srgbClr val="4A6A7E"/>
    <a:srgbClr val="BDCC1E"/>
    <a:srgbClr val="15579D"/>
    <a:srgbClr val="A0DFFE"/>
    <a:srgbClr val="48AF37"/>
    <a:srgbClr val="6F90A5"/>
    <a:srgbClr val="42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116AA-42F8-4225-8381-3F03A35C88BC}" v="14" dt="2024-03-17T19:59:36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5984" autoAdjust="0"/>
  </p:normalViewPr>
  <p:slideViewPr>
    <p:cSldViewPr snapToGrid="0">
      <p:cViewPr varScale="1">
        <p:scale>
          <a:sx n="98" d="100"/>
          <a:sy n="98" d="100"/>
        </p:scale>
        <p:origin x="49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" userId="0ab4c56d-c7d0-4a41-b216-f47c6ff22a55" providerId="ADAL" clId="{F50116AA-42F8-4225-8381-3F03A35C88BC}"/>
    <pc:docChg chg="undo custSel addSld delSld modSld modMainMaster">
      <pc:chgData name="Emmanuel" userId="0ab4c56d-c7d0-4a41-b216-f47c6ff22a55" providerId="ADAL" clId="{F50116AA-42F8-4225-8381-3F03A35C88BC}" dt="2024-03-17T20:02:46.374" v="2528"/>
      <pc:docMkLst>
        <pc:docMk/>
      </pc:docMkLst>
      <pc:sldChg chg="addSp delSp modSp mod">
        <pc:chgData name="Emmanuel" userId="0ab4c56d-c7d0-4a41-b216-f47c6ff22a55" providerId="ADAL" clId="{F50116AA-42F8-4225-8381-3F03A35C88BC}" dt="2024-03-17T20:01:05.830" v="2525" actId="20577"/>
        <pc:sldMkLst>
          <pc:docMk/>
          <pc:sldMk cId="3645273462" sldId="479"/>
        </pc:sldMkLst>
        <pc:spChg chg="del">
          <ac:chgData name="Emmanuel" userId="0ab4c56d-c7d0-4a41-b216-f47c6ff22a55" providerId="ADAL" clId="{F50116AA-42F8-4225-8381-3F03A35C88BC}" dt="2024-03-17T14:20:01.552" v="22" actId="478"/>
          <ac:spMkLst>
            <pc:docMk/>
            <pc:sldMk cId="3645273462" sldId="479"/>
            <ac:spMk id="3" creationId="{00000000-0000-0000-0000-000000000000}"/>
          </ac:spMkLst>
        </pc:spChg>
        <pc:spChg chg="mod">
          <ac:chgData name="Emmanuel" userId="0ab4c56d-c7d0-4a41-b216-f47c6ff22a55" providerId="ADAL" clId="{F50116AA-42F8-4225-8381-3F03A35C88BC}" dt="2024-03-17T20:01:05.830" v="2525" actId="20577"/>
          <ac:spMkLst>
            <pc:docMk/>
            <pc:sldMk cId="3645273462" sldId="479"/>
            <ac:spMk id="4" creationId="{00000000-0000-0000-0000-000000000000}"/>
          </ac:spMkLst>
        </pc:spChg>
        <pc:picChg chg="add del">
          <ac:chgData name="Emmanuel" userId="0ab4c56d-c7d0-4a41-b216-f47c6ff22a55" providerId="ADAL" clId="{F50116AA-42F8-4225-8381-3F03A35C88BC}" dt="2024-03-17T14:17:56.374" v="4" actId="22"/>
          <ac:picMkLst>
            <pc:docMk/>
            <pc:sldMk cId="3645273462" sldId="479"/>
            <ac:picMk id="6" creationId="{18E14320-C1D7-4417-AF9B-10893730654B}"/>
          </ac:picMkLst>
        </pc:picChg>
      </pc:sldChg>
      <pc:sldChg chg="del">
        <pc:chgData name="Emmanuel" userId="0ab4c56d-c7d0-4a41-b216-f47c6ff22a55" providerId="ADAL" clId="{F50116AA-42F8-4225-8381-3F03A35C88BC}" dt="2024-03-17T14:42:49.738" v="600" actId="47"/>
        <pc:sldMkLst>
          <pc:docMk/>
          <pc:sldMk cId="3558367929" sldId="2891"/>
        </pc:sldMkLst>
      </pc:sldChg>
      <pc:sldChg chg="addSp delSp modSp mod">
        <pc:chgData name="Emmanuel" userId="0ab4c56d-c7d0-4a41-b216-f47c6ff22a55" providerId="ADAL" clId="{F50116AA-42F8-4225-8381-3F03A35C88BC}" dt="2024-03-17T19:57:53.836" v="2474" actId="113"/>
        <pc:sldMkLst>
          <pc:docMk/>
          <pc:sldMk cId="1197355677" sldId="2898"/>
        </pc:sldMkLst>
        <pc:spChg chg="mod">
          <ac:chgData name="Emmanuel" userId="0ab4c56d-c7d0-4a41-b216-f47c6ff22a55" providerId="ADAL" clId="{F50116AA-42F8-4225-8381-3F03A35C88BC}" dt="2024-03-17T14:35:29.406" v="126" actId="20577"/>
          <ac:spMkLst>
            <pc:docMk/>
            <pc:sldMk cId="1197355677" sldId="2898"/>
            <ac:spMk id="2" creationId="{2701224B-8B8F-3BA4-7CB6-11FAC67D11C6}"/>
          </ac:spMkLst>
        </pc:spChg>
        <pc:spChg chg="mod">
          <ac:chgData name="Emmanuel" userId="0ab4c56d-c7d0-4a41-b216-f47c6ff22a55" providerId="ADAL" clId="{F50116AA-42F8-4225-8381-3F03A35C88BC}" dt="2024-03-17T19:57:53.836" v="2474" actId="113"/>
          <ac:spMkLst>
            <pc:docMk/>
            <pc:sldMk cId="1197355677" sldId="2898"/>
            <ac:spMk id="8" creationId="{6FEA4EE5-935B-457B-9B95-FBD72B85304A}"/>
          </ac:spMkLst>
        </pc:spChg>
        <pc:picChg chg="add mod">
          <ac:chgData name="Emmanuel" userId="0ab4c56d-c7d0-4a41-b216-f47c6ff22a55" providerId="ADAL" clId="{F50116AA-42F8-4225-8381-3F03A35C88BC}" dt="2024-03-17T19:55:38.582" v="2470" actId="1076"/>
          <ac:picMkLst>
            <pc:docMk/>
            <pc:sldMk cId="1197355677" sldId="2898"/>
            <ac:picMk id="3" creationId="{4A4C0B5F-87DC-412A-B028-269C2357B237}"/>
          </ac:picMkLst>
        </pc:picChg>
        <pc:picChg chg="add mod">
          <ac:chgData name="Emmanuel" userId="0ab4c56d-c7d0-4a41-b216-f47c6ff22a55" providerId="ADAL" clId="{F50116AA-42F8-4225-8381-3F03A35C88BC}" dt="2024-03-17T19:57:43.146" v="2473" actId="1076"/>
          <ac:picMkLst>
            <pc:docMk/>
            <pc:sldMk cId="1197355677" sldId="2898"/>
            <ac:picMk id="4" creationId="{AFFEA84C-C798-48E7-B7CC-FD6973E1E598}"/>
          </ac:picMkLst>
        </pc:picChg>
        <pc:picChg chg="add del">
          <ac:chgData name="Emmanuel" userId="0ab4c56d-c7d0-4a41-b216-f47c6ff22a55" providerId="ADAL" clId="{F50116AA-42F8-4225-8381-3F03A35C88BC}" dt="2024-03-17T19:55:29.395" v="2468"/>
          <ac:picMkLst>
            <pc:docMk/>
            <pc:sldMk cId="1197355677" sldId="2898"/>
            <ac:picMk id="1026" creationId="{47297162-806B-4150-AD9E-24B791748504}"/>
          </ac:picMkLst>
        </pc:picChg>
        <pc:picChg chg="add del mod">
          <ac:chgData name="Emmanuel" userId="0ab4c56d-c7d0-4a41-b216-f47c6ff22a55" providerId="ADAL" clId="{F50116AA-42F8-4225-8381-3F03A35C88BC}" dt="2024-03-17T19:55:28.909" v="2467"/>
          <ac:picMkLst>
            <pc:docMk/>
            <pc:sldMk cId="1197355677" sldId="2898"/>
            <ac:picMk id="1027" creationId="{5A5F9D58-A34B-455F-80CA-AA8586AA1814}"/>
          </ac:picMkLst>
        </pc:picChg>
      </pc:sldChg>
      <pc:sldChg chg="del">
        <pc:chgData name="Emmanuel" userId="0ab4c56d-c7d0-4a41-b216-f47c6ff22a55" providerId="ADAL" clId="{F50116AA-42F8-4225-8381-3F03A35C88BC}" dt="2024-03-17T14:42:50.647" v="601" actId="47"/>
        <pc:sldMkLst>
          <pc:docMk/>
          <pc:sldMk cId="1907462524" sldId="2899"/>
        </pc:sldMkLst>
      </pc:sldChg>
      <pc:sldChg chg="del">
        <pc:chgData name="Emmanuel" userId="0ab4c56d-c7d0-4a41-b216-f47c6ff22a55" providerId="ADAL" clId="{F50116AA-42F8-4225-8381-3F03A35C88BC}" dt="2024-03-17T14:42:51.451" v="602" actId="47"/>
        <pc:sldMkLst>
          <pc:docMk/>
          <pc:sldMk cId="1689022920" sldId="2900"/>
        </pc:sldMkLst>
      </pc:sldChg>
      <pc:sldChg chg="del">
        <pc:chgData name="Emmanuel" userId="0ab4c56d-c7d0-4a41-b216-f47c6ff22a55" providerId="ADAL" clId="{F50116AA-42F8-4225-8381-3F03A35C88BC}" dt="2024-03-17T14:42:53.928" v="603" actId="47"/>
        <pc:sldMkLst>
          <pc:docMk/>
          <pc:sldMk cId="4273557229" sldId="2901"/>
        </pc:sldMkLst>
      </pc:sldChg>
      <pc:sldChg chg="del">
        <pc:chgData name="Emmanuel" userId="0ab4c56d-c7d0-4a41-b216-f47c6ff22a55" providerId="ADAL" clId="{F50116AA-42F8-4225-8381-3F03A35C88BC}" dt="2024-03-17T14:49:30.848" v="1083" actId="47"/>
        <pc:sldMkLst>
          <pc:docMk/>
          <pc:sldMk cId="1215291694" sldId="2902"/>
        </pc:sldMkLst>
      </pc:sldChg>
      <pc:sldChg chg="new del">
        <pc:chgData name="Emmanuel" userId="0ab4c56d-c7d0-4a41-b216-f47c6ff22a55" providerId="ADAL" clId="{F50116AA-42F8-4225-8381-3F03A35C88BC}" dt="2024-03-17T14:49:29.634" v="1082" actId="47"/>
        <pc:sldMkLst>
          <pc:docMk/>
          <pc:sldMk cId="4072017938" sldId="2903"/>
        </pc:sldMkLst>
      </pc:sldChg>
      <pc:sldChg chg="addSp modSp mod">
        <pc:chgData name="Emmanuel" userId="0ab4c56d-c7d0-4a41-b216-f47c6ff22a55" providerId="ADAL" clId="{F50116AA-42F8-4225-8381-3F03A35C88BC}" dt="2024-03-17T20:00:01.739" v="2480" actId="207"/>
        <pc:sldMkLst>
          <pc:docMk/>
          <pc:sldMk cId="631915308" sldId="2904"/>
        </pc:sldMkLst>
        <pc:spChg chg="mod">
          <ac:chgData name="Emmanuel" userId="0ab4c56d-c7d0-4a41-b216-f47c6ff22a55" providerId="ADAL" clId="{F50116AA-42F8-4225-8381-3F03A35C88BC}" dt="2024-03-17T14:43:23.478" v="623" actId="20577"/>
          <ac:spMkLst>
            <pc:docMk/>
            <pc:sldMk cId="631915308" sldId="2904"/>
            <ac:spMk id="2" creationId="{2701224B-8B8F-3BA4-7CB6-11FAC67D11C6}"/>
          </ac:spMkLst>
        </pc:spChg>
        <pc:spChg chg="mod">
          <ac:chgData name="Emmanuel" userId="0ab4c56d-c7d0-4a41-b216-f47c6ff22a55" providerId="ADAL" clId="{F50116AA-42F8-4225-8381-3F03A35C88BC}" dt="2024-03-17T20:00:01.739" v="2480" actId="207"/>
          <ac:spMkLst>
            <pc:docMk/>
            <pc:sldMk cId="631915308" sldId="2904"/>
            <ac:spMk id="8" creationId="{6FEA4EE5-935B-457B-9B95-FBD72B85304A}"/>
          </ac:spMkLst>
        </pc:spChg>
        <pc:picChg chg="add mod">
          <ac:chgData name="Emmanuel" userId="0ab4c56d-c7d0-4a41-b216-f47c6ff22a55" providerId="ADAL" clId="{F50116AA-42F8-4225-8381-3F03A35C88BC}" dt="2024-03-17T19:59:41.771" v="2479" actId="1076"/>
          <ac:picMkLst>
            <pc:docMk/>
            <pc:sldMk cId="631915308" sldId="2904"/>
            <ac:picMk id="4" creationId="{4F00FF43-0D93-4892-B81D-3B82829AC2A2}"/>
          </ac:picMkLst>
        </pc:picChg>
      </pc:sldChg>
      <pc:sldChg chg="modSp mod">
        <pc:chgData name="Emmanuel" userId="0ab4c56d-c7d0-4a41-b216-f47c6ff22a55" providerId="ADAL" clId="{F50116AA-42F8-4225-8381-3F03A35C88BC}" dt="2024-03-17T20:00:35.740" v="2508" actId="20577"/>
        <pc:sldMkLst>
          <pc:docMk/>
          <pc:sldMk cId="1265959306" sldId="2905"/>
        </pc:sldMkLst>
        <pc:spChg chg="mod">
          <ac:chgData name="Emmanuel" userId="0ab4c56d-c7d0-4a41-b216-f47c6ff22a55" providerId="ADAL" clId="{F50116AA-42F8-4225-8381-3F03A35C88BC}" dt="2024-03-17T14:52:31.182" v="1374" actId="20577"/>
          <ac:spMkLst>
            <pc:docMk/>
            <pc:sldMk cId="1265959306" sldId="2905"/>
            <ac:spMk id="2" creationId="{2701224B-8B8F-3BA4-7CB6-11FAC67D11C6}"/>
          </ac:spMkLst>
        </pc:spChg>
        <pc:spChg chg="mod">
          <ac:chgData name="Emmanuel" userId="0ab4c56d-c7d0-4a41-b216-f47c6ff22a55" providerId="ADAL" clId="{F50116AA-42F8-4225-8381-3F03A35C88BC}" dt="2024-03-17T20:00:35.740" v="2508" actId="20577"/>
          <ac:spMkLst>
            <pc:docMk/>
            <pc:sldMk cId="1265959306" sldId="2905"/>
            <ac:spMk id="8" creationId="{6FEA4EE5-935B-457B-9B95-FBD72B85304A}"/>
          </ac:spMkLst>
        </pc:spChg>
      </pc:sldChg>
      <pc:sldChg chg="addSp modSp mod">
        <pc:chgData name="Emmanuel" userId="0ab4c56d-c7d0-4a41-b216-f47c6ff22a55" providerId="ADAL" clId="{F50116AA-42F8-4225-8381-3F03A35C88BC}" dt="2024-03-17T19:45:19.791" v="2129" actId="20577"/>
        <pc:sldMkLst>
          <pc:docMk/>
          <pc:sldMk cId="1868010072" sldId="2906"/>
        </pc:sldMkLst>
        <pc:spChg chg="mod">
          <ac:chgData name="Emmanuel" userId="0ab4c56d-c7d0-4a41-b216-f47c6ff22a55" providerId="ADAL" clId="{F50116AA-42F8-4225-8381-3F03A35C88BC}" dt="2024-03-17T14:49:36.255" v="1087" actId="20577"/>
          <ac:spMkLst>
            <pc:docMk/>
            <pc:sldMk cId="1868010072" sldId="2906"/>
            <ac:spMk id="2" creationId="{2701224B-8B8F-3BA4-7CB6-11FAC67D11C6}"/>
          </ac:spMkLst>
        </pc:spChg>
        <pc:spChg chg="mod">
          <ac:chgData name="Emmanuel" userId="0ab4c56d-c7d0-4a41-b216-f47c6ff22a55" providerId="ADAL" clId="{F50116AA-42F8-4225-8381-3F03A35C88BC}" dt="2024-03-17T19:45:19.791" v="2129" actId="20577"/>
          <ac:spMkLst>
            <pc:docMk/>
            <pc:sldMk cId="1868010072" sldId="2906"/>
            <ac:spMk id="8" creationId="{6FEA4EE5-935B-457B-9B95-FBD72B85304A}"/>
          </ac:spMkLst>
        </pc:spChg>
        <pc:picChg chg="add mod">
          <ac:chgData name="Emmanuel" userId="0ab4c56d-c7d0-4a41-b216-f47c6ff22a55" providerId="ADAL" clId="{F50116AA-42F8-4225-8381-3F03A35C88BC}" dt="2024-03-17T19:42:31.095" v="1948" actId="1076"/>
          <ac:picMkLst>
            <pc:docMk/>
            <pc:sldMk cId="1868010072" sldId="2906"/>
            <ac:picMk id="3" creationId="{708619C5-5FCD-4B95-B2AA-C39476A9286A}"/>
          </ac:picMkLst>
        </pc:picChg>
        <pc:picChg chg="add mod ord">
          <ac:chgData name="Emmanuel" userId="0ab4c56d-c7d0-4a41-b216-f47c6ff22a55" providerId="ADAL" clId="{F50116AA-42F8-4225-8381-3F03A35C88BC}" dt="2024-03-17T19:41:40.310" v="1899" actId="1076"/>
          <ac:picMkLst>
            <pc:docMk/>
            <pc:sldMk cId="1868010072" sldId="2906"/>
            <ac:picMk id="9" creationId="{C4AE0362-8C66-44DE-ACF8-375A9CAB834D}"/>
          </ac:picMkLst>
        </pc:picChg>
      </pc:sldChg>
      <pc:sldMasterChg chg="modSldLayout">
        <pc:chgData name="Emmanuel" userId="0ab4c56d-c7d0-4a41-b216-f47c6ff22a55" providerId="ADAL" clId="{F50116AA-42F8-4225-8381-3F03A35C88BC}" dt="2024-03-17T20:02:46.374" v="2528"/>
        <pc:sldMasterMkLst>
          <pc:docMk/>
          <pc:sldMasterMk cId="3717827513" sldId="2147483684"/>
        </pc:sldMasterMkLst>
        <pc:sldLayoutChg chg="delSp modSp mod">
          <pc:chgData name="Emmanuel" userId="0ab4c56d-c7d0-4a41-b216-f47c6ff22a55" providerId="ADAL" clId="{F50116AA-42F8-4225-8381-3F03A35C88BC}" dt="2024-03-17T20:02:46.374" v="2528"/>
          <pc:sldLayoutMkLst>
            <pc:docMk/>
            <pc:sldMasterMk cId="3717827513" sldId="2147483684"/>
            <pc:sldLayoutMk cId="3435512098" sldId="2147483702"/>
          </pc:sldLayoutMkLst>
          <pc:spChg chg="del mod">
            <ac:chgData name="Emmanuel" userId="0ab4c56d-c7d0-4a41-b216-f47c6ff22a55" providerId="ADAL" clId="{F50116AA-42F8-4225-8381-3F03A35C88BC}" dt="2024-03-17T20:02:46.374" v="2528"/>
            <ac:spMkLst>
              <pc:docMk/>
              <pc:sldMasterMk cId="3717827513" sldId="2147483684"/>
              <pc:sldLayoutMk cId="3435512098" sldId="2147483702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56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56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F0605-DC6B-40F2-93A4-651213083926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36"/>
            <a:ext cx="2946400" cy="497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336"/>
            <a:ext cx="2946400" cy="497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FE7F7-26E5-457C-A28A-A10D7CA66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2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63D9-423C-42E8-AB57-6CA163763C51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093B-BA0B-499A-81FC-B483B236E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0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01-Agri\hautcouv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file:///C:\Users\LOUISG\Desktop\PPT%20Groupe\ressources%20PPT%202\01-Agri\bascouv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clai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LOUISG\Desktop\PPT%20Groupe\ressources%20PPT%202\01-Agri\Agri_blc.png" TargetMode="Externa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bleu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clai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LOUISG\Desktop\PPT%20Groupe\ressources%20PPT%202\01-Agri\Agri_blc.png" TargetMode="Externa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bleu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owerPoint-Construction.jpg" TargetMode="External"/><Relationship Id="rId7" Type="http://schemas.openxmlformats.org/officeDocument/2006/relationships/image" Target="file:///C:\Users\LOUISG\Desktop\2.pn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file:///C:\Users\LOUISG\Desktop\1.png" TargetMode="Externa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01-Agri\hautcouv3.jpg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file:///C:\Users\LOUISG\Desktop\PPT%20Groupe\ressources%20PPT%202\01-Agri\bascouv.jpg" TargetMode="Externa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9"/>
            <a:ext cx="12194672" cy="22865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980" y="4093740"/>
            <a:ext cx="11054894" cy="819150"/>
          </a:xfrm>
          <a:noFill/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980980" y="2281823"/>
            <a:ext cx="1980000" cy="365125"/>
          </a:xfrm>
          <a:solidFill>
            <a:srgbClr val="4271A5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46487" y="881122"/>
            <a:ext cx="2293288" cy="1684865"/>
          </a:xfrm>
          <a:prstGeom prst="rect">
            <a:avLst/>
          </a:prstGeom>
        </p:spPr>
      </p:pic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980980" y="2935049"/>
            <a:ext cx="11006768" cy="914096"/>
          </a:xfrm>
          <a:noFill/>
        </p:spPr>
        <p:txBody>
          <a:bodyPr wrap="square" lIns="0" tIns="0" rIns="0" bIns="0" anchor="t" anchorCtr="0"/>
          <a:lstStyle>
            <a:lvl1pPr>
              <a:defRPr sz="6600" cap="none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 rot="2700000">
            <a:off x="674566" y="2375507"/>
            <a:ext cx="172743" cy="172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9004516" y="6571280"/>
            <a:ext cx="30003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>
                <a:solidFill>
                  <a:schemeClr val="bg2"/>
                </a:solidFill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7202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490945A-384B-5340-A1D0-4AFB33DBA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63" y="309600"/>
            <a:ext cx="11577600" cy="6235161"/>
          </a:xfrm>
          <a:custGeom>
            <a:avLst/>
            <a:gdLst>
              <a:gd name="connsiteX0" fmla="*/ 0 w 11577673"/>
              <a:gd name="connsiteY0" fmla="*/ 0 h 6235200"/>
              <a:gd name="connsiteX1" fmla="*/ 11577673 w 11577673"/>
              <a:gd name="connsiteY1" fmla="*/ 0 h 6235200"/>
              <a:gd name="connsiteX2" fmla="*/ 11577673 w 11577673"/>
              <a:gd name="connsiteY2" fmla="*/ 6235200 h 6235200"/>
              <a:gd name="connsiteX3" fmla="*/ 0 w 11577673"/>
              <a:gd name="connsiteY3" fmla="*/ 6235200 h 6235200"/>
              <a:gd name="connsiteX4" fmla="*/ 0 w 11577673"/>
              <a:gd name="connsiteY4" fmla="*/ 3903390 h 6235200"/>
              <a:gd name="connsiteX5" fmla="*/ 1201355 w 11577673"/>
              <a:gd name="connsiteY5" fmla="*/ 2702035 h 6235200"/>
              <a:gd name="connsiteX6" fmla="*/ 0 w 11577673"/>
              <a:gd name="connsiteY6" fmla="*/ 150068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7673" h="6235200">
                <a:moveTo>
                  <a:pt x="0" y="0"/>
                </a:moveTo>
                <a:lnTo>
                  <a:pt x="11577673" y="0"/>
                </a:lnTo>
                <a:lnTo>
                  <a:pt x="11577673" y="6235200"/>
                </a:lnTo>
                <a:lnTo>
                  <a:pt x="0" y="6235200"/>
                </a:lnTo>
                <a:lnTo>
                  <a:pt x="0" y="3903390"/>
                </a:lnTo>
                <a:lnTo>
                  <a:pt x="1201355" y="2702035"/>
                </a:lnTo>
                <a:lnTo>
                  <a:pt x="0" y="1500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000"/>
            </a:schemeClr>
          </a:solidFill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499F968-F680-E149-B33B-D42F7C28AF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8613" y="1980191"/>
            <a:ext cx="9967639" cy="1447222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 anchor="b" anchorCtr="0"/>
          <a:lstStyle>
            <a:lvl1pPr>
              <a:buNone/>
              <a:defRPr sz="5000" b="1" i="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2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 dirty="0"/>
              <a:t>Insérer un titre à votre présentation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18A429D-ED77-6340-947E-0DEE9FFCE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8613" y="3445118"/>
            <a:ext cx="9967639" cy="969435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>
              <a:buNone/>
              <a:defRPr sz="2700" b="0" i="0" spc="200" baseline="0">
                <a:solidFill>
                  <a:schemeClr val="bg1"/>
                </a:solidFill>
                <a:effectLst>
                  <a:outerShdw blurRad="342900" algn="ctr" rotWithShape="0">
                    <a:prstClr val="black">
                      <a:alpha val="41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/>
              <a:t>INSÉRER UN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B79C2B-4377-494C-881C-D8D74608D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5430339"/>
            <a:ext cx="11577600" cy="11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6E1958C1-65A4-8D47-815C-0D6C78749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809" y="110632"/>
            <a:ext cx="5221732" cy="288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CLIQUEZ POUR AJOUTER LE SURTITRE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C5BA3D97-7FAD-AD40-A159-B16DABE9EF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460" y="944563"/>
            <a:ext cx="11129319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 i="0"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Insérer votre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EEB552E-F84A-F341-868D-FD8F039C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2078596"/>
            <a:ext cx="11129319" cy="4098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782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F15D-FEDA-4D6F-A294-96466E7D61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6E1958C1-65A4-8D47-815C-0D6C78749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809" y="110632"/>
            <a:ext cx="5221732" cy="288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CLIQUEZ POUR AJOUTER LE SURTITRE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C5BA3D97-7FAD-AD40-A159-B16DABE9EF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460" y="944563"/>
            <a:ext cx="11129319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 i="0"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Insérer votre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EEB552E-F84A-F341-868D-FD8F039C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2078596"/>
            <a:ext cx="11129319" cy="4098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040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6">
            <a:extLst>
              <a:ext uri="{FF2B5EF4-FFF2-40B4-BE49-F238E27FC236}">
                <a16:creationId xmlns:a16="http://schemas.microsoft.com/office/drawing/2014/main" id="{1FFC2448-A1D0-E644-94A3-CA221E84A3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993084"/>
            <a:ext cx="5403954" cy="3920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3200" b="0" i="1" kern="1200" noProof="0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57 Condensed Oblique" panose="02000503000000020004" pitchFamily="2" charset="0"/>
              </a:defRPr>
            </a:lvl1pPr>
          </a:lstStyle>
          <a:p>
            <a:r>
              <a:rPr lang="fr-FR" sz="2800"/>
              <a:t>Insérer ici votre image</a:t>
            </a:r>
          </a:p>
          <a:p>
            <a:endParaRPr lang="fr-FR" sz="2800"/>
          </a:p>
          <a:p>
            <a:endParaRPr lang="fr-FR" sz="2800"/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3EC3399A-7FC5-944F-8DE7-F79254DA3D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84107" y="2385627"/>
            <a:ext cx="3418703" cy="9743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3060"/>
              </a:lnSpc>
              <a:buNone/>
              <a:defRPr sz="2800" b="1" i="0" spc="100" baseline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Cliquez pour</a:t>
            </a:r>
            <a:br>
              <a:rPr lang="fr-FR"/>
            </a:br>
            <a:r>
              <a:rPr lang="fr-FR"/>
              <a:t>ajouter le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C2652-B770-7A4A-A8AE-4FBE6317B008}"/>
              </a:ext>
            </a:extLst>
          </p:cNvPr>
          <p:cNvSpPr/>
          <p:nvPr/>
        </p:nvSpPr>
        <p:spPr>
          <a:xfrm>
            <a:off x="9391338" y="2385626"/>
            <a:ext cx="2800662" cy="3087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04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336F724A-6B95-0042-98AA-368DAB8669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88774" y="3122154"/>
            <a:ext cx="1174669" cy="974360"/>
          </a:xfrm>
          <a:prstGeom prst="rect">
            <a:avLst/>
          </a:prstGeom>
        </p:spPr>
        <p:txBody>
          <a:bodyPr lIns="90000" tIns="0" rIns="9000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5200" b="1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??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B1FFAE97-8913-EC4A-9A2C-47D04B5F73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8775" y="4153507"/>
            <a:ext cx="2573310" cy="1195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Légende de votre chiffre clé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BE5B7370-3DCD-434E-AF52-EAD61BB567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8774" y="2443713"/>
            <a:ext cx="2573311" cy="6214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TITRE CHIFFRE CLÉ</a:t>
            </a:r>
          </a:p>
        </p:txBody>
      </p:sp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6E1958C1-65A4-8D47-815C-0D6C78749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809" y="110632"/>
            <a:ext cx="5221732" cy="288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CLIQUEZ POUR AJOUTER LE SURTITRE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1679028-01F6-214E-9F2F-36A0992441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84108" y="3464919"/>
            <a:ext cx="3418703" cy="200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insérer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09F3936F-C5EC-294C-92FA-0680A273A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460" y="944563"/>
            <a:ext cx="11129319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 i="0"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Insérer votre titre ici</a:t>
            </a:r>
          </a:p>
        </p:txBody>
      </p:sp>
    </p:spTree>
    <p:extLst>
      <p:ext uri="{BB962C8B-B14F-4D97-AF65-F5344CB8AC3E}">
        <p14:creationId xmlns:p14="http://schemas.microsoft.com/office/powerpoint/2010/main" val="356326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graphique 5">
            <a:extLst>
              <a:ext uri="{FF2B5EF4-FFF2-40B4-BE49-F238E27FC236}">
                <a16:creationId xmlns:a16="http://schemas.microsoft.com/office/drawing/2014/main" id="{14615106-DEFD-7845-9F1A-34D324EF45C5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400050" y="1918178"/>
            <a:ext cx="7348538" cy="42963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buNone/>
              <a:defRPr b="0" i="1">
                <a:solidFill>
                  <a:schemeClr val="bg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57 Condensed Oblique" panose="02000503000000020004" pitchFamily="2" charset="0"/>
              </a:defRPr>
            </a:lvl1pPr>
          </a:lstStyle>
          <a:p>
            <a:r>
              <a:rPr lang="fr-FR" sz="2800"/>
              <a:t>Insérer ici votre graphique</a:t>
            </a:r>
          </a:p>
          <a:p>
            <a:endParaRPr lang="fr-FR" sz="2800"/>
          </a:p>
          <a:p>
            <a:endParaRPr lang="fr-FR" sz="2800"/>
          </a:p>
          <a:p>
            <a:endParaRPr lang="fr-FR"/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B02F1C4A-1BC5-AF4B-919B-F464ABAA2B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809" y="110632"/>
            <a:ext cx="5221732" cy="288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 spc="100" baseline="0">
                <a:solidFill>
                  <a:schemeClr val="bg1"/>
                </a:solidFill>
                <a:latin typeface="Roboto Condensed" panose="02000000000000000000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CLIQUEZ POUR AJOUTER LE SURTITRE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231BCCA-1458-C242-9621-BD0EFB6A0E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30746" y="3995428"/>
            <a:ext cx="3661204" cy="2219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insérer le texte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E6ED21BD-4F39-B548-ADE6-B36A66331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460" y="944563"/>
            <a:ext cx="11129319" cy="588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 i="0"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Insérer votre titre ici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2F3F4ED-82A8-7546-BD10-83DC265597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0745" y="2862572"/>
            <a:ext cx="3661203" cy="9743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3060"/>
              </a:lnSpc>
              <a:buNone/>
              <a:defRPr sz="2800" b="1" i="0" spc="100" baseline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Cliquez pour</a:t>
            </a:r>
            <a:br>
              <a:rPr lang="fr-FR"/>
            </a:br>
            <a:r>
              <a:rPr lang="fr-FR"/>
              <a:t>ajouter le titre</a:t>
            </a:r>
          </a:p>
        </p:txBody>
      </p:sp>
    </p:spTree>
    <p:extLst>
      <p:ext uri="{BB962C8B-B14F-4D97-AF65-F5344CB8AC3E}">
        <p14:creationId xmlns:p14="http://schemas.microsoft.com/office/powerpoint/2010/main" val="208088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10" y="1825625"/>
            <a:ext cx="10515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39E2268-D4CB-4700-ACE2-14C41B52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D7A0C56-30F7-41EB-8E7B-403A20BD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70EC676-8467-4B9D-8743-50FCF58C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F15D-FEDA-4D6F-A294-96466E7D61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FFA97F1C-D338-424B-A85C-C4ED329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062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F15D-FEDA-4D6F-A294-96466E7D61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F15D-FEDA-4D6F-A294-96466E7D61A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Api &amp; BF Z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">
            <a:extLst>
              <a:ext uri="{FF2B5EF4-FFF2-40B4-BE49-F238E27FC236}">
                <a16:creationId xmlns:a16="http://schemas.microsoft.com/office/drawing/2014/main" id="{559F8521-5D22-4210-B878-2360EF0A39F8}"/>
              </a:ext>
            </a:extLst>
          </p:cNvPr>
          <p:cNvSpPr/>
          <p:nvPr userDrawn="1"/>
        </p:nvSpPr>
        <p:spPr>
          <a:xfrm flipV="1">
            <a:off x="361920" y="6387819"/>
            <a:ext cx="11628126" cy="0"/>
          </a:xfrm>
          <a:prstGeom prst="line">
            <a:avLst/>
          </a:prstGeom>
          <a:ln w="3175">
            <a:solidFill>
              <a:schemeClr val="tx1"/>
            </a:solidFill>
            <a:miter/>
          </a:ln>
        </p:spPr>
        <p:txBody>
          <a:bodyPr lIns="41493" tIns="41493" rIns="41493" bIns="41493"/>
          <a:lstStyle/>
          <a:p>
            <a:endParaRPr sz="882"/>
          </a:p>
        </p:txBody>
      </p:sp>
      <p:sp>
        <p:nvSpPr>
          <p:cNvPr id="11" name="Shape 62">
            <a:extLst>
              <a:ext uri="{FF2B5EF4-FFF2-40B4-BE49-F238E27FC236}">
                <a16:creationId xmlns:a16="http://schemas.microsoft.com/office/drawing/2014/main" id="{4D7C2C33-747B-44F4-B5E6-6D5956747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011" y="6455062"/>
            <a:ext cx="487771" cy="306685"/>
          </a:xfrm>
          <a:prstGeom prst="rect">
            <a:avLst/>
          </a:prstGeom>
        </p:spPr>
        <p:txBody>
          <a:bodyPr/>
          <a:lstStyle>
            <a:defPPr marL="0" marR="0" indent="0" algn="l" defTabSz="45716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98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  <a:lvl2pPr marL="0" marR="0" indent="228581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162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743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323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2904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485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065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646" algn="l" defTabSz="8298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192C954D-6C90-4F69-933A-D8E44A768DA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731" y="1617163"/>
            <a:ext cx="10298883" cy="4491174"/>
          </a:xfrm>
          <a:prstGeom prst="rect">
            <a:avLst/>
          </a:prstGeom>
        </p:spPr>
        <p:txBody>
          <a:bodyPr/>
          <a:lstStyle>
            <a:lvl1pPr>
              <a:defRPr lang="fr-FR" sz="1452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ea typeface="Arial"/>
                <a:cs typeface="Arial"/>
                <a:sym typeface="Arial"/>
              </a:defRPr>
            </a:lvl1pPr>
          </a:lstStyle>
          <a:p>
            <a:pPr marL="0" marR="0" lvl="0" indent="0" defTabSz="727812">
              <a:spcBef>
                <a:spcPts val="700"/>
              </a:spcBef>
              <a:spcAft>
                <a:spcPts val="0"/>
              </a:spcAft>
              <a:buClr>
                <a:srgbClr val="007BC0"/>
              </a:buClr>
              <a:buSzPct val="150000"/>
              <a:buNone/>
              <a:tabLst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C9BE500-AF52-4D59-8F10-2C0A262B2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35" y="388850"/>
            <a:ext cx="5911665" cy="42183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kumimoji="0" lang="fr-FR" sz="254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Arial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002FE974-9D29-40B0-A7C7-9043245B4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801" y="974065"/>
            <a:ext cx="5040397" cy="503357"/>
          </a:xfrm>
          <a:prstGeom prst="rect">
            <a:avLst/>
          </a:prstGeom>
        </p:spPr>
        <p:txBody>
          <a:bodyPr/>
          <a:lstStyle>
            <a:lvl1pPr>
              <a:defRPr lang="fr-FR" sz="2177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marL="0" marR="0" lvl="0" indent="0" defTabSz="727812"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740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sombre">
    <p:bg>
      <p:bgPr>
        <a:solidFill>
          <a:srgbClr val="7C9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02190"/>
            <a:ext cx="2908092" cy="733424"/>
          </a:xfrm>
          <a:prstGeom prst="rect">
            <a:avLst/>
          </a:prstGeom>
          <a:solidFill>
            <a:srgbClr val="7C96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883747" y="1655596"/>
            <a:ext cx="830825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3600" b="1" cap="all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902769" y="2388974"/>
            <a:ext cx="8134333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70490"/>
            <a:ext cx="1080332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6504072" y="6372394"/>
            <a:ext cx="4114800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70490"/>
            <a:ext cx="470697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616601" y="6500981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1705342" y="6503790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190"/>
            <a:ext cx="2590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490945A-384B-5340-A1D0-4AFB33DBA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63" y="309600"/>
            <a:ext cx="11577600" cy="6235161"/>
          </a:xfrm>
          <a:custGeom>
            <a:avLst/>
            <a:gdLst>
              <a:gd name="connsiteX0" fmla="*/ 0 w 11577673"/>
              <a:gd name="connsiteY0" fmla="*/ 0 h 6235200"/>
              <a:gd name="connsiteX1" fmla="*/ 11577673 w 11577673"/>
              <a:gd name="connsiteY1" fmla="*/ 0 h 6235200"/>
              <a:gd name="connsiteX2" fmla="*/ 11577673 w 11577673"/>
              <a:gd name="connsiteY2" fmla="*/ 6235200 h 6235200"/>
              <a:gd name="connsiteX3" fmla="*/ 0 w 11577673"/>
              <a:gd name="connsiteY3" fmla="*/ 6235200 h 6235200"/>
              <a:gd name="connsiteX4" fmla="*/ 0 w 11577673"/>
              <a:gd name="connsiteY4" fmla="*/ 3903390 h 6235200"/>
              <a:gd name="connsiteX5" fmla="*/ 1201355 w 11577673"/>
              <a:gd name="connsiteY5" fmla="*/ 2702035 h 6235200"/>
              <a:gd name="connsiteX6" fmla="*/ 0 w 11577673"/>
              <a:gd name="connsiteY6" fmla="*/ 150068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7673" h="6235200">
                <a:moveTo>
                  <a:pt x="0" y="0"/>
                </a:moveTo>
                <a:lnTo>
                  <a:pt x="11577673" y="0"/>
                </a:lnTo>
                <a:lnTo>
                  <a:pt x="11577673" y="6235200"/>
                </a:lnTo>
                <a:lnTo>
                  <a:pt x="0" y="6235200"/>
                </a:lnTo>
                <a:lnTo>
                  <a:pt x="0" y="3903390"/>
                </a:lnTo>
                <a:lnTo>
                  <a:pt x="1201355" y="2702035"/>
                </a:lnTo>
                <a:lnTo>
                  <a:pt x="0" y="1500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000"/>
            </a:schemeClr>
          </a:solidFill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B79C2B-4377-494C-881C-D8D74608D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5430339"/>
            <a:ext cx="11577600" cy="1132126"/>
          </a:xfrm>
          <a:prstGeom prst="rect">
            <a:avLst/>
          </a:prstGeom>
        </p:spPr>
      </p:pic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C2DB02B6-FC37-CFA5-777D-C6D350AA8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8613" y="1980191"/>
            <a:ext cx="9967639" cy="1447222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 anchor="b" anchorCtr="0"/>
          <a:lstStyle>
            <a:lvl1pPr>
              <a:buNone/>
              <a:defRPr sz="5000" b="1" i="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2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 dirty="0"/>
              <a:t>Insérer un titre à votre présentation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A7AD063E-EB4A-3EE0-51F5-DA70CBFDE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613" y="3445118"/>
            <a:ext cx="9967639" cy="969435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>
              <a:buNone/>
              <a:defRPr sz="2700" b="0" i="0" spc="200" baseline="0">
                <a:solidFill>
                  <a:schemeClr val="bg1"/>
                </a:solidFill>
                <a:effectLst>
                  <a:outerShdw blurRad="342900" algn="ctr" rotWithShape="0">
                    <a:prstClr val="black">
                      <a:alpha val="41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61762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490945A-384B-5340-A1D0-4AFB33DBA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63" y="309600"/>
            <a:ext cx="11577600" cy="6235161"/>
          </a:xfrm>
          <a:custGeom>
            <a:avLst/>
            <a:gdLst>
              <a:gd name="connsiteX0" fmla="*/ 0 w 11577673"/>
              <a:gd name="connsiteY0" fmla="*/ 0 h 6235200"/>
              <a:gd name="connsiteX1" fmla="*/ 11577673 w 11577673"/>
              <a:gd name="connsiteY1" fmla="*/ 0 h 6235200"/>
              <a:gd name="connsiteX2" fmla="*/ 11577673 w 11577673"/>
              <a:gd name="connsiteY2" fmla="*/ 6235200 h 6235200"/>
              <a:gd name="connsiteX3" fmla="*/ 0 w 11577673"/>
              <a:gd name="connsiteY3" fmla="*/ 6235200 h 6235200"/>
              <a:gd name="connsiteX4" fmla="*/ 0 w 11577673"/>
              <a:gd name="connsiteY4" fmla="*/ 3903390 h 6235200"/>
              <a:gd name="connsiteX5" fmla="*/ 1201355 w 11577673"/>
              <a:gd name="connsiteY5" fmla="*/ 2702035 h 6235200"/>
              <a:gd name="connsiteX6" fmla="*/ 0 w 11577673"/>
              <a:gd name="connsiteY6" fmla="*/ 150068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7673" h="6235200">
                <a:moveTo>
                  <a:pt x="0" y="0"/>
                </a:moveTo>
                <a:lnTo>
                  <a:pt x="11577673" y="0"/>
                </a:lnTo>
                <a:lnTo>
                  <a:pt x="11577673" y="6235200"/>
                </a:lnTo>
                <a:lnTo>
                  <a:pt x="0" y="6235200"/>
                </a:lnTo>
                <a:lnTo>
                  <a:pt x="0" y="3903390"/>
                </a:lnTo>
                <a:lnTo>
                  <a:pt x="1201355" y="2702035"/>
                </a:lnTo>
                <a:lnTo>
                  <a:pt x="0" y="1500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000"/>
            </a:schemeClr>
          </a:solidFill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499F968-F680-E149-B33B-D42F7C28AF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8613" y="1980191"/>
            <a:ext cx="9967639" cy="1447222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 anchor="b" anchorCtr="0"/>
          <a:lstStyle>
            <a:lvl1pPr>
              <a:buNone/>
              <a:defRPr sz="5000" b="1" i="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2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 dirty="0"/>
              <a:t>Insérer un titre à votre présentation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18A429D-ED77-6340-947E-0DEE9FFCE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8613" y="3445118"/>
            <a:ext cx="9967639" cy="969435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>
              <a:buNone/>
              <a:defRPr sz="2700" b="0" i="0" spc="200" baseline="0">
                <a:solidFill>
                  <a:schemeClr val="bg1"/>
                </a:solidFill>
                <a:effectLst>
                  <a:outerShdw blurRad="342900" algn="ctr" rotWithShape="0">
                    <a:prstClr val="black">
                      <a:alpha val="41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/>
              <a:t>INSÉRER UN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B79C2B-4377-494C-881C-D8D74608D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5430339"/>
            <a:ext cx="11577600" cy="11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3">
            <a:extLst>
              <a:ext uri="{FF2B5EF4-FFF2-40B4-BE49-F238E27FC236}">
                <a16:creationId xmlns:a16="http://schemas.microsoft.com/office/drawing/2014/main" id="{E7E411C2-59A7-524B-88F8-2A90820D5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309600"/>
            <a:ext cx="11577600" cy="5882400"/>
          </a:xfrm>
          <a:prstGeom prst="rect">
            <a:avLst/>
          </a:prstGeom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3B608-79DB-7E49-A4A4-8AD9EC13C153}"/>
              </a:ext>
            </a:extLst>
          </p:cNvPr>
          <p:cNvSpPr/>
          <p:nvPr/>
        </p:nvSpPr>
        <p:spPr>
          <a:xfrm rot="2700000">
            <a:off x="3340687" y="673686"/>
            <a:ext cx="5510627" cy="5510627"/>
          </a:xfrm>
          <a:prstGeom prst="rect">
            <a:avLst/>
          </a:prstGeom>
          <a:solidFill>
            <a:srgbClr val="00589A"/>
          </a:solidFill>
          <a:ln>
            <a:noFill/>
          </a:ln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BB63516-7F44-D440-9C23-6C88D273E357}"/>
              </a:ext>
            </a:extLst>
          </p:cNvPr>
          <p:cNvSpPr txBox="1">
            <a:spLocks/>
          </p:cNvSpPr>
          <p:nvPr/>
        </p:nvSpPr>
        <p:spPr>
          <a:xfrm>
            <a:off x="3827462" y="2680016"/>
            <a:ext cx="4537075" cy="1281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0" i="0" dirty="0">
                <a:solidFill>
                  <a:schemeClr val="bg1">
                    <a:alpha val="50000"/>
                  </a:schemeClr>
                </a:solidFill>
                <a:latin typeface="Roboto Condensed" panose="02000000000000000000" pitchFamily="2" charset="0"/>
              </a:rPr>
              <a:t>de votre attention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89A976-70D0-7544-AD5E-9DB3336B90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3100" y="1065786"/>
            <a:ext cx="3225800" cy="1498600"/>
          </a:xfrm>
          <a:prstGeom prst="rect">
            <a:avLst/>
          </a:prstGeom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614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3">
            <a:extLst>
              <a:ext uri="{FF2B5EF4-FFF2-40B4-BE49-F238E27FC236}">
                <a16:creationId xmlns:a16="http://schemas.microsoft.com/office/drawing/2014/main" id="{E7E411C2-59A7-524B-88F8-2A90820D5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309600"/>
            <a:ext cx="11577600" cy="5882400"/>
          </a:xfrm>
          <a:prstGeom prst="rect">
            <a:avLst/>
          </a:prstGeom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3B608-79DB-7E49-A4A4-8AD9EC13C153}"/>
              </a:ext>
            </a:extLst>
          </p:cNvPr>
          <p:cNvSpPr/>
          <p:nvPr/>
        </p:nvSpPr>
        <p:spPr>
          <a:xfrm rot="2700000">
            <a:off x="3340687" y="673686"/>
            <a:ext cx="5510627" cy="5510627"/>
          </a:xfrm>
          <a:prstGeom prst="rect">
            <a:avLst/>
          </a:prstGeom>
          <a:solidFill>
            <a:srgbClr val="00589A"/>
          </a:solidFill>
          <a:ln>
            <a:noFill/>
          </a:ln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BB63516-7F44-D440-9C23-6C88D273E357}"/>
              </a:ext>
            </a:extLst>
          </p:cNvPr>
          <p:cNvSpPr txBox="1">
            <a:spLocks/>
          </p:cNvSpPr>
          <p:nvPr/>
        </p:nvSpPr>
        <p:spPr>
          <a:xfrm>
            <a:off x="1932160" y="527543"/>
            <a:ext cx="4537075" cy="27232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5000" b="1" i="0" dirty="0">
              <a:solidFill>
                <a:srgbClr val="FFFFFF"/>
              </a:solidFill>
              <a:latin typeface="Palace Script MT" panose="030303020206070C0B05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3DDC3-F737-A156-09B8-A5B819F15B96}"/>
              </a:ext>
            </a:extLst>
          </p:cNvPr>
          <p:cNvSpPr txBox="1"/>
          <p:nvPr userDrawn="1"/>
        </p:nvSpPr>
        <p:spPr>
          <a:xfrm>
            <a:off x="4098174" y="850143"/>
            <a:ext cx="369524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0" b="1" dirty="0">
                <a:solidFill>
                  <a:schemeClr val="bg1"/>
                </a:solidFill>
                <a:latin typeface="Palace Script MT" panose="030303020206070C0B05" pitchFamily="66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32213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3">
            <a:extLst>
              <a:ext uri="{FF2B5EF4-FFF2-40B4-BE49-F238E27FC236}">
                <a16:creationId xmlns:a16="http://schemas.microsoft.com/office/drawing/2014/main" id="{FB946845-8A48-6F46-9DD8-7B39D9DE4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309600"/>
            <a:ext cx="11577600" cy="5882400"/>
          </a:xfrm>
          <a:prstGeom prst="rect">
            <a:avLst/>
          </a:prstGeom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3B608-79DB-7E49-A4A4-8AD9EC13C153}"/>
              </a:ext>
            </a:extLst>
          </p:cNvPr>
          <p:cNvSpPr/>
          <p:nvPr/>
        </p:nvSpPr>
        <p:spPr>
          <a:xfrm rot="2700000">
            <a:off x="3340687" y="673686"/>
            <a:ext cx="5510627" cy="5510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BB63516-7F44-D440-9C23-6C88D273E357}"/>
              </a:ext>
            </a:extLst>
          </p:cNvPr>
          <p:cNvSpPr txBox="1">
            <a:spLocks/>
          </p:cNvSpPr>
          <p:nvPr/>
        </p:nvSpPr>
        <p:spPr>
          <a:xfrm>
            <a:off x="3816499" y="3702287"/>
            <a:ext cx="4537075" cy="1281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0" i="0">
                <a:solidFill>
                  <a:schemeClr val="tx2">
                    <a:alpha val="50000"/>
                  </a:schemeClr>
                </a:solidFill>
                <a:latin typeface="Roboto Condensed" panose="02000000000000000000" pitchFamily="2" charset="0"/>
              </a:rPr>
              <a:t>de votre attention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5103E1-6E2A-714B-8B14-322C96B58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9948" y="1948687"/>
            <a:ext cx="3225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0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334531"/>
            <a:ext cx="6433457" cy="789411"/>
          </a:xfrm>
          <a:prstGeom prst="rect">
            <a:avLst/>
          </a:prstGeom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674557" y="1503364"/>
            <a:ext cx="10977694" cy="4681537"/>
          </a:xfrm>
        </p:spPr>
        <p:txBody>
          <a:bodyPr/>
          <a:lstStyle>
            <a:lvl1pPr>
              <a:buSzPct val="85000"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2" y="103683"/>
            <a:ext cx="4878387" cy="1800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AJOUTEZ UN SURTITRE</a:t>
            </a: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3">
            <a:extLst>
              <a:ext uri="{FF2B5EF4-FFF2-40B4-BE49-F238E27FC236}">
                <a16:creationId xmlns:a16="http://schemas.microsoft.com/office/drawing/2014/main" id="{E7E411C2-59A7-524B-88F8-2A90820D5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309600"/>
            <a:ext cx="11577600" cy="5882400"/>
          </a:xfrm>
          <a:prstGeom prst="rect">
            <a:avLst/>
          </a:prstGeom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3B608-79DB-7E49-A4A4-8AD9EC13C153}"/>
              </a:ext>
            </a:extLst>
          </p:cNvPr>
          <p:cNvSpPr/>
          <p:nvPr/>
        </p:nvSpPr>
        <p:spPr>
          <a:xfrm rot="2700000">
            <a:off x="3340687" y="673686"/>
            <a:ext cx="5510627" cy="551062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BB63516-7F44-D440-9C23-6C88D273E357}"/>
              </a:ext>
            </a:extLst>
          </p:cNvPr>
          <p:cNvSpPr txBox="1">
            <a:spLocks/>
          </p:cNvSpPr>
          <p:nvPr/>
        </p:nvSpPr>
        <p:spPr>
          <a:xfrm>
            <a:off x="3816499" y="3702287"/>
            <a:ext cx="4537075" cy="1281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0" i="0">
                <a:solidFill>
                  <a:schemeClr val="bg1">
                    <a:alpha val="50000"/>
                  </a:schemeClr>
                </a:solidFill>
                <a:latin typeface="Roboto Condensed" panose="02000000000000000000" pitchFamily="2" charset="0"/>
              </a:rPr>
              <a:t>de votre attention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89A976-70D0-7544-AD5E-9DB3336B90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9948" y="1957831"/>
            <a:ext cx="3225800" cy="1498600"/>
          </a:xfrm>
          <a:prstGeom prst="rect">
            <a:avLst/>
          </a:prstGeom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587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3">
            <a:extLst>
              <a:ext uri="{FF2B5EF4-FFF2-40B4-BE49-F238E27FC236}">
                <a16:creationId xmlns:a16="http://schemas.microsoft.com/office/drawing/2014/main" id="{FB946845-8A48-6F46-9DD8-7B39D9DE4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309600"/>
            <a:ext cx="11577600" cy="5882400"/>
          </a:xfrm>
          <a:prstGeom prst="rect">
            <a:avLst/>
          </a:prstGeom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3B608-79DB-7E49-A4A4-8AD9EC13C153}"/>
              </a:ext>
            </a:extLst>
          </p:cNvPr>
          <p:cNvSpPr/>
          <p:nvPr/>
        </p:nvSpPr>
        <p:spPr>
          <a:xfrm rot="2700000">
            <a:off x="3340687" y="673686"/>
            <a:ext cx="5510627" cy="5510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2900" algn="ctr" rotWithShape="0">
              <a:schemeClr val="tx1">
                <a:lumMod val="85000"/>
                <a:lumOff val="1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BB63516-7F44-D440-9C23-6C88D273E357}"/>
              </a:ext>
            </a:extLst>
          </p:cNvPr>
          <p:cNvSpPr txBox="1">
            <a:spLocks/>
          </p:cNvSpPr>
          <p:nvPr/>
        </p:nvSpPr>
        <p:spPr>
          <a:xfrm>
            <a:off x="3816499" y="3702287"/>
            <a:ext cx="4537075" cy="1281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0" i="0">
                <a:solidFill>
                  <a:schemeClr val="tx2">
                    <a:alpha val="50000"/>
                  </a:schemeClr>
                </a:solidFill>
                <a:latin typeface="Roboto Condensed" panose="02000000000000000000" pitchFamily="2" charset="0"/>
              </a:rPr>
              <a:t>de votre attention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5103E1-6E2A-714B-8B14-322C96B58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9948" y="1948687"/>
            <a:ext cx="3225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50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490945A-384B-5340-A1D0-4AFB33DBA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63" y="309600"/>
            <a:ext cx="11577600" cy="6235161"/>
          </a:xfrm>
          <a:custGeom>
            <a:avLst/>
            <a:gdLst>
              <a:gd name="connsiteX0" fmla="*/ 0 w 11577673"/>
              <a:gd name="connsiteY0" fmla="*/ 0 h 6235200"/>
              <a:gd name="connsiteX1" fmla="*/ 11577673 w 11577673"/>
              <a:gd name="connsiteY1" fmla="*/ 0 h 6235200"/>
              <a:gd name="connsiteX2" fmla="*/ 11577673 w 11577673"/>
              <a:gd name="connsiteY2" fmla="*/ 6235200 h 6235200"/>
              <a:gd name="connsiteX3" fmla="*/ 0 w 11577673"/>
              <a:gd name="connsiteY3" fmla="*/ 6235200 h 6235200"/>
              <a:gd name="connsiteX4" fmla="*/ 0 w 11577673"/>
              <a:gd name="connsiteY4" fmla="*/ 3903390 h 6235200"/>
              <a:gd name="connsiteX5" fmla="*/ 1201355 w 11577673"/>
              <a:gd name="connsiteY5" fmla="*/ 2702035 h 6235200"/>
              <a:gd name="connsiteX6" fmla="*/ 0 w 11577673"/>
              <a:gd name="connsiteY6" fmla="*/ 150068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7673" h="6235200">
                <a:moveTo>
                  <a:pt x="0" y="0"/>
                </a:moveTo>
                <a:lnTo>
                  <a:pt x="11577673" y="0"/>
                </a:lnTo>
                <a:lnTo>
                  <a:pt x="11577673" y="6235200"/>
                </a:lnTo>
                <a:lnTo>
                  <a:pt x="0" y="6235200"/>
                </a:lnTo>
                <a:lnTo>
                  <a:pt x="0" y="3903390"/>
                </a:lnTo>
                <a:lnTo>
                  <a:pt x="1201355" y="2702035"/>
                </a:lnTo>
                <a:lnTo>
                  <a:pt x="0" y="15006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000"/>
            </a:schemeClr>
          </a:solidFill>
          <a:effectLst>
            <a:outerShdw blurRad="342900" algn="ctr" rotWithShape="0">
              <a:schemeClr val="bg2">
                <a:lumMod val="75000"/>
                <a:alpha val="41000"/>
              </a:scheme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B79C2B-4377-494C-881C-D8D74608D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5430339"/>
            <a:ext cx="11577600" cy="1132126"/>
          </a:xfrm>
          <a:prstGeom prst="rect">
            <a:avLst/>
          </a:prstGeom>
        </p:spPr>
      </p:pic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C2DB02B6-FC37-CFA5-777D-C6D350AA8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8613" y="1980191"/>
            <a:ext cx="9967639" cy="1447222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 anchor="b" anchorCtr="0"/>
          <a:lstStyle>
            <a:lvl1pPr>
              <a:buNone/>
              <a:defRPr sz="5000" b="1" i="0">
                <a:solidFill>
                  <a:schemeClr val="bg1"/>
                </a:solidFill>
                <a:effectLst>
                  <a:outerShdw blurRad="1270000" algn="ctr" rotWithShape="0">
                    <a:prstClr val="black">
                      <a:alpha val="2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 dirty="0"/>
              <a:t>Insérer un titre à votre présentation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A7AD063E-EB4A-3EE0-51F5-DA70CBFDE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613" y="3445118"/>
            <a:ext cx="9967639" cy="969435"/>
          </a:xfrm>
          <a:prstGeom prst="rect">
            <a:avLst/>
          </a:prstGeom>
          <a:effectLst>
            <a:outerShdw blurRad="444500" algn="ctr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>
              <a:buNone/>
              <a:defRPr sz="2700" b="0" i="0" spc="200" baseline="0">
                <a:solidFill>
                  <a:schemeClr val="bg1"/>
                </a:solidFill>
                <a:effectLst>
                  <a:outerShdw blurRad="342900" algn="ctr" rotWithShape="0">
                    <a:prstClr val="black">
                      <a:alpha val="41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21682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Entré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618EA-6D04-134C-8385-308ED90758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36AD2-D467-DD47-A50B-12C4CACE52F2}"/>
              </a:ext>
            </a:extLst>
          </p:cNvPr>
          <p:cNvSpPr/>
          <p:nvPr/>
        </p:nvSpPr>
        <p:spPr>
          <a:xfrm>
            <a:off x="2535936" y="533400"/>
            <a:ext cx="9656064" cy="565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2A13F4FB-09E2-EE49-AE2B-D50B22C6B2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998" y="830270"/>
            <a:ext cx="5065554" cy="5065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431800" dist="152400" dir="5400000" sx="101000" sy="101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  <a:latin typeface="Helvetica 67 Medium Condensed O" panose="02000503000000020004" pitchFamily="2" charset="0"/>
                <a:ea typeface="Helvetica 67 Medium Condensed O" panose="02000503000000020004" pitchFamily="2" charset="0"/>
                <a:cs typeface="Helvetica 67 Medium Condensed O" panose="02000503000000020004" pitchFamily="2" charset="0"/>
              </a:defRPr>
            </a:lvl1pPr>
          </a:lstStyle>
          <a:p>
            <a:r>
              <a:rPr lang="fr-FR"/>
              <a:t>Insérer une image ici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070C0DDF-B04B-7444-A85A-C0015723D5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2299" y="908335"/>
            <a:ext cx="4645025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40"/>
              </a:lnSpc>
              <a:spcBef>
                <a:spcPts val="0"/>
              </a:spcBef>
              <a:buNone/>
              <a:defRPr sz="2400" b="0" i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67 Medium Condensed" panose="02000503000000020004" pitchFamily="2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DA4A2023-7025-EC4E-985A-BA59D9C625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1294" y="4427563"/>
            <a:ext cx="4645025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40"/>
              </a:lnSpc>
              <a:spcBef>
                <a:spcPts val="0"/>
              </a:spcBef>
              <a:buNone/>
              <a:defRPr sz="3900" b="0" i="0"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Sous-titre de</a:t>
            </a:r>
            <a:br>
              <a:rPr lang="fr-FR"/>
            </a:br>
            <a:r>
              <a:rPr lang="fr-FR"/>
              <a:t>la partie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37C497-2B24-BF44-89EA-4CD3967A4594}"/>
              </a:ext>
            </a:extLst>
          </p:cNvPr>
          <p:cNvSpPr txBox="1"/>
          <p:nvPr userDrawn="1"/>
        </p:nvSpPr>
        <p:spPr>
          <a:xfrm>
            <a:off x="11557903" y="6409948"/>
            <a:ext cx="326897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5A82434D-17A7-A845-9B5D-BB8A6F3B6A0B}" type="slidenum">
              <a:rPr lang="fr-FR" sz="1000" b="1" i="0" kern="1200" spc="80" baseline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‹N°›</a:t>
            </a:fld>
            <a:endParaRPr lang="fr-FR" sz="1000" b="1" i="0" kern="1200" spc="80" baseline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B4C43-764D-2842-87B2-C462AAF04B77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1420832" y="6495258"/>
            <a:ext cx="75669" cy="7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3DD9D281-5772-E744-9D56-8FBACE2C5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4986" y="2579919"/>
            <a:ext cx="8428646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440"/>
              </a:lnSpc>
              <a:spcBef>
                <a:spcPts val="0"/>
              </a:spcBef>
              <a:buNone/>
              <a:defRPr sz="5400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67 Medium Condensed" panose="02000503000000020004" pitchFamily="2" charset="0"/>
              </a:defRPr>
            </a:lvl1pPr>
          </a:lstStyle>
          <a:p>
            <a:pPr lvl="0"/>
            <a:r>
              <a:rPr lang="fr-FR"/>
              <a:t>Insérez ici le nom</a:t>
            </a:r>
            <a:br>
              <a:rPr lang="fr-FR"/>
            </a:br>
            <a:r>
              <a:rPr lang="fr-FR"/>
              <a:t>de la partie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43984B-A124-3A4A-A8C3-62F3880B6E6A}"/>
              </a:ext>
            </a:extLst>
          </p:cNvPr>
          <p:cNvSpPr txBox="1"/>
          <p:nvPr userDrawn="1"/>
        </p:nvSpPr>
        <p:spPr>
          <a:xfrm>
            <a:off x="8557017" y="6413073"/>
            <a:ext cx="1947432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r"/>
            <a:r>
              <a:rPr lang="fr-FR" sz="1000" b="1" i="0" kern="1200" spc="8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CONFIDENTIEL 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C9E773-D9CC-4843-B310-CC70119E25EA}"/>
              </a:ext>
            </a:extLst>
          </p:cNvPr>
          <p:cNvSpPr txBox="1"/>
          <p:nvPr userDrawn="1"/>
        </p:nvSpPr>
        <p:spPr>
          <a:xfrm>
            <a:off x="10460058" y="6413073"/>
            <a:ext cx="1018767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l"/>
            <a:fld id="{86F0508A-ECD0-A647-8F7E-5E3AD856F744}" type="datetime1">
              <a:rPr lang="fr-FR" sz="1000" b="1" i="0" kern="1200" spc="80" baseline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pPr algn="l"/>
              <a:t>17/03/2024</a:t>
            </a:fld>
            <a:endParaRPr lang="fr-FR" sz="1000" b="1" i="0" kern="1200" spc="80" baseline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BFB6679-5A68-E54C-9A6F-FC2BD3BB8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9" y="6346003"/>
            <a:ext cx="1483347" cy="3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883747" y="1655596"/>
            <a:ext cx="8308253" cy="400110"/>
          </a:xfrm>
          <a:prstGeom prst="rect">
            <a:avLst/>
          </a:prstGeom>
          <a:solidFill>
            <a:srgbClr val="4271A5"/>
          </a:solidFill>
        </p:spPr>
        <p:txBody>
          <a:bodyPr wrap="square" rtlCol="0">
            <a:spAutoFit/>
          </a:bodyPr>
          <a:lstStyle/>
          <a:p>
            <a:r>
              <a:rPr lang="fr-FR" sz="2000" b="1" cap="all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883025" y="2247900"/>
            <a:ext cx="8308975" cy="3873500"/>
          </a:xfrm>
        </p:spPr>
        <p:txBody>
          <a:bodyPr lIns="0" tIns="0" rIns="0" bIns="0"/>
          <a:lstStyle>
            <a:lvl1pPr marL="0" indent="0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ntré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75041B-6F70-B747-B3EB-3BC1DF03D3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D598CB7F-4B34-764B-B6EF-00AF3902E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0534" y="908335"/>
            <a:ext cx="4645025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4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67 Medium Condensed" panose="02000503000000020004" pitchFamily="2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F555F00F-DA51-9442-9493-A867187CE4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094" y="4562352"/>
            <a:ext cx="4645025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40"/>
              </a:lnSpc>
              <a:spcBef>
                <a:spcPts val="0"/>
              </a:spcBef>
              <a:buNone/>
              <a:defRPr sz="39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Sous-titre de</a:t>
            </a:r>
            <a:br>
              <a:rPr lang="fr-FR"/>
            </a:br>
            <a:r>
              <a:rPr lang="fr-FR"/>
              <a:t>la partie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9B16D76-59A0-3A41-A67F-A9C3A828B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0459" y="2579919"/>
            <a:ext cx="8428646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44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67 Medium Condensed" panose="02000503000000020004" pitchFamily="2" charset="0"/>
              </a:defRPr>
            </a:lvl1pPr>
          </a:lstStyle>
          <a:p>
            <a:pPr lvl="0"/>
            <a:r>
              <a:rPr lang="fr-FR"/>
              <a:t>Insérez ici le nom</a:t>
            </a:r>
            <a:br>
              <a:rPr lang="fr-FR"/>
            </a:br>
            <a:r>
              <a:rPr lang="fr-FR"/>
              <a:t>de la partie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A7EDF3-50E5-474E-A756-6FE1669A7EF6}"/>
              </a:ext>
            </a:extLst>
          </p:cNvPr>
          <p:cNvSpPr txBox="1"/>
          <p:nvPr userDrawn="1"/>
        </p:nvSpPr>
        <p:spPr>
          <a:xfrm>
            <a:off x="11557903" y="6409948"/>
            <a:ext cx="326897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5A82434D-17A7-A845-9B5D-BB8A6F3B6A0B}" type="slidenum">
              <a:rPr lang="fr-FR" sz="1000" b="1" i="0" kern="1200" spc="80" baseline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‹N°›</a:t>
            </a:fld>
            <a:endParaRPr lang="fr-FR" sz="1000" b="1" i="0" kern="1200" spc="80" baseline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F5AFC-836E-0A49-B065-EA378B0BFB1A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1420832" y="6495258"/>
            <a:ext cx="75669" cy="7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5693F0-E8C9-E34D-B128-C49E9ED4E7FC}"/>
              </a:ext>
            </a:extLst>
          </p:cNvPr>
          <p:cNvSpPr txBox="1"/>
          <p:nvPr userDrawn="1"/>
        </p:nvSpPr>
        <p:spPr>
          <a:xfrm>
            <a:off x="8557017" y="6413073"/>
            <a:ext cx="1947432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r"/>
            <a:r>
              <a:rPr lang="fr-FR" sz="1000" b="1" i="0" kern="1200" spc="8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CONFIDENTIEL -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EE5B28-2BE4-2E4E-A2F2-AA5C8F10E015}"/>
              </a:ext>
            </a:extLst>
          </p:cNvPr>
          <p:cNvSpPr txBox="1"/>
          <p:nvPr userDrawn="1"/>
        </p:nvSpPr>
        <p:spPr>
          <a:xfrm>
            <a:off x="10460058" y="6413073"/>
            <a:ext cx="1018767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l"/>
            <a:fld id="{86F0508A-ECD0-A647-8F7E-5E3AD856F744}" type="datetime1">
              <a:rPr lang="fr-FR" sz="1000" b="1" i="0" kern="1200" spc="80" baseline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pPr algn="l"/>
              <a:t>17/03/2024</a:t>
            </a:fld>
            <a:endParaRPr lang="fr-FR" sz="1000" b="1" i="0" kern="1200" spc="80" baseline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D8C92F3-C1EA-6146-BAFA-F676E4769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9" y="6346003"/>
            <a:ext cx="1483347" cy="3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rée Parti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3707517A-1474-3842-B929-6D1166534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094" y="4562352"/>
            <a:ext cx="4645025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40"/>
              </a:lnSpc>
              <a:spcBef>
                <a:spcPts val="0"/>
              </a:spcBef>
              <a:buNone/>
              <a:defRPr sz="39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87 Heavy Condensed" panose="02000503000000020004" pitchFamily="2" charset="0"/>
              </a:defRPr>
            </a:lvl1pPr>
          </a:lstStyle>
          <a:p>
            <a:pPr lvl="0"/>
            <a:r>
              <a:rPr lang="fr-FR"/>
              <a:t>Sous-titre de</a:t>
            </a:r>
            <a:br>
              <a:rPr lang="fr-FR"/>
            </a:br>
            <a:r>
              <a:rPr lang="fr-FR"/>
              <a:t>la partie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85984260-D248-FE4C-87DB-F18CD2A57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0459" y="2579919"/>
            <a:ext cx="8428646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440"/>
              </a:lnSpc>
              <a:spcBef>
                <a:spcPts val="0"/>
              </a:spcBef>
              <a:buNone/>
              <a:defRPr sz="5400" b="1" i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67 Medium Condensed" panose="02000503000000020004" pitchFamily="2" charset="0"/>
              </a:defRPr>
            </a:lvl1pPr>
          </a:lstStyle>
          <a:p>
            <a:pPr lvl="0"/>
            <a:r>
              <a:rPr lang="fr-FR"/>
              <a:t>Insérez ici le nom</a:t>
            </a:r>
            <a:br>
              <a:rPr lang="fr-FR"/>
            </a:br>
            <a:r>
              <a:rPr lang="fr-FR"/>
              <a:t>de la partie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1902CF-C383-E149-A9CF-372B42AE86E4}"/>
              </a:ext>
            </a:extLst>
          </p:cNvPr>
          <p:cNvSpPr txBox="1"/>
          <p:nvPr userDrawn="1"/>
        </p:nvSpPr>
        <p:spPr>
          <a:xfrm>
            <a:off x="8557017" y="6413073"/>
            <a:ext cx="1947432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r"/>
            <a:r>
              <a:rPr lang="fr-FR" sz="1000" b="1" i="0" kern="1200" spc="80" baseline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CONFIDENTIEL 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227AF1-5ADC-BF47-9D0D-F627B3AD1C5E}"/>
              </a:ext>
            </a:extLst>
          </p:cNvPr>
          <p:cNvSpPr txBox="1"/>
          <p:nvPr userDrawn="1"/>
        </p:nvSpPr>
        <p:spPr>
          <a:xfrm>
            <a:off x="11557903" y="6409948"/>
            <a:ext cx="326897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5A82434D-17A7-A845-9B5D-BB8A6F3B6A0B}" type="slidenum">
              <a:rPr lang="fr-FR" sz="1000" b="1" i="0" kern="1200" spc="80" baseline="0" smtClean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‹N°›</a:t>
            </a:fld>
            <a:endParaRPr lang="fr-FR" sz="1000" b="1" i="0" kern="1200" spc="80" baseline="0">
              <a:solidFill>
                <a:srgbClr val="66869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972125-683E-3B4E-BFC9-6A01FB90F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0567" y="6492504"/>
            <a:ext cx="76200" cy="762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C58A879-355B-0540-9146-E6B462B24812}"/>
              </a:ext>
            </a:extLst>
          </p:cNvPr>
          <p:cNvSpPr txBox="1"/>
          <p:nvPr userDrawn="1"/>
        </p:nvSpPr>
        <p:spPr>
          <a:xfrm>
            <a:off x="10460058" y="6413073"/>
            <a:ext cx="1018767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l"/>
            <a:fld id="{86F0508A-ECD0-A647-8F7E-5E3AD856F744}" type="datetime1">
              <a:rPr lang="fr-FR" sz="1000" b="1" i="0" kern="1200" spc="80" baseline="0" smtClean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pPr algn="l"/>
              <a:t>17/03/2024</a:t>
            </a:fld>
            <a:endParaRPr lang="fr-FR" sz="1000" b="1" i="0" kern="1200" spc="80" baseline="0">
              <a:solidFill>
                <a:srgbClr val="66869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4F767F-4D4D-0540-B38D-568A49204E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9" y="6346003"/>
            <a:ext cx="1483347" cy="382306"/>
          </a:xfrm>
          <a:prstGeom prst="rect">
            <a:avLst/>
          </a:prstGeom>
        </p:spPr>
      </p:pic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412B845B-F572-D943-9B17-1A0AA6DF33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0533" y="908335"/>
            <a:ext cx="4645025" cy="1006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40"/>
              </a:lnSpc>
              <a:spcBef>
                <a:spcPts val="0"/>
              </a:spcBef>
              <a:buNone/>
              <a:defRPr sz="2400" b="0" i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67 Medium Condensed" panose="02000503000000020004" pitchFamily="2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72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Rubrique - sombre">
    <p:bg>
      <p:bgPr>
        <a:solidFill>
          <a:srgbClr val="7C9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02190"/>
            <a:ext cx="2908092" cy="733424"/>
          </a:xfrm>
          <a:prstGeom prst="rect">
            <a:avLst/>
          </a:prstGeom>
          <a:solidFill>
            <a:srgbClr val="7C96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933731" y="2388974"/>
            <a:ext cx="10103371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5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de votre rubrique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70490"/>
            <a:ext cx="1080332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6504072" y="6372394"/>
            <a:ext cx="4114800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70490"/>
            <a:ext cx="470697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616601" y="6500981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1705342" y="6503790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190"/>
            <a:ext cx="2590800" cy="73342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933575" y="1993090"/>
            <a:ext cx="10258425" cy="300037"/>
          </a:xfrm>
          <a:solidFill>
            <a:srgbClr val="597D8F"/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 DE VOTRE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58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Rubrique -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11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933731" y="2388974"/>
            <a:ext cx="10103371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5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de votre rubrique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933575" y="1993090"/>
            <a:ext cx="10258425" cy="300037"/>
          </a:xfrm>
          <a:solidFill>
            <a:srgbClr val="4271A5"/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 DE VOTRE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52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334531"/>
            <a:ext cx="6433457" cy="789411"/>
          </a:xfrm>
          <a:prstGeom prst="rect">
            <a:avLst/>
          </a:prstGeom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674557" y="1503364"/>
            <a:ext cx="10977694" cy="4681537"/>
          </a:xfrm>
        </p:spPr>
        <p:txBody>
          <a:bodyPr/>
          <a:lstStyle>
            <a:lvl1pPr>
              <a:buSzPct val="85000"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2" y="103683"/>
            <a:ext cx="4878387" cy="1800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AJOUTEZ UN SURTITRE</a:t>
            </a: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6162565" y="1503364"/>
            <a:ext cx="5823857" cy="4681537"/>
          </a:xfrm>
        </p:spPr>
        <p:txBody>
          <a:bodyPr/>
          <a:lstStyle>
            <a:lvl1pPr>
              <a:buSzPct val="85000"/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09600" y="1503363"/>
            <a:ext cx="5330825" cy="4681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334531"/>
            <a:ext cx="6433457" cy="789411"/>
          </a:xfrm>
          <a:prstGeom prst="rect">
            <a:avLst/>
          </a:prstGeom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3862" y="103683"/>
            <a:ext cx="4878387" cy="1800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AJOUTEZ UN SURTITRE</a:t>
            </a:r>
          </a:p>
        </p:txBody>
      </p:sp>
      <p:sp>
        <p:nvSpPr>
          <p:cNvPr id="16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98" y="3000138"/>
            <a:ext cx="4143321" cy="786511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52" y="3887504"/>
            <a:ext cx="4143321" cy="174780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9"/>
            <a:ext cx="12194672" cy="22865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980" y="4093740"/>
            <a:ext cx="11054894" cy="819150"/>
          </a:xfrm>
          <a:noFill/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980980" y="2281823"/>
            <a:ext cx="1980000" cy="365125"/>
          </a:xfrm>
          <a:solidFill>
            <a:srgbClr val="4271A5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46487" y="881122"/>
            <a:ext cx="2293288" cy="1684865"/>
          </a:xfrm>
          <a:prstGeom prst="rect">
            <a:avLst/>
          </a:prstGeom>
        </p:spPr>
      </p:pic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980980" y="2935049"/>
            <a:ext cx="11006768" cy="914096"/>
          </a:xfrm>
          <a:noFill/>
        </p:spPr>
        <p:txBody>
          <a:bodyPr wrap="square" lIns="0" tIns="0" rIns="0" bIns="0" anchor="t" anchorCtr="0"/>
          <a:lstStyle>
            <a:lvl1pPr>
              <a:defRPr sz="6600" cap="none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 rot="2700000">
            <a:off x="674566" y="2375507"/>
            <a:ext cx="172743" cy="172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16000"/>
            <a:ext cx="6414021" cy="789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42738"/>
            <a:ext cx="11043479" cy="47327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1622" y="6372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dirty="0" smtClean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1874" y="6370490"/>
            <a:ext cx="604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130593" y="6370490"/>
            <a:ext cx="121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smtClean="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17/03/2024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6735615"/>
            <a:ext cx="12192000" cy="1223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89ACEA-0687-A947-1EE4-02DBAC05FBB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9" y="6346003"/>
            <a:ext cx="1483347" cy="3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5" r:id="rId3"/>
    <p:sldLayoutId id="2147483696" r:id="rId4"/>
    <p:sldLayoutId id="2147483697" r:id="rId5"/>
    <p:sldLayoutId id="2147483686" r:id="rId6"/>
    <p:sldLayoutId id="2147483694" r:id="rId7"/>
    <p:sldLayoutId id="2147483692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"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544B1-1C2D-754F-A108-2CA8DEB8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3C8C38B-3326-E647-8488-9CE5372A1F83}"/>
              </a:ext>
            </a:extLst>
          </p:cNvPr>
          <p:cNvGrpSpPr/>
          <p:nvPr/>
        </p:nvGrpSpPr>
        <p:grpSpPr>
          <a:xfrm>
            <a:off x="-600" y="0"/>
            <a:ext cx="12192600" cy="644644"/>
            <a:chOff x="0" y="2081853"/>
            <a:chExt cx="12192600" cy="644644"/>
          </a:xfrm>
          <a:solidFill>
            <a:schemeClr val="tx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23161B-3EAB-8749-95E5-8368D6A62474}"/>
                </a:ext>
              </a:extLst>
            </p:cNvPr>
            <p:cNvSpPr/>
            <p:nvPr/>
          </p:nvSpPr>
          <p:spPr>
            <a:xfrm>
              <a:off x="0" y="2081853"/>
              <a:ext cx="12192600" cy="52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409AD2-9054-0C46-A5DF-FDCA2FB64BB8}"/>
                </a:ext>
              </a:extLst>
            </p:cNvPr>
            <p:cNvSpPr/>
            <p:nvPr/>
          </p:nvSpPr>
          <p:spPr>
            <a:xfrm rot="2700000">
              <a:off x="5880300" y="2294497"/>
              <a:ext cx="43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AC1D762-C96F-C147-BB86-12FD6F5AF6FA}"/>
              </a:ext>
            </a:extLst>
          </p:cNvPr>
          <p:cNvSpPr txBox="1"/>
          <p:nvPr userDrawn="1"/>
        </p:nvSpPr>
        <p:spPr>
          <a:xfrm>
            <a:off x="11557903" y="6409948"/>
            <a:ext cx="326897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/>
            <a:fld id="{5A82434D-17A7-A845-9B5D-BB8A6F3B6A0B}" type="slidenum">
              <a:rPr lang="fr-FR" sz="1000" b="1" i="0" kern="1200" spc="80" baseline="0" smtClean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‹N°›</a:t>
            </a:fld>
            <a:endParaRPr lang="fr-FR" sz="1000" b="1" i="0" kern="1200" spc="80" baseline="0">
              <a:solidFill>
                <a:srgbClr val="66869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D689F3-CC00-DE4A-98EE-3B21A560F4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420567" y="6492504"/>
            <a:ext cx="76200" cy="762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A799859-36EA-7A47-8AC8-6034DD9FB35F}"/>
              </a:ext>
            </a:extLst>
          </p:cNvPr>
          <p:cNvSpPr txBox="1"/>
          <p:nvPr userDrawn="1"/>
        </p:nvSpPr>
        <p:spPr>
          <a:xfrm>
            <a:off x="8557017" y="6413073"/>
            <a:ext cx="1947432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r"/>
            <a:r>
              <a:rPr lang="fr-FR" sz="1000" b="1" i="0" kern="1200" spc="80" baseline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CONFIDENTIEL -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C1B4E52-86B3-5C49-9BB1-F3FBF695C523}"/>
              </a:ext>
            </a:extLst>
          </p:cNvPr>
          <p:cNvSpPr txBox="1"/>
          <p:nvPr userDrawn="1"/>
        </p:nvSpPr>
        <p:spPr>
          <a:xfrm>
            <a:off x="10460058" y="6413073"/>
            <a:ext cx="1018767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l"/>
            <a:fld id="{86F0508A-ECD0-A647-8F7E-5E3AD856F744}" type="datetime1">
              <a:rPr lang="fr-FR" sz="1000" b="1" i="0" kern="1200" spc="80" baseline="0" smtClean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pPr algn="l"/>
              <a:t>17/03/2024</a:t>
            </a:fld>
            <a:endParaRPr lang="fr-FR" sz="1000" b="1" i="0" kern="1200" spc="80" baseline="0">
              <a:solidFill>
                <a:srgbClr val="66869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E921EF-3D42-354D-9326-3325BE3610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9" y="6346003"/>
            <a:ext cx="1483347" cy="38230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C61D54F-9644-7DB4-A8D1-B841566E67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2076858" y="5885934"/>
            <a:ext cx="425176" cy="12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70000"/>
        <a:buFont typeface=".Lucida Grande UI Regular"/>
        <a:buChar char="◆"/>
        <a:defRPr sz="20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.Lucida Grande UI Regular"/>
        <a:buChar char="◆"/>
        <a:defRPr sz="18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.Lucida Grande UI Regular"/>
        <a:buChar char="◆"/>
        <a:defRPr sz="16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.Lucida Grande UI Regular"/>
        <a:buChar char="◆"/>
        <a:defRPr sz="14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.Lucida Grande UI Regular"/>
        <a:buChar char="◆"/>
        <a:defRPr sz="14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1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0" r:id="rId2"/>
    <p:sldLayoutId id="2147483723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E3A4795-3C8F-9F46-81D2-19F631F24E91}"/>
              </a:ext>
            </a:extLst>
          </p:cNvPr>
          <p:cNvSpPr txBox="1"/>
          <p:nvPr userDrawn="1"/>
        </p:nvSpPr>
        <p:spPr>
          <a:xfrm>
            <a:off x="9191898" y="6413073"/>
            <a:ext cx="1947432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r"/>
            <a:r>
              <a:rPr lang="fr-FR" sz="1000" b="1" i="0" kern="1200" spc="80" baseline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CONFIDENTIEL 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EA1C83-16F7-F540-9138-824C66989002}"/>
              </a:ext>
            </a:extLst>
          </p:cNvPr>
          <p:cNvSpPr txBox="1"/>
          <p:nvPr userDrawn="1"/>
        </p:nvSpPr>
        <p:spPr>
          <a:xfrm>
            <a:off x="11081665" y="6413073"/>
            <a:ext cx="819063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algn="r"/>
            <a:fld id="{86F0508A-ECD0-A647-8F7E-5E3AD856F744}" type="datetime1">
              <a:rPr lang="fr-FR" sz="1000" b="1" i="0" kern="1200" spc="80" baseline="0" smtClean="0">
                <a:solidFill>
                  <a:srgbClr val="66869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pPr algn="r"/>
              <a:t>17/03/2024</a:t>
            </a:fld>
            <a:endParaRPr lang="fr-FR" sz="1000" b="1" i="0" kern="1200" spc="80" baseline="0">
              <a:solidFill>
                <a:srgbClr val="66869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393570-8827-5147-9869-3F37F0396F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00" y="6346003"/>
            <a:ext cx="1483347" cy="3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355167-5D7F-E841-AC42-59A853E4B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0" y="6328695"/>
            <a:ext cx="1681200" cy="3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8" r:id="rId2"/>
    <p:sldLayoutId id="2147483719" r:id="rId3"/>
    <p:sldLayoutId id="214748372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80979" y="2355120"/>
            <a:ext cx="11006768" cy="3323987"/>
          </a:xfrm>
        </p:spPr>
        <p:txBody>
          <a:bodyPr/>
          <a:lstStyle/>
          <a:p>
            <a:r>
              <a:rPr lang="fr-FR" sz="2800" b="0" i="0" u="none" strike="noStrike" dirty="0">
                <a:solidFill>
                  <a:srgbClr val="00589A"/>
                </a:solidFill>
                <a:effectLst/>
              </a:rPr>
              <a:t> 19.03.2024</a:t>
            </a:r>
            <a:br>
              <a:rPr lang="fr-FR" sz="2800" b="0" i="0" u="none" strike="noStrike" dirty="0">
                <a:solidFill>
                  <a:srgbClr val="00589A"/>
                </a:solidFill>
                <a:effectLst/>
              </a:rPr>
            </a:br>
            <a:br>
              <a:rPr lang="fr-FR" sz="2800" b="0" i="0" u="none" strike="noStrike" dirty="0">
                <a:solidFill>
                  <a:srgbClr val="00589A"/>
                </a:solidFill>
                <a:effectLst/>
              </a:rPr>
            </a:br>
            <a:r>
              <a:rPr lang="fr-FR" sz="2800" b="0" i="0" u="none" strike="noStrike" dirty="0">
                <a:solidFill>
                  <a:srgbClr val="00589A"/>
                </a:solidFill>
                <a:effectLst/>
              </a:rPr>
              <a:t>Les mélanges variétaux chez Soufflet Agriculture pour régulariser et sécuriser le rendement</a:t>
            </a:r>
            <a:br>
              <a:rPr lang="fr-FR" sz="2800" b="0" i="0" u="none" strike="noStrike" dirty="0">
                <a:solidFill>
                  <a:srgbClr val="00589A"/>
                </a:solidFill>
                <a:effectLst/>
              </a:rPr>
            </a:br>
            <a:br>
              <a:rPr lang="fr-FR" sz="2800" b="0" i="0" u="none" strike="noStrike" dirty="0">
                <a:solidFill>
                  <a:srgbClr val="00589A"/>
                </a:solidFill>
                <a:effectLst/>
              </a:rPr>
            </a:br>
            <a:r>
              <a:rPr lang="fr-FR" sz="2800" b="0" i="0" u="none" strike="noStrike" dirty="0">
                <a:solidFill>
                  <a:srgbClr val="00589A"/>
                </a:solidFill>
                <a:effectLst/>
              </a:rPr>
              <a:t>Zoom sur MMS en réponse aux attentes de la filière meunière</a:t>
            </a:r>
            <a:r>
              <a:rPr lang="fr-FR" sz="2800" dirty="0">
                <a:solidFill>
                  <a:srgbClr val="00589A"/>
                </a:solidFill>
              </a:rPr>
              <a:t> </a:t>
            </a:r>
            <a:br>
              <a:rPr lang="fr-FR" sz="2800" dirty="0">
                <a:solidFill>
                  <a:srgbClr val="00589A"/>
                </a:solidFill>
              </a:rPr>
            </a:br>
            <a:br>
              <a:rPr lang="fr-FR" sz="2800" dirty="0">
                <a:solidFill>
                  <a:srgbClr val="00589A"/>
                </a:solidFill>
              </a:rPr>
            </a:br>
            <a:br>
              <a:rPr lang="fr-FR" sz="2800" dirty="0">
                <a:solidFill>
                  <a:srgbClr val="00589A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E BONNIN, Service Agronomie, Conseils, Innovation</a:t>
            </a:r>
            <a:endParaRPr lang="fr-FR" sz="6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873"/>
          <a:stretch/>
        </p:blipFill>
        <p:spPr>
          <a:xfrm>
            <a:off x="0" y="-13142"/>
            <a:ext cx="12192000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1224B-8B8F-3BA4-7CB6-11FAC67D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1"/>
            <a:ext cx="7650834" cy="789411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melanges</a:t>
            </a:r>
            <a:r>
              <a:rPr lang="fr-FR" dirty="0"/>
              <a:t> </a:t>
            </a:r>
            <a:r>
              <a:rPr lang="fr-FR" dirty="0" err="1"/>
              <a:t>varietaux</a:t>
            </a:r>
            <a:r>
              <a:rPr lang="fr-FR" dirty="0"/>
              <a:t>  en </a:t>
            </a:r>
            <a:r>
              <a:rPr lang="fr-FR" dirty="0" err="1"/>
              <a:t>ble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02B2F9-9D64-24BA-63EE-1A476ED51D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C175D4-422F-4943-A1A4-B6D58485D1F5}" type="datetime1">
              <a:rPr lang="fr-FR" smtClean="0"/>
              <a:t>17/03/2024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61373F-0D4C-AC44-6E42-095B7EE799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A0CAC-F6C8-17B0-56A5-C563FEC851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07CC99-90A5-4D8E-BF01-C7E3CCFB768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EA4EE5-935B-457B-9B95-FBD72B85304A}"/>
              </a:ext>
            </a:extLst>
          </p:cNvPr>
          <p:cNvSpPr txBox="1"/>
          <p:nvPr/>
        </p:nvSpPr>
        <p:spPr>
          <a:xfrm>
            <a:off x="363166" y="1312597"/>
            <a:ext cx="11828834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400" dirty="0"/>
              <a:t>Mélange</a:t>
            </a:r>
          </a:p>
          <a:p>
            <a:r>
              <a:rPr lang="fr-FR" sz="4400" dirty="0"/>
              <a:t>	Moulins</a:t>
            </a:r>
          </a:p>
          <a:p>
            <a:r>
              <a:rPr lang="fr-FR" sz="4400" dirty="0"/>
              <a:t>		Soufflet</a:t>
            </a:r>
          </a:p>
          <a:p>
            <a:endParaRPr lang="fr-FR" dirty="0"/>
          </a:p>
          <a:p>
            <a:r>
              <a:rPr lang="fr-FR" sz="2400" b="1" dirty="0"/>
              <a:t>2 objectifs : </a:t>
            </a:r>
            <a:r>
              <a:rPr lang="fr-FR" sz="2400" dirty="0"/>
              <a:t>	régulariser  la base BPMF pour les Moulins / enjeu technologique et qualitatif</a:t>
            </a:r>
          </a:p>
          <a:p>
            <a:r>
              <a:rPr lang="fr-FR" sz="2400" dirty="0"/>
              <a:t>		sécuriser le rendement au champ / enjeu agronomique et productif</a:t>
            </a:r>
          </a:p>
          <a:p>
            <a:endParaRPr lang="fr-FR" sz="2400" dirty="0"/>
          </a:p>
          <a:p>
            <a:r>
              <a:rPr lang="fr-FR" dirty="0"/>
              <a:t>Autres mélanges en blé : </a:t>
            </a:r>
          </a:p>
          <a:p>
            <a:r>
              <a:rPr lang="fr-FR" dirty="0"/>
              <a:t>MSPRO : Mélange Soufflet Productif : 3 variétés pour maximiser rendement et cumuler tolérance maladies</a:t>
            </a:r>
          </a:p>
          <a:p>
            <a:r>
              <a:rPr lang="fr-FR" dirty="0"/>
              <a:t>MEL MOSAIQUE : Mélange de 3 variétés tolérantes aux mosaïques du blé</a:t>
            </a:r>
          </a:p>
          <a:p>
            <a:r>
              <a:rPr lang="fr-FR" dirty="0"/>
              <a:t>MS BIO 2024 : </a:t>
            </a:r>
            <a:r>
              <a:rPr lang="fr-FR" dirty="0" err="1"/>
              <a:t>Tengri</a:t>
            </a:r>
            <a:r>
              <a:rPr lang="fr-FR" dirty="0"/>
              <a:t> + Wendelin + Winner + </a:t>
            </a:r>
            <a:r>
              <a:rPr lang="fr-FR" dirty="0" err="1"/>
              <a:t>Energo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4C0B5F-87DC-412A-B028-269C2357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71" y="570650"/>
            <a:ext cx="1247619" cy="647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FEA84C-C798-48E7-B7CC-FD6973E1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086" y="1218269"/>
            <a:ext cx="2692665" cy="22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1224B-8B8F-3BA4-7CB6-11FAC67D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1"/>
            <a:ext cx="4956763" cy="789411"/>
          </a:xfrm>
        </p:spPr>
        <p:txBody>
          <a:bodyPr/>
          <a:lstStyle/>
          <a:p>
            <a:r>
              <a:rPr lang="fr-FR" dirty="0"/>
              <a:t>MMS : Côté MOULINS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02B2F9-9D64-24BA-63EE-1A476ED51D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C175D4-422F-4943-A1A4-B6D58485D1F5}" type="datetime1">
              <a:rPr lang="fr-FR" smtClean="0"/>
              <a:t>17/03/2024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61373F-0D4C-AC44-6E42-095B7EE799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A0CAC-F6C8-17B0-56A5-C563FEC851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07CC99-90A5-4D8E-BF01-C7E3CCFB768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EA4EE5-935B-457B-9B95-FBD72B85304A}"/>
              </a:ext>
            </a:extLst>
          </p:cNvPr>
          <p:cNvSpPr txBox="1"/>
          <p:nvPr/>
        </p:nvSpPr>
        <p:spPr>
          <a:xfrm>
            <a:off x="363166" y="1312597"/>
            <a:ext cx="11828834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dirty="0"/>
              <a:t>La base BPMF fluctue au cours des livraisons.</a:t>
            </a:r>
          </a:p>
          <a:p>
            <a:r>
              <a:rPr lang="fr-FR" sz="2400" dirty="0"/>
              <a:t>L’ajout de variétés pures « corrige » cette base : </a:t>
            </a:r>
          </a:p>
          <a:p>
            <a:r>
              <a:rPr lang="fr-FR" sz="2400" dirty="0"/>
              <a:t>	-mie jaune, </a:t>
            </a:r>
          </a:p>
          <a:p>
            <a:r>
              <a:rPr lang="fr-FR" sz="2400" dirty="0"/>
              <a:t>	-extensibilité/ténacité selon le profil de l’année, </a:t>
            </a:r>
          </a:p>
          <a:p>
            <a:r>
              <a:rPr lang="fr-FR" sz="2400" dirty="0"/>
              <a:t>	-blé de force selon la recette (protéine &gt; 14.5).</a:t>
            </a:r>
          </a:p>
          <a:p>
            <a:r>
              <a:rPr lang="fr-FR" sz="2400" dirty="0"/>
              <a:t>Ces variétés meunières de qualité sont </a:t>
            </a:r>
            <a:r>
              <a:rPr lang="fr-FR" sz="2400" dirty="0">
                <a:solidFill>
                  <a:srgbClr val="FF0000"/>
                </a:solidFill>
              </a:rPr>
              <a:t>– productives, + sensibles aux maladies et + exigeantes en azote.</a:t>
            </a:r>
          </a:p>
          <a:p>
            <a:endParaRPr lang="fr-FR" sz="2400" dirty="0"/>
          </a:p>
          <a:p>
            <a:r>
              <a:rPr lang="fr-FR" sz="2400" dirty="0"/>
              <a:t>Le 1</a:t>
            </a:r>
            <a:r>
              <a:rPr lang="fr-FR" sz="2400" baseline="30000" dirty="0"/>
              <a:t>er</a:t>
            </a:r>
            <a:r>
              <a:rPr lang="fr-FR" sz="2400" dirty="0"/>
              <a:t> filtre est effectué par Moulins Soufflet sur la base de</a:t>
            </a:r>
          </a:p>
          <a:p>
            <a:r>
              <a:rPr lang="fr-FR" sz="2400" dirty="0"/>
              <a:t>	-panifications issues d’échantillons Obtenteurs</a:t>
            </a:r>
          </a:p>
          <a:p>
            <a:r>
              <a:rPr lang="fr-FR" sz="2400" dirty="0"/>
              <a:t>	-panifications issues d’échantillons de micro-parcelles (CTPS1&amp;2) puis de pilotes</a:t>
            </a:r>
          </a:p>
          <a:p>
            <a:endParaRPr lang="fr-FR" sz="2400" dirty="0"/>
          </a:p>
          <a:p>
            <a:r>
              <a:rPr lang="fr-FR" sz="2400" dirty="0"/>
              <a:t>L’objectif est d’alloter une base connue et stable.</a:t>
            </a:r>
          </a:p>
          <a:p>
            <a:endParaRPr lang="fr-FR" dirty="0"/>
          </a:p>
        </p:txBody>
      </p:sp>
      <p:pic>
        <p:nvPicPr>
          <p:cNvPr id="4" name="Image 3" descr="Une image contenant pain, nourriture, personne, Snack&#10;&#10;Description générée automatiquement">
            <a:extLst>
              <a:ext uri="{FF2B5EF4-FFF2-40B4-BE49-F238E27FC236}">
                <a16:creationId xmlns:a16="http://schemas.microsoft.com/office/drawing/2014/main" id="{4F00FF43-0D93-4892-B81D-3B82829A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653" y="569580"/>
            <a:ext cx="2776973" cy="20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lein air, texte, ciel, herbe&#10;&#10;Description générée automatiquement">
            <a:extLst>
              <a:ext uri="{FF2B5EF4-FFF2-40B4-BE49-F238E27FC236}">
                <a16:creationId xmlns:a16="http://schemas.microsoft.com/office/drawing/2014/main" id="{C4AE0362-8C66-44DE-ACF8-375A9CAB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72" y="305106"/>
            <a:ext cx="4419600" cy="3314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01224B-8B8F-3BA4-7CB6-11FAC67D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1"/>
            <a:ext cx="4251250" cy="789411"/>
          </a:xfrm>
        </p:spPr>
        <p:txBody>
          <a:bodyPr/>
          <a:lstStyle/>
          <a:p>
            <a:r>
              <a:rPr lang="fr-FR" dirty="0"/>
              <a:t>MMS : Côté AGRO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02B2F9-9D64-24BA-63EE-1A476ED51D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C175D4-422F-4943-A1A4-B6D58485D1F5}" type="datetime1">
              <a:rPr lang="fr-FR" smtClean="0"/>
              <a:t>17/03/2024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61373F-0D4C-AC44-6E42-095B7EE799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A0CAC-F6C8-17B0-56A5-C563FEC851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07CC99-90A5-4D8E-BF01-C7E3CCFB768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EA4EE5-935B-457B-9B95-FBD72B85304A}"/>
              </a:ext>
            </a:extLst>
          </p:cNvPr>
          <p:cNvSpPr txBox="1"/>
          <p:nvPr/>
        </p:nvSpPr>
        <p:spPr>
          <a:xfrm>
            <a:off x="363166" y="1312597"/>
            <a:ext cx="11828834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dirty="0"/>
              <a:t>Les variétés sont testées dans nos essais.</a:t>
            </a:r>
          </a:p>
          <a:p>
            <a:r>
              <a:rPr lang="fr-FR" sz="2400" dirty="0"/>
              <a:t>	-Apport de l’obtenteur</a:t>
            </a:r>
          </a:p>
          <a:p>
            <a:r>
              <a:rPr lang="fr-FR" sz="2400" dirty="0"/>
              <a:t>	-Observations sur les micro-parcelles </a:t>
            </a:r>
          </a:p>
          <a:p>
            <a:r>
              <a:rPr lang="fr-FR" sz="2400" dirty="0"/>
              <a:t>	Non Traitées (régulateur et fongicide)</a:t>
            </a:r>
          </a:p>
          <a:p>
            <a:r>
              <a:rPr lang="fr-FR" sz="2400" dirty="0"/>
              <a:t>	-Choix selon Productivité (&gt;100%)</a:t>
            </a:r>
          </a:p>
          <a:p>
            <a:r>
              <a:rPr lang="fr-FR" sz="2400" dirty="0"/>
              <a:t>	-Rythme de développement (épiaison 6.5/7)</a:t>
            </a:r>
          </a:p>
          <a:p>
            <a:r>
              <a:rPr lang="fr-FR" sz="2400" dirty="0"/>
              <a:t>	-Régularité pluriannuelle*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*Cette précision subit : </a:t>
            </a:r>
          </a:p>
          <a:p>
            <a:r>
              <a:rPr lang="fr-FR" sz="2400" dirty="0"/>
              <a:t>	-la concurrence des variétés de tête</a:t>
            </a:r>
          </a:p>
          <a:p>
            <a:r>
              <a:rPr lang="fr-FR" sz="2400" dirty="0"/>
              <a:t>	-la concurrence de mélanges indigènes y compris de la part de la prescription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8619C5-5FCD-4B95-B2AA-C39476A9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27" y="4174919"/>
            <a:ext cx="10390710" cy="5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1224B-8B8F-3BA4-7CB6-11FAC67D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1"/>
            <a:ext cx="4082164" cy="789411"/>
          </a:xfrm>
        </p:spPr>
        <p:txBody>
          <a:bodyPr/>
          <a:lstStyle/>
          <a:p>
            <a:r>
              <a:rPr lang="fr-FR" dirty="0"/>
              <a:t>MMS : Côté AGRI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02B2F9-9D64-24BA-63EE-1A476ED51D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C175D4-422F-4943-A1A4-B6D58485D1F5}" type="datetime1">
              <a:rPr lang="fr-FR" smtClean="0"/>
              <a:t>17/03/2024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61373F-0D4C-AC44-6E42-095B7EE799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A0CAC-F6C8-17B0-56A5-C563FEC851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07CC99-90A5-4D8E-BF01-C7E3CCFB768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EA4EE5-935B-457B-9B95-FBD72B85304A}"/>
              </a:ext>
            </a:extLst>
          </p:cNvPr>
          <p:cNvSpPr txBox="1"/>
          <p:nvPr/>
        </p:nvSpPr>
        <p:spPr>
          <a:xfrm>
            <a:off x="363166" y="1312597"/>
            <a:ext cx="11828834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dirty="0"/>
              <a:t>Pratique largement présente avec DES logiques de mélange</a:t>
            </a:r>
          </a:p>
          <a:p>
            <a:endParaRPr lang="fr-FR" sz="2400" dirty="0"/>
          </a:p>
          <a:p>
            <a:r>
              <a:rPr lang="fr-FR" sz="2400" dirty="0"/>
              <a:t>Recherche de :</a:t>
            </a:r>
          </a:p>
          <a:p>
            <a:r>
              <a:rPr lang="fr-FR" sz="2400" b="1" dirty="0"/>
              <a:t>Productivité</a:t>
            </a:r>
          </a:p>
          <a:p>
            <a:r>
              <a:rPr lang="fr-FR" sz="2400" dirty="0"/>
              <a:t>(Régularité de rendement : pluriannuelle et selon les types de sol/dates de semis)</a:t>
            </a:r>
          </a:p>
          <a:p>
            <a:r>
              <a:rPr lang="fr-FR" sz="2400" dirty="0"/>
              <a:t>	→ il y a toujours mieux et le mélange de 5 variétés permet de ressortir LE défaut du mélange (CTU, un tardif, un sensible rouille jaune…)</a:t>
            </a:r>
          </a:p>
          <a:p>
            <a:r>
              <a:rPr lang="fr-FR" sz="2400" b="1" dirty="0"/>
              <a:t>Rusticité</a:t>
            </a:r>
            <a:r>
              <a:rPr lang="fr-FR" sz="2400" dirty="0"/>
              <a:t> : le mélange résulte de variétés avec faible écart T/NT indépendamment de la rhéologie et donc du débouché</a:t>
            </a:r>
          </a:p>
          <a:p>
            <a:endParaRPr lang="fr-FR" sz="2400" dirty="0"/>
          </a:p>
          <a:p>
            <a:r>
              <a:rPr lang="fr-FR" sz="2400" dirty="0"/>
              <a:t>Chez Soufflet Agriculture, nous devons ajouter une Prime Filière pour consolider les tonnages de MMS.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9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57E14F-A5C2-41C0-B8FA-75022B3CCF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110913" y="6389688"/>
            <a:ext cx="1081087" cy="365125"/>
          </a:xfrm>
        </p:spPr>
        <p:txBody>
          <a:bodyPr/>
          <a:lstStyle/>
          <a:p>
            <a:fld id="{3DDB1982-F1E5-4A81-ACFD-A9098123C93D}" type="datetime1">
              <a:rPr lang="fr-FR" smtClean="0"/>
              <a:t>17/03/2024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16DC3D-BE63-43DB-8D97-128BB9D7342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40988" y="6391275"/>
            <a:ext cx="1751012" cy="365125"/>
          </a:xfrm>
        </p:spPr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D259BD-D52C-489D-A043-1BF7519263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0513" y="6389688"/>
            <a:ext cx="471487" cy="365125"/>
          </a:xfrm>
        </p:spPr>
        <p:txBody>
          <a:bodyPr/>
          <a:lstStyle/>
          <a:p>
            <a:fld id="{CA07CC99-90A5-4D8E-BF01-C7E3CCFB768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9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 Soufflet Agriculture - champ orge">
  <a:themeElements>
    <a:clrScheme name="Groupe Soufflet">
      <a:dk1>
        <a:sysClr val="windowText" lastClr="000000"/>
      </a:dk1>
      <a:lt1>
        <a:sysClr val="window" lastClr="FFFFFF"/>
      </a:lt1>
      <a:dk2>
        <a:srgbClr val="003478"/>
      </a:dk2>
      <a:lt2>
        <a:srgbClr val="597D8F"/>
      </a:lt2>
      <a:accent1>
        <a:srgbClr val="BED600"/>
      </a:accent1>
      <a:accent2>
        <a:srgbClr val="77216F"/>
      </a:accent2>
      <a:accent3>
        <a:srgbClr val="4D5357"/>
      </a:accent3>
      <a:accent4>
        <a:srgbClr val="BD9271"/>
      </a:accent4>
      <a:accent5>
        <a:srgbClr val="A71930"/>
      </a:accent5>
      <a:accent6>
        <a:srgbClr val="D7A900"/>
      </a:accent6>
      <a:hlink>
        <a:srgbClr val="774A39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F90A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Soufflet Agriculture1.pptx" id="{25AD1DA3-00F9-4F81-8DD0-EAE017E32F16}" vid="{D9DEEC7A-086B-40AC-A4DD-63BF0BDD40CF}"/>
    </a:ext>
  </a:extLst>
</a:theme>
</file>

<file path=ppt/theme/theme2.xml><?xml version="1.0" encoding="utf-8"?>
<a:theme xmlns:a="http://schemas.openxmlformats.org/drawingml/2006/main" name="7_Contenu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Remerciements">
  <a:themeElements>
    <a:clrScheme name="Soufflet Agriculture">
      <a:dk1>
        <a:srgbClr val="000000"/>
      </a:dk1>
      <a:lt1>
        <a:srgbClr val="FFFFFF"/>
      </a:lt1>
      <a:dk2>
        <a:srgbClr val="BCCF00"/>
      </a:dk2>
      <a:lt2>
        <a:srgbClr val="CACCCC"/>
      </a:lt2>
      <a:accent1>
        <a:srgbClr val="B3CDDF"/>
      </a:accent1>
      <a:accent2>
        <a:srgbClr val="93B1C8"/>
      </a:accent2>
      <a:accent3>
        <a:srgbClr val="005895"/>
      </a:accent3>
      <a:accent4>
        <a:srgbClr val="75A41D"/>
      </a:accent4>
      <a:accent5>
        <a:srgbClr val="2E7832"/>
      </a:accent5>
      <a:accent6>
        <a:srgbClr val="AED8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Remerciements">
  <a:themeElements>
    <a:clrScheme name="Soufflet Agriculture">
      <a:dk1>
        <a:srgbClr val="000000"/>
      </a:dk1>
      <a:lt1>
        <a:srgbClr val="FFFFFF"/>
      </a:lt1>
      <a:dk2>
        <a:srgbClr val="BCCF00"/>
      </a:dk2>
      <a:lt2>
        <a:srgbClr val="CACCCC"/>
      </a:lt2>
      <a:accent1>
        <a:srgbClr val="B3CDDF"/>
      </a:accent1>
      <a:accent2>
        <a:srgbClr val="93B1C8"/>
      </a:accent2>
      <a:accent3>
        <a:srgbClr val="005895"/>
      </a:accent3>
      <a:accent4>
        <a:srgbClr val="75A41D"/>
      </a:accent4>
      <a:accent5>
        <a:srgbClr val="2E7832"/>
      </a:accent5>
      <a:accent6>
        <a:srgbClr val="AED8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Entrée Partie &amp; Sous-partie">
  <a:themeElements>
    <a:clrScheme name="Soufflet Agriculture">
      <a:dk1>
        <a:srgbClr val="000000"/>
      </a:dk1>
      <a:lt1>
        <a:srgbClr val="FFFFFF"/>
      </a:lt1>
      <a:dk2>
        <a:srgbClr val="BCCF00"/>
      </a:dk2>
      <a:lt2>
        <a:srgbClr val="CACCCC"/>
      </a:lt2>
      <a:accent1>
        <a:srgbClr val="B3CDDF"/>
      </a:accent1>
      <a:accent2>
        <a:srgbClr val="93B1C8"/>
      </a:accent2>
      <a:accent3>
        <a:srgbClr val="005895"/>
      </a:accent3>
      <a:accent4>
        <a:srgbClr val="75A41D"/>
      </a:accent4>
      <a:accent5>
        <a:srgbClr val="2E7832"/>
      </a:accent5>
      <a:accent6>
        <a:srgbClr val="AED8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Soufflet Agriculture - champ orge</Template>
  <TotalTime>8493</TotalTime>
  <Words>433</Words>
  <Application>Microsoft Office PowerPoint</Application>
  <PresentationFormat>Grand écran</PresentationFormat>
  <Paragraphs>66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6</vt:i4>
      </vt:variant>
    </vt:vector>
  </HeadingPairs>
  <TitlesOfParts>
    <vt:vector size="21" baseType="lpstr">
      <vt:lpstr>.Lucida Grande UI Regular</vt:lpstr>
      <vt:lpstr>Arial</vt:lpstr>
      <vt:lpstr>Calibri</vt:lpstr>
      <vt:lpstr>Calibri Light</vt:lpstr>
      <vt:lpstr>Franklin Gothic Book</vt:lpstr>
      <vt:lpstr>Franklin Gothic Medium</vt:lpstr>
      <vt:lpstr>Helvetica 67 Medium Condensed O</vt:lpstr>
      <vt:lpstr>Palace Script MT</vt:lpstr>
      <vt:lpstr>Roboto Condensed</vt:lpstr>
      <vt:lpstr>Wingdings</vt:lpstr>
      <vt:lpstr>PPT Soufflet Agriculture - champ orge</vt:lpstr>
      <vt:lpstr>7_Contenus</vt:lpstr>
      <vt:lpstr>7_Remerciements</vt:lpstr>
      <vt:lpstr>6_Remerciements</vt:lpstr>
      <vt:lpstr>4_Entrée Partie &amp; Sous-partie</vt:lpstr>
      <vt:lpstr> 19.03.2024  Les mélanges variétaux chez Soufflet Agriculture pour régulariser et sécuriser le rendement  Zoom sur MMS en réponse aux attentes de la filière meunière    E BONNIN, Service Agronomie, Conseils, Innovation</vt:lpstr>
      <vt:lpstr>Les melanges varietaux  en ble</vt:lpstr>
      <vt:lpstr>MMS : Côté MOULINS</vt:lpstr>
      <vt:lpstr>MMS : Côté AGRO</vt:lpstr>
      <vt:lpstr>MMS : Côté AGRI</vt:lpstr>
      <vt:lpstr>Présentation PowerPoint</vt:lpstr>
    </vt:vector>
  </TitlesOfParts>
  <Company>Soufflet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Marché Services</dc:title>
  <dc:creator>Pauline VERNETTI</dc:creator>
  <cp:lastModifiedBy>Emmanuel</cp:lastModifiedBy>
  <cp:revision>439</cp:revision>
  <cp:lastPrinted>2023-11-27T14:30:57Z</cp:lastPrinted>
  <dcterms:created xsi:type="dcterms:W3CDTF">2015-09-15T07:13:35Z</dcterms:created>
  <dcterms:modified xsi:type="dcterms:W3CDTF">2024-03-17T20:02:57Z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-434163078</vt:i4>
  </property>
  <property fmtid="{D5CDD505-2E9C-101B-9397-08002B2CF9AE}" pid="3" name="_NewReviewCycle">
    <vt:lpwstr/>
  </property>
  <property fmtid="{D5CDD505-2E9C-101B-9397-08002B2CF9AE}" pid="4" name="_EmailSubject">
    <vt:lpwstr>RCP24 - Concernant votre présentation pour la Rencontre Chercheurs - Professionnels du 19 mars 2024 (Paris) - suite</vt:lpwstr>
  </property>
  <property fmtid="{D5CDD505-2E9C-101B-9397-08002B2CF9AE}" pid="5" name="_AuthorEmail">
    <vt:lpwstr>ebonnin@soufflet-ag.com</vt:lpwstr>
  </property>
  <property fmtid="{D5CDD505-2E9C-101B-9397-08002B2CF9AE}" pid="6" name="_AuthorEmailDisplayName">
    <vt:lpwstr>Emmanuel BONNIN</vt:lpwstr>
  </property>
  <property fmtid="{D5CDD505-2E9C-101B-9397-08002B2CF9AE}" pid="7" name="_PreviousAdHocReviewCycleID">
    <vt:i4>-1615083546</vt:i4>
  </property>
</Properties>
</file>