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5"/>
  </p:notesMasterIdLst>
  <p:handoutMasterIdLst>
    <p:handoutMasterId r:id="rId26"/>
  </p:handoutMasterIdLst>
  <p:sldIdLst>
    <p:sldId id="654" r:id="rId6"/>
    <p:sldId id="657" r:id="rId7"/>
    <p:sldId id="658" r:id="rId8"/>
    <p:sldId id="664" r:id="rId9"/>
    <p:sldId id="264" r:id="rId10"/>
    <p:sldId id="271" r:id="rId11"/>
    <p:sldId id="276" r:id="rId12"/>
    <p:sldId id="277" r:id="rId13"/>
    <p:sldId id="278" r:id="rId14"/>
    <p:sldId id="655" r:id="rId15"/>
    <p:sldId id="650" r:id="rId16"/>
    <p:sldId id="652" r:id="rId17"/>
    <p:sldId id="265" r:id="rId18"/>
    <p:sldId id="649" r:id="rId19"/>
    <p:sldId id="659" r:id="rId20"/>
    <p:sldId id="661" r:id="rId21"/>
    <p:sldId id="662" r:id="rId22"/>
    <p:sldId id="663" r:id="rId23"/>
    <p:sldId id="268"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59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39C904-E04B-34F9-D488-61534D1E297E}" name="Sam Gui" initials="SG" userId="S::Sam.Gui@biobestgroup.com::c92b3442-7350-4fd5-93fb-a08936e452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e Verachtert" initials="LV" lastIdx="9" clrIdx="0">
    <p:extLst>
      <p:ext uri="{19B8F6BF-5375-455C-9EA6-DF929625EA0E}">
        <p15:presenceInfo xmlns:p15="http://schemas.microsoft.com/office/powerpoint/2012/main" userId="S-1-5-21-1488324489-1923293209-1349916565-5367" providerId="AD"/>
      </p:ext>
    </p:extLst>
  </p:cmAuthor>
  <p:cmAuthor id="2" name="Davy Luyten" initials="DL" lastIdx="1" clrIdx="1">
    <p:extLst>
      <p:ext uri="{19B8F6BF-5375-455C-9EA6-DF929625EA0E}">
        <p15:presenceInfo xmlns:p15="http://schemas.microsoft.com/office/powerpoint/2012/main" userId="S-1-5-21-1488324489-1923293209-1349916565-7285" providerId="AD"/>
      </p:ext>
    </p:extLst>
  </p:cmAuthor>
  <p:cmAuthor id="3" name="Jean-Pierre Staelens" initials="JS" lastIdx="3" clrIdx="2">
    <p:extLst>
      <p:ext uri="{19B8F6BF-5375-455C-9EA6-DF929625EA0E}">
        <p15:presenceInfo xmlns:p15="http://schemas.microsoft.com/office/powerpoint/2012/main" userId="S::admin@altoalto.be.co-telenet.be::0420cda0-0d62-432d-bf13-e7771db70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7339"/>
    <a:srgbClr val="6D1E7E"/>
    <a:srgbClr val="5A832E"/>
    <a:srgbClr val="5B852F"/>
    <a:srgbClr val="CAD400"/>
    <a:srgbClr val="5A842E"/>
    <a:srgbClr val="BDCF0D"/>
    <a:srgbClr val="D4E37D"/>
    <a:srgbClr val="BBA0B9"/>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89831" autoAdjust="0"/>
  </p:normalViewPr>
  <p:slideViewPr>
    <p:cSldViewPr snapToGrid="0" snapToObjects="1" showGuides="1">
      <p:cViewPr varScale="1">
        <p:scale>
          <a:sx n="99" d="100"/>
          <a:sy n="99" d="100"/>
        </p:scale>
        <p:origin x="1122" y="72"/>
      </p:cViewPr>
      <p:guideLst>
        <p:guide orient="horz" pos="1275"/>
        <p:guide pos="597"/>
      </p:guideLst>
    </p:cSldViewPr>
  </p:slideViewPr>
  <p:outlineViewPr>
    <p:cViewPr>
      <p:scale>
        <a:sx n="33" d="100"/>
        <a:sy n="33" d="100"/>
      </p:scale>
      <p:origin x="0" y="-878"/>
    </p:cViewPr>
  </p:outlineViewPr>
  <p:notesTextViewPr>
    <p:cViewPr>
      <p:scale>
        <a:sx n="125" d="100"/>
        <a:sy n="125" d="100"/>
      </p:scale>
      <p:origin x="0" y="0"/>
    </p:cViewPr>
  </p:notesTextViewPr>
  <p:sorterViewPr>
    <p:cViewPr>
      <p:scale>
        <a:sx n="80" d="100"/>
        <a:sy n="8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AE80E52-0644-DC4A-8056-1D1B77FDEC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B07BAC58-AACF-F44E-85DF-577D2807B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CDAF42-AE88-9546-B70D-732E3AE1A33A}" type="datetimeFigureOut">
              <a:rPr lang="nl-BE" smtClean="0"/>
              <a:t>30/05/2023</a:t>
            </a:fld>
            <a:endParaRPr lang="nl-BE"/>
          </a:p>
        </p:txBody>
      </p:sp>
      <p:sp>
        <p:nvSpPr>
          <p:cNvPr id="4" name="Tijdelijke aanduiding voor voettekst 3">
            <a:extLst>
              <a:ext uri="{FF2B5EF4-FFF2-40B4-BE49-F238E27FC236}">
                <a16:creationId xmlns:a16="http://schemas.microsoft.com/office/drawing/2014/main" id="{882BFAD4-F67B-154A-84CE-AB9317450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4DA0F0B7-EC4D-D644-AAAB-0A5C416130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28C785-432C-8D46-9672-3BA4BE5C89E0}" type="slidenum">
              <a:rPr lang="nl-BE" smtClean="0"/>
              <a:t>‹#›</a:t>
            </a:fld>
            <a:endParaRPr lang="nl-BE"/>
          </a:p>
        </p:txBody>
      </p:sp>
    </p:spTree>
    <p:extLst>
      <p:ext uri="{BB962C8B-B14F-4D97-AF65-F5344CB8AC3E}">
        <p14:creationId xmlns:p14="http://schemas.microsoft.com/office/powerpoint/2010/main" val="415841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7A4D8-39B4-A740-A62A-995DF48FC36C}" type="datetimeFigureOut">
              <a:rPr lang="nl-BE" smtClean="0"/>
              <a:t>30/05/2023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6B587-F802-4B4E-A2D9-F7BA43A4510D}" type="slidenum">
              <a:rPr lang="nl-BE" smtClean="0"/>
              <a:t>‹#›</a:t>
            </a:fld>
            <a:endParaRPr lang="nl-BE"/>
          </a:p>
        </p:txBody>
      </p:sp>
    </p:spTree>
    <p:extLst>
      <p:ext uri="{BB962C8B-B14F-4D97-AF65-F5344CB8AC3E}">
        <p14:creationId xmlns:p14="http://schemas.microsoft.com/office/powerpoint/2010/main" val="113648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0" i="0" dirty="0">
                <a:solidFill>
                  <a:srgbClr val="374151"/>
                </a:solidFill>
                <a:effectLst/>
                <a:latin typeface="Söhne"/>
              </a:rPr>
              <a:t>Thank you for having us here today to discuss our innovative solution, Trap-Eye. </a:t>
            </a:r>
            <a:br>
              <a:rPr lang="en-GB" sz="800" b="0" i="0" dirty="0">
                <a:solidFill>
                  <a:srgbClr val="374151"/>
                </a:solidFill>
                <a:effectLst/>
                <a:latin typeface="Söhne"/>
              </a:rPr>
            </a:br>
            <a:r>
              <a:rPr lang="en-GB" sz="800" b="0" i="0" dirty="0">
                <a:solidFill>
                  <a:srgbClr val="374151"/>
                </a:solidFill>
                <a:effectLst/>
                <a:latin typeface="Söhne"/>
              </a:rPr>
              <a:t>Since presenting our concept last year, we have worked tirelessly and brought our innovation to the marked.  We have chosen Greentech as the place and </a:t>
            </a:r>
            <a:r>
              <a:rPr lang="en-GB" sz="800" b="0" i="0" dirty="0" err="1">
                <a:solidFill>
                  <a:srgbClr val="374151"/>
                </a:solidFill>
                <a:effectLst/>
                <a:latin typeface="Söhne"/>
              </a:rPr>
              <a:t>Bilboard</a:t>
            </a:r>
            <a:r>
              <a:rPr lang="en-GB" sz="800" b="0" i="0" dirty="0">
                <a:solidFill>
                  <a:srgbClr val="374151"/>
                </a:solidFill>
                <a:effectLst/>
                <a:latin typeface="Söhne"/>
              </a:rPr>
              <a:t> to announce our Global launch from trap-Eye.   In that light are absolutely thrilled to be nominated for the Greentech Innovation Award. </a:t>
            </a:r>
          </a:p>
          <a:p>
            <a:endParaRPr lang="en-GB" sz="800" b="0" i="0" dirty="0">
              <a:solidFill>
                <a:srgbClr val="374151"/>
              </a:solidFill>
              <a:effectLst/>
              <a:latin typeface="Söhne"/>
            </a:endParaRPr>
          </a:p>
          <a:p>
            <a:r>
              <a:rPr lang="en-GB" sz="800" b="0" i="0" dirty="0">
                <a:solidFill>
                  <a:srgbClr val="374151"/>
                </a:solidFill>
                <a:effectLst/>
                <a:latin typeface="Söhne"/>
              </a:rPr>
              <a:t>Today, we are excited to share with you how Trap-Eye can revolutionize the scouting process and provide growers with accurate insights to optimize their IPM program.</a:t>
            </a:r>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45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84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50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B587-F802-4B4E-A2D9-F7BA43A4510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4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406B587-F802-4B4E-A2D9-F7BA43A4510D}" type="slidenum">
              <a:rPr lang="nl-BE" smtClean="0"/>
              <a:t>19</a:t>
            </a:fld>
            <a:endParaRPr lang="nl-BE"/>
          </a:p>
        </p:txBody>
      </p:sp>
    </p:spTree>
    <p:extLst>
      <p:ext uri="{BB962C8B-B14F-4D97-AF65-F5344CB8AC3E}">
        <p14:creationId xmlns:p14="http://schemas.microsoft.com/office/powerpoint/2010/main" val="92004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800" b="0" i="0" dirty="0">
                <a:solidFill>
                  <a:srgbClr val="374151"/>
                </a:solidFill>
                <a:effectLst/>
                <a:latin typeface="Söhne"/>
              </a:rPr>
              <a:t>Scouting is a crucial step in any successful IPM program, Traditional sticky trap monitoring can be time-consuming, labour-intensive, and also prone to human error. </a:t>
            </a:r>
          </a:p>
          <a:p>
            <a:pPr marL="0" indent="0">
              <a:buFont typeface="Arial" panose="020B0604020202020204" pitchFamily="34" charset="0"/>
              <a:buNone/>
            </a:pPr>
            <a:r>
              <a:rPr lang="en-GB" sz="800" b="0" i="0" dirty="0">
                <a:solidFill>
                  <a:srgbClr val="374151"/>
                </a:solidFill>
                <a:effectLst/>
                <a:latin typeface="Söhne"/>
              </a:rPr>
              <a:t>With Trap-Eye, we have developed an automated solution that streamlines the scouting process and eliminates the need for skilled and trained scouts. Our innovative technology allows growers to maximize their efficiency by scaling up their greenhouse without increasing their scouting efforts. With Trap-Eye, you can trust that your pest control program is in good hands.</a:t>
            </a:r>
            <a:br>
              <a:rPr lang="en-GB" sz="800" kern="1200" dirty="0">
                <a:solidFill>
                  <a:schemeClr val="tx1"/>
                </a:solidFill>
                <a:effectLst/>
                <a:latin typeface="+mn-lt"/>
                <a:ea typeface="+mn-ea"/>
                <a:cs typeface="+mn-cs"/>
              </a:rPr>
            </a:br>
            <a:endParaRPr lang="en-GB" sz="800" kern="1200" dirty="0">
              <a:solidFill>
                <a:schemeClr val="tx1"/>
              </a:solidFill>
              <a:effectLst/>
              <a:latin typeface="+mn-lt"/>
              <a:ea typeface="+mn-ea"/>
              <a:cs typeface="+mn-cs"/>
            </a:endParaRPr>
          </a:p>
          <a:p>
            <a:pPr algn="l"/>
            <a:r>
              <a:rPr lang="en-GB" sz="1050" b="0" i="0" dirty="0">
                <a:solidFill>
                  <a:srgbClr val="000000"/>
                </a:solidFill>
                <a:effectLst/>
                <a:latin typeface="Söhne"/>
              </a:rPr>
              <a:t>Scouting is a crucial part of a successful Integrated Pest Management (IPM) program. But let's face it, traditional sticky trap monitoring can be a real hassle. It takes up a lot of time, requires </a:t>
            </a:r>
            <a:r>
              <a:rPr lang="en-GB" sz="1050" b="0" i="0" dirty="0" err="1">
                <a:solidFill>
                  <a:srgbClr val="000000"/>
                </a:solidFill>
                <a:effectLst/>
                <a:latin typeface="Söhne"/>
              </a:rPr>
              <a:t>labor-intensive</a:t>
            </a:r>
            <a:r>
              <a:rPr lang="en-GB" sz="1050" b="0" i="0" dirty="0">
                <a:solidFill>
                  <a:srgbClr val="000000"/>
                </a:solidFill>
                <a:effectLst/>
                <a:latin typeface="Söhne"/>
              </a:rPr>
              <a:t> work, and mistakes can happen.</a:t>
            </a:r>
          </a:p>
          <a:p>
            <a:pPr algn="l"/>
            <a:r>
              <a:rPr lang="en-GB" sz="1050" b="0" i="0" dirty="0">
                <a:solidFill>
                  <a:srgbClr val="000000"/>
                </a:solidFill>
                <a:effectLst/>
                <a:latin typeface="Söhne"/>
              </a:rPr>
              <a:t>That's why we came up with Trap-Eye! It's an automated solution that simplifies the scouting process and removes the need for skilled and trained scouts. Our innovative technology does the job for you, allowing you to focus on other important tasks.</a:t>
            </a:r>
          </a:p>
          <a:p>
            <a:pPr algn="l"/>
            <a:r>
              <a:rPr lang="en-GB" sz="1050" b="0" i="0" dirty="0">
                <a:solidFill>
                  <a:srgbClr val="374151"/>
                </a:solidFill>
                <a:effectLst/>
                <a:latin typeface="Söhne"/>
              </a:rPr>
              <a:t>Our innovative technology allows growers to maximize their efficiency by scaling up their greenhouse without increasing their scouting efforts.</a:t>
            </a:r>
            <a:r>
              <a:rPr lang="en-GB" sz="1050" b="0" i="0" dirty="0">
                <a:solidFill>
                  <a:srgbClr val="000000"/>
                </a:solidFill>
                <a:effectLst/>
                <a:latin typeface="Söhne"/>
              </a:rPr>
              <a:t> With Trap-Eye, you can trust that your pest control program is in good hands. Let us handle the scouting while you enjoy the benefits of a streamlined and effective system."</a:t>
            </a:r>
          </a:p>
          <a:p>
            <a:pPr marL="0" indent="0">
              <a:buFont typeface="Arial" panose="020B0604020202020204" pitchFamily="34" charset="0"/>
              <a:buNone/>
            </a:pPr>
            <a:endParaRPr lang="en-GB" sz="800" kern="1200" dirty="0">
              <a:solidFill>
                <a:schemeClr val="tx1"/>
              </a:solidFill>
              <a:effectLst/>
              <a:latin typeface="+mn-lt"/>
              <a:ea typeface="+mn-ea"/>
              <a:cs typeface="+mn-cs"/>
            </a:endParaRPr>
          </a:p>
          <a:p>
            <a:pPr marL="0" indent="0">
              <a:buFont typeface="Arial" panose="020B0604020202020204" pitchFamily="34" charset="0"/>
              <a:buNone/>
            </a:pPr>
            <a:endParaRPr lang="en-GB" sz="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06B587-F802-4B4E-A2D9-F7BA43A4510D}" type="slidenum">
              <a:rPr lang="nl-BE" smtClean="0"/>
              <a:t>5</a:t>
            </a:fld>
            <a:endParaRPr lang="nl-BE"/>
          </a:p>
        </p:txBody>
      </p:sp>
    </p:spTree>
    <p:extLst>
      <p:ext uri="{BB962C8B-B14F-4D97-AF65-F5344CB8AC3E}">
        <p14:creationId xmlns:p14="http://schemas.microsoft.com/office/powerpoint/2010/main" val="1973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800" dirty="0"/>
              <a:t>Trap-Eye is a drop-in-place alternative for current sticky trap scouting. </a:t>
            </a:r>
            <a:r>
              <a:rPr lang="en-GB" sz="800" dirty="0"/>
              <a:t>Our product can be installed and maintained easily, just like hanging a sticky trap, making it suitable for all greenhouse environments, from low-tech tunnels to high-tech glasshouses</a:t>
            </a:r>
          </a:p>
          <a:p>
            <a:pPr marL="171450" indent="-171450">
              <a:buFont typeface="Arial" panose="020B0604020202020204" pitchFamily="34" charset="0"/>
              <a:buChar char="•"/>
            </a:pPr>
            <a:r>
              <a:rPr lang="en-GB" sz="800" dirty="0"/>
              <a:t>The magnets on the back of the unit allow for easy hanging on greenhouse posts or any other preferred spot without additional infrastructure needed.</a:t>
            </a:r>
          </a:p>
          <a:p>
            <a:pPr marL="171450" indent="-171450">
              <a:buFont typeface="Arial" panose="020B0604020202020204" pitchFamily="34" charset="0"/>
              <a:buChar char="•"/>
            </a:pPr>
            <a:r>
              <a:rPr lang="en-GB" sz="800" dirty="0"/>
              <a:t>Each unit is self-sufficient with a solar panel so a grower doesn’t need to be bothered with external power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t>We developed a designated sticky trap to ensure that the whole surface of the sticky trap is monitored. </a:t>
            </a:r>
          </a:p>
          <a:p>
            <a:pPr marL="171450" indent="-171450">
              <a:buFont typeface="Arial" panose="020B0604020202020204" pitchFamily="34" charset="0"/>
              <a:buChar char="•"/>
            </a:pPr>
            <a:r>
              <a:rPr lang="en-GB" sz="800" dirty="0"/>
              <a:t>The camera takes a picture of the sticky trap at a grower-determined interval, making Trap-Eye a highly efficient scouting solution.</a:t>
            </a:r>
          </a:p>
          <a:p>
            <a:pPr marL="171450" indent="-171450">
              <a:buFont typeface="Arial" panose="020B0604020202020204" pitchFamily="34" charset="0"/>
              <a:buChar char="•"/>
            </a:pPr>
            <a:endParaRPr lang="en-GB" sz="800" dirty="0"/>
          </a:p>
          <a:p>
            <a:r>
              <a:rPr lang="en-GB" sz="500" b="0" i="0" dirty="0">
                <a:solidFill>
                  <a:srgbClr val="374151"/>
                </a:solidFill>
                <a:effectLst/>
                <a:latin typeface="Söhne"/>
              </a:rPr>
              <a:t>Introducing Trap-Eye - the </a:t>
            </a:r>
            <a:r>
              <a:rPr lang="en-GB" sz="500" b="1" i="0" dirty="0">
                <a:solidFill>
                  <a:srgbClr val="374151"/>
                </a:solidFill>
                <a:effectLst/>
                <a:latin typeface="Söhne"/>
              </a:rPr>
              <a:t>solution to the burdensome and time-consuming task of scouting sticky traps</a:t>
            </a:r>
            <a:r>
              <a:rPr lang="en-GB" sz="500" b="0" i="0" dirty="0">
                <a:solidFill>
                  <a:srgbClr val="374151"/>
                </a:solidFill>
                <a:effectLst/>
                <a:latin typeface="Söhne"/>
              </a:rPr>
              <a:t>. Our innovative system automates the entire process using a network of high-tech devices that take pictures of sticky traps. Using artificial neural networks, Trap-Eye accurately counts both pests and beneficial insects and presents the data in a user-friendly web-based dashboard. </a:t>
            </a:r>
          </a:p>
          <a:p>
            <a:r>
              <a:rPr lang="en-GB" sz="500" b="0" i="0" dirty="0">
                <a:solidFill>
                  <a:srgbClr val="374151"/>
                </a:solidFill>
                <a:effectLst/>
                <a:latin typeface="Söhne"/>
              </a:rPr>
              <a:t>Our technology eliminates the need for manual sticky trap counting, reduces the risk of errors, and saves you valuable time and resources. </a:t>
            </a:r>
          </a:p>
          <a:p>
            <a:r>
              <a:rPr lang="en-GB" sz="500" b="0" i="0" dirty="0">
                <a:solidFill>
                  <a:srgbClr val="374151"/>
                </a:solidFill>
                <a:effectLst/>
                <a:latin typeface="Söhne"/>
              </a:rPr>
              <a:t>With Trap-Eye, you can use optimal density in sampling points while achieving profitable, accurate, and high-density scouting data. </a:t>
            </a:r>
          </a:p>
          <a:p>
            <a:endParaRPr lang="en-GB" sz="500" b="0" i="0" dirty="0">
              <a:solidFill>
                <a:srgbClr val="374151"/>
              </a:solidFill>
              <a:effectLst/>
              <a:latin typeface="Söhne"/>
            </a:endParaRPr>
          </a:p>
          <a:p>
            <a:r>
              <a:rPr lang="en-GB" sz="500" b="0" i="0" dirty="0">
                <a:solidFill>
                  <a:srgbClr val="374151"/>
                </a:solidFill>
                <a:effectLst/>
                <a:highlight>
                  <a:srgbClr val="FF0000"/>
                </a:highlight>
                <a:latin typeface="Söhne"/>
              </a:rPr>
              <a:t>Better data leads to better IPM decisions, giving you the confidence to act anytime and anywhere.</a:t>
            </a:r>
          </a:p>
          <a:p>
            <a:endParaRPr lang="en-GB" sz="500" b="0" i="0" dirty="0">
              <a:solidFill>
                <a:srgbClr val="374151"/>
              </a:solidFill>
              <a:effectLst/>
              <a:highlight>
                <a:srgbClr val="FF0000"/>
              </a:highlight>
              <a:latin typeface="Söhne"/>
            </a:endParaRPr>
          </a:p>
          <a:p>
            <a:pPr algn="l"/>
            <a:r>
              <a:rPr lang="en-GB" sz="800" b="0" i="0" dirty="0">
                <a:solidFill>
                  <a:srgbClr val="000000"/>
                </a:solidFill>
                <a:effectLst/>
                <a:latin typeface="Söhne"/>
              </a:rPr>
              <a:t>Say goodbye to the burdensome and time-consuming task of manually scouting sticky traps because we have the perfect solution for you: Trap-Eye! It's a game-changer.</a:t>
            </a:r>
          </a:p>
          <a:p>
            <a:pPr algn="l"/>
            <a:r>
              <a:rPr lang="en-GB" sz="800" b="0" i="0" dirty="0">
                <a:solidFill>
                  <a:srgbClr val="000000"/>
                </a:solidFill>
                <a:effectLst/>
                <a:latin typeface="Söhne"/>
              </a:rPr>
              <a:t>So here's how it works: Trap-Eye automates the entire process using a network of high-tech devices. These devices snap pictures of your sticky traps, and our advanced artificial neural networks kick in. They do all the hard work of accurately counting pests and beneficial insects.</a:t>
            </a:r>
          </a:p>
          <a:p>
            <a:pPr algn="l"/>
            <a:r>
              <a:rPr lang="en-GB" sz="800" b="0" i="0" dirty="0">
                <a:solidFill>
                  <a:srgbClr val="000000"/>
                </a:solidFill>
                <a:effectLst/>
                <a:latin typeface="Söhne"/>
              </a:rPr>
              <a:t>But that's not all. Trap-Eye takes it a step further by presenting all the data in a user-friendly web-based dashboard. It's a breeze to navigate and understand. No more headaches from manual sticky trap counting!</a:t>
            </a:r>
          </a:p>
          <a:p>
            <a:pPr algn="l"/>
            <a:r>
              <a:rPr lang="en-GB" sz="800" b="0" i="0" dirty="0">
                <a:solidFill>
                  <a:srgbClr val="000000"/>
                </a:solidFill>
                <a:effectLst/>
                <a:latin typeface="Söhne"/>
              </a:rPr>
              <a:t>With Trap-Eye, you can say goodbye to errors and save valuable time and resources. It's all about efficiency and effectiveness. You can achieve optimal density in sampling points, ensuring profitability and obtaining accurate and high-density scouting data.</a:t>
            </a:r>
          </a:p>
          <a:p>
            <a:pPr algn="l"/>
            <a:r>
              <a:rPr lang="en-GB" sz="800" b="0" i="0" dirty="0">
                <a:solidFill>
                  <a:srgbClr val="000000"/>
                </a:solidFill>
                <a:effectLst/>
                <a:latin typeface="Söhne"/>
              </a:rPr>
              <a:t>Trap-Eye is here to make your life easier and your greenhouse operations more successful. Let us handle the heavy lifting while you enjoy the benefits of hassle-free scouting and data analysis."</a:t>
            </a:r>
          </a:p>
          <a:p>
            <a:pPr marL="0" indent="0">
              <a:buFont typeface="Arial" panose="020B0604020202020204" pitchFamily="34" charset="0"/>
              <a:buNone/>
            </a:pPr>
            <a:endParaRPr lang="en-GB" sz="800" dirty="0"/>
          </a:p>
        </p:txBody>
      </p:sp>
      <p:sp>
        <p:nvSpPr>
          <p:cNvPr id="4" name="Slide Number Placeholder 3"/>
          <p:cNvSpPr>
            <a:spLocks noGrp="1"/>
          </p:cNvSpPr>
          <p:nvPr>
            <p:ph type="sldNum" sz="quarter" idx="5"/>
          </p:nvPr>
        </p:nvSpPr>
        <p:spPr/>
        <p:txBody>
          <a:bodyPr/>
          <a:lstStyle/>
          <a:p>
            <a:fld id="{9406B587-F802-4B4E-A2D9-F7BA43A4510D}" type="slidenum">
              <a:rPr lang="nl-BE" smtClean="0"/>
              <a:t>6</a:t>
            </a:fld>
            <a:endParaRPr lang="nl-BE"/>
          </a:p>
        </p:txBody>
      </p:sp>
    </p:spTree>
    <p:extLst>
      <p:ext uri="{BB962C8B-B14F-4D97-AF65-F5344CB8AC3E}">
        <p14:creationId xmlns:p14="http://schemas.microsoft.com/office/powerpoint/2010/main" val="89471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Monitoring practices advise scouting 40 sticky traps per hectare to avoid missing any hot spots of insects in the greenhouse.</a:t>
            </a:r>
            <a:endParaRPr lang="en-BE" sz="800" dirty="0"/>
          </a:p>
        </p:txBody>
      </p:sp>
      <p:sp>
        <p:nvSpPr>
          <p:cNvPr id="4" name="Slide Number Placeholder 3"/>
          <p:cNvSpPr>
            <a:spLocks noGrp="1"/>
          </p:cNvSpPr>
          <p:nvPr>
            <p:ph type="sldNum" sz="quarter" idx="5"/>
          </p:nvPr>
        </p:nvSpPr>
        <p:spPr/>
        <p:txBody>
          <a:bodyPr/>
          <a:lstStyle/>
          <a:p>
            <a:fld id="{9406B587-F802-4B4E-A2D9-F7BA43A4510D}" type="slidenum">
              <a:rPr lang="nl-BE" smtClean="0"/>
              <a:t>7</a:t>
            </a:fld>
            <a:endParaRPr lang="nl-BE"/>
          </a:p>
        </p:txBody>
      </p:sp>
    </p:spTree>
    <p:extLst>
      <p:ext uri="{BB962C8B-B14F-4D97-AF65-F5344CB8AC3E}">
        <p14:creationId xmlns:p14="http://schemas.microsoft.com/office/powerpoint/2010/main" val="198301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With Trap-Eye, we maintain this sampling density without requiring scouting </a:t>
            </a:r>
            <a:r>
              <a:rPr lang="en-GB" sz="800" dirty="0" err="1"/>
              <a:t>labor</a:t>
            </a:r>
            <a:r>
              <a:rPr lang="en-GB" sz="800" dirty="0"/>
              <a:t>.</a:t>
            </a:r>
            <a:br>
              <a:rPr lang="nl-BE" sz="800" dirty="0"/>
            </a:br>
            <a:endParaRPr lang="en-BE" sz="800" dirty="0"/>
          </a:p>
        </p:txBody>
      </p:sp>
      <p:sp>
        <p:nvSpPr>
          <p:cNvPr id="4" name="Slide Number Placeholder 3"/>
          <p:cNvSpPr>
            <a:spLocks noGrp="1"/>
          </p:cNvSpPr>
          <p:nvPr>
            <p:ph type="sldNum" sz="quarter" idx="5"/>
          </p:nvPr>
        </p:nvSpPr>
        <p:spPr/>
        <p:txBody>
          <a:bodyPr/>
          <a:lstStyle/>
          <a:p>
            <a:fld id="{9406B587-F802-4B4E-A2D9-F7BA43A4510D}" type="slidenum">
              <a:rPr lang="nl-BE" smtClean="0"/>
              <a:t>8</a:t>
            </a:fld>
            <a:endParaRPr lang="nl-BE"/>
          </a:p>
        </p:txBody>
      </p:sp>
    </p:spTree>
    <p:extLst>
      <p:ext uri="{BB962C8B-B14F-4D97-AF65-F5344CB8AC3E}">
        <p14:creationId xmlns:p14="http://schemas.microsoft.com/office/powerpoint/2010/main" val="71331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Our units form a faultless collaborative network that communicates pictures to the cloud via </a:t>
            </a:r>
            <a:r>
              <a:rPr lang="nl-BE" sz="800" dirty="0"/>
              <a:t>one single internet hub, the Trap-Eye Gateway. Should 1 unit fail, the pictures are automatically sent through another path of units. </a:t>
            </a:r>
          </a:p>
          <a:p>
            <a:r>
              <a:rPr lang="nl-BE" sz="800" dirty="0"/>
              <a:t>With this innovative solution, we made sure there is no need for full internet coverage of the greenhouse. </a:t>
            </a:r>
            <a:endParaRPr lang="en-BE" sz="800" dirty="0"/>
          </a:p>
        </p:txBody>
      </p:sp>
      <p:sp>
        <p:nvSpPr>
          <p:cNvPr id="4" name="Slide Number Placeholder 3"/>
          <p:cNvSpPr>
            <a:spLocks noGrp="1"/>
          </p:cNvSpPr>
          <p:nvPr>
            <p:ph type="sldNum" sz="quarter" idx="5"/>
          </p:nvPr>
        </p:nvSpPr>
        <p:spPr/>
        <p:txBody>
          <a:bodyPr/>
          <a:lstStyle/>
          <a:p>
            <a:fld id="{9406B587-F802-4B4E-A2D9-F7BA43A4510D}" type="slidenum">
              <a:rPr lang="nl-BE" smtClean="0"/>
              <a:t>9</a:t>
            </a:fld>
            <a:endParaRPr lang="nl-BE"/>
          </a:p>
        </p:txBody>
      </p:sp>
    </p:spTree>
    <p:extLst>
      <p:ext uri="{BB962C8B-B14F-4D97-AF65-F5344CB8AC3E}">
        <p14:creationId xmlns:p14="http://schemas.microsoft.com/office/powerpoint/2010/main" val="385471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developed an AI algorithm capable of recognizing six different insect species on YST with very high accuracy (go through insect list). Growers no longer have to count sticky traps themselves. The human variation and errors are replaced by a more standardized AI algorithm. This AI never gets tired and will look at a YST as a experienced scouter all the time. =&gt; explain </a:t>
            </a:r>
            <a:r>
              <a:rPr lang="en-GB" dirty="0" err="1"/>
              <a:t>graps</a:t>
            </a:r>
            <a:endParaRPr lang="en-GB" dirty="0"/>
          </a:p>
        </p:txBody>
      </p:sp>
      <p:sp>
        <p:nvSpPr>
          <p:cNvPr id="4" name="Slide Number Placeholder 3"/>
          <p:cNvSpPr>
            <a:spLocks noGrp="1"/>
          </p:cNvSpPr>
          <p:nvPr>
            <p:ph type="sldNum" sz="quarter" idx="5"/>
          </p:nvPr>
        </p:nvSpPr>
        <p:spPr/>
        <p:txBody>
          <a:bodyPr/>
          <a:lstStyle/>
          <a:p>
            <a:fld id="{9406B587-F802-4B4E-A2D9-F7BA43A4510D}" type="slidenum">
              <a:rPr lang="nl-BE" smtClean="0"/>
              <a:t>10</a:t>
            </a:fld>
            <a:endParaRPr lang="nl-BE"/>
          </a:p>
        </p:txBody>
      </p:sp>
    </p:spTree>
    <p:extLst>
      <p:ext uri="{BB962C8B-B14F-4D97-AF65-F5344CB8AC3E}">
        <p14:creationId xmlns:p14="http://schemas.microsoft.com/office/powerpoint/2010/main" val="5068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Together with a reliable partner (</a:t>
            </a:r>
            <a:r>
              <a:rPr lang="en-GB" dirty="0" err="1"/>
              <a:t>ePotentia</a:t>
            </a:r>
            <a:r>
              <a:rPr lang="en-GB" dirty="0"/>
              <a:t>) we developed the most advanced AI algorithm in the market. We labelled more than 200000 individual insects on sticky traps. Recognition of other insects is technically feasible and is part of our roadmap (e.g. </a:t>
            </a:r>
            <a:r>
              <a:rPr lang="en-GB" dirty="0" err="1"/>
              <a:t>Aphidius</a:t>
            </a:r>
            <a:r>
              <a:rPr lang="en-GB" dirty="0"/>
              <a:t>, Sciara flies, Scutella flies, </a:t>
            </a:r>
            <a:r>
              <a:rPr lang="en-GB" dirty="0" err="1"/>
              <a:t>Echinotrips</a:t>
            </a:r>
            <a:r>
              <a:rPr lang="en-GB" dirty="0"/>
              <a:t>, 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Misia</a:t>
            </a:r>
            <a:r>
              <a:rPr lang="en-GB" dirty="0"/>
              <a:t>,…)</a:t>
            </a:r>
            <a:r>
              <a:rPr lang="en-GB" b="0" dirty="0"/>
              <a:t> Most advanced AI algorithm in the market , Trained on a unique dataset of  &gt;200.000 labelled insects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9406B587-F802-4B4E-A2D9-F7BA43A4510D}" type="slidenum">
              <a:rPr lang="nl-BE" smtClean="0"/>
              <a:t>11</a:t>
            </a:fld>
            <a:endParaRPr lang="nl-BE"/>
          </a:p>
        </p:txBody>
      </p:sp>
    </p:spTree>
    <p:extLst>
      <p:ext uri="{BB962C8B-B14F-4D97-AF65-F5344CB8AC3E}">
        <p14:creationId xmlns:p14="http://schemas.microsoft.com/office/powerpoint/2010/main" val="310173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b="0" i="0" dirty="0">
              <a:solidFill>
                <a:srgbClr val="000000"/>
              </a:solidFill>
              <a:effectLst/>
              <a:latin typeface="Söhne"/>
            </a:endParaRPr>
          </a:p>
        </p:txBody>
      </p:sp>
      <p:sp>
        <p:nvSpPr>
          <p:cNvPr id="4" name="Slide Number Placeholder 3"/>
          <p:cNvSpPr>
            <a:spLocks noGrp="1"/>
          </p:cNvSpPr>
          <p:nvPr>
            <p:ph type="sldNum" sz="quarter" idx="5"/>
          </p:nvPr>
        </p:nvSpPr>
        <p:spPr/>
        <p:txBody>
          <a:bodyPr/>
          <a:lstStyle/>
          <a:p>
            <a:fld id="{9406B587-F802-4B4E-A2D9-F7BA43A4510D}" type="slidenum">
              <a:rPr lang="nl-BE" smtClean="0"/>
              <a:t>13</a:t>
            </a:fld>
            <a:endParaRPr lang="nl-BE"/>
          </a:p>
        </p:txBody>
      </p:sp>
    </p:spTree>
    <p:extLst>
      <p:ext uri="{BB962C8B-B14F-4D97-AF65-F5344CB8AC3E}">
        <p14:creationId xmlns:p14="http://schemas.microsoft.com/office/powerpoint/2010/main" val="2433016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creen  - version 1">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0B130FD-C785-4646-A249-043EEA9317D8}"/>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40302" b="45620"/>
          <a:stretch/>
        </p:blipFill>
        <p:spPr>
          <a:xfrm rot="254088">
            <a:off x="-461875" y="5225982"/>
            <a:ext cx="8256530" cy="1644178"/>
          </a:xfrm>
          <a:prstGeom prst="rect">
            <a:avLst/>
          </a:prstGeom>
        </p:spPr>
      </p:pic>
      <p:pic>
        <p:nvPicPr>
          <p:cNvPr id="4" name="Afbeelding 3">
            <a:extLst>
              <a:ext uri="{FF2B5EF4-FFF2-40B4-BE49-F238E27FC236}">
                <a16:creationId xmlns:a16="http://schemas.microsoft.com/office/drawing/2014/main" id="{E631340B-5806-874C-A611-4062712ED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0605" y="446426"/>
            <a:ext cx="2551522" cy="1040471"/>
          </a:xfrm>
          <a:prstGeom prst="rect">
            <a:avLst/>
          </a:prstGeom>
        </p:spPr>
      </p:pic>
      <p:sp>
        <p:nvSpPr>
          <p:cNvPr id="11" name="Tijdelijke aanduiding voor tekst 13">
            <a:extLst>
              <a:ext uri="{FF2B5EF4-FFF2-40B4-BE49-F238E27FC236}">
                <a16:creationId xmlns:a16="http://schemas.microsoft.com/office/drawing/2014/main" id="{4C5E4BCB-6BB6-8747-A934-7E25BEE8931E}"/>
              </a:ext>
            </a:extLst>
          </p:cNvPr>
          <p:cNvSpPr>
            <a:spLocks noGrp="1"/>
          </p:cNvSpPr>
          <p:nvPr>
            <p:ph type="body" sz="quarter" idx="10" hasCustomPrompt="1"/>
          </p:nvPr>
        </p:nvSpPr>
        <p:spPr>
          <a:xfrm>
            <a:off x="880605" y="2623134"/>
            <a:ext cx="9170421" cy="1025730"/>
          </a:xfrm>
          <a:prstGeom prst="rect">
            <a:avLst/>
          </a:prstGeom>
        </p:spPr>
        <p:txBody>
          <a:bodyPr anchor="b">
            <a:noAutofit/>
          </a:bodyPr>
          <a:lstStyle>
            <a:lvl1pPr marL="0" indent="0">
              <a:lnSpc>
                <a:spcPct val="100000"/>
              </a:lnSpc>
              <a:buNone/>
              <a:defRPr sz="4000" b="1" cap="all" spc="0" baseline="0">
                <a:solidFill>
                  <a:schemeClr val="tx1"/>
                </a:solidFill>
              </a:defRPr>
            </a:lvl1pPr>
          </a:lstStyle>
          <a:p>
            <a:r>
              <a:rPr lang="en-GB" noProof="0" dirty="0"/>
              <a:t>Title</a:t>
            </a:r>
            <a:r>
              <a:rPr lang="en-GB" dirty="0"/>
              <a:t> of the presentation</a:t>
            </a:r>
          </a:p>
        </p:txBody>
      </p:sp>
      <p:sp>
        <p:nvSpPr>
          <p:cNvPr id="13" name="Rectangle 12"/>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12144374" y="-1"/>
            <a:ext cx="47626"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tekst 20">
            <a:extLst>
              <a:ext uri="{FF2B5EF4-FFF2-40B4-BE49-F238E27FC236}">
                <a16:creationId xmlns:a16="http://schemas.microsoft.com/office/drawing/2014/main" id="{6BAB15FE-DF20-694C-86F0-70E61CA547FB}"/>
              </a:ext>
            </a:extLst>
          </p:cNvPr>
          <p:cNvSpPr>
            <a:spLocks noGrp="1"/>
          </p:cNvSpPr>
          <p:nvPr>
            <p:ph type="body" sz="quarter" idx="11" hasCustomPrompt="1"/>
          </p:nvPr>
        </p:nvSpPr>
        <p:spPr>
          <a:xfrm>
            <a:off x="880605" y="3669593"/>
            <a:ext cx="9170421" cy="369332"/>
          </a:xfrm>
          <a:prstGeom prst="rect">
            <a:avLst/>
          </a:prstGeom>
        </p:spPr>
        <p:txBody>
          <a:bodyPr wrap="square"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1">
                <a:solidFill>
                  <a:schemeClr val="accent1">
                    <a:lumMod val="75000"/>
                  </a:schemeClr>
                </a:solidFill>
              </a:defRPr>
            </a:lvl1pPr>
          </a:lstStyle>
          <a:p>
            <a:r>
              <a:rPr lang="en-GB" noProof="0" dirty="0"/>
              <a:t>Subtitle</a:t>
            </a:r>
          </a:p>
        </p:txBody>
      </p:sp>
      <p:sp>
        <p:nvSpPr>
          <p:cNvPr id="15" name="Tijdelijke aanduiding voor tekst 20">
            <a:extLst>
              <a:ext uri="{FF2B5EF4-FFF2-40B4-BE49-F238E27FC236}">
                <a16:creationId xmlns:a16="http://schemas.microsoft.com/office/drawing/2014/main" id="{F507D85F-A5C4-A843-934B-D98490B0C797}"/>
              </a:ext>
            </a:extLst>
          </p:cNvPr>
          <p:cNvSpPr>
            <a:spLocks noGrp="1"/>
          </p:cNvSpPr>
          <p:nvPr>
            <p:ph type="body" sz="quarter" idx="15" hasCustomPrompt="1"/>
          </p:nvPr>
        </p:nvSpPr>
        <p:spPr>
          <a:xfrm>
            <a:off x="880605" y="4883954"/>
            <a:ext cx="3267133"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Name of the speaker</a:t>
            </a:r>
          </a:p>
        </p:txBody>
      </p:sp>
      <p:sp>
        <p:nvSpPr>
          <p:cNvPr id="17" name="Tijdelijke aanduiding voor tekst 20">
            <a:extLst>
              <a:ext uri="{FF2B5EF4-FFF2-40B4-BE49-F238E27FC236}">
                <a16:creationId xmlns:a16="http://schemas.microsoft.com/office/drawing/2014/main" id="{78004BA9-4DA7-B544-A90E-3E269F73B65F}"/>
              </a:ext>
            </a:extLst>
          </p:cNvPr>
          <p:cNvSpPr>
            <a:spLocks noGrp="1"/>
          </p:cNvSpPr>
          <p:nvPr>
            <p:ph type="body" sz="quarter" idx="16" hasCustomPrompt="1"/>
          </p:nvPr>
        </p:nvSpPr>
        <p:spPr>
          <a:xfrm>
            <a:off x="4456189" y="4883953"/>
            <a:ext cx="3079451"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Date</a:t>
            </a:r>
          </a:p>
        </p:txBody>
      </p:sp>
      <p:sp>
        <p:nvSpPr>
          <p:cNvPr id="18" name="Rechthoek: afgeronde hoeken 1">
            <a:extLst>
              <a:ext uri="{FF2B5EF4-FFF2-40B4-BE49-F238E27FC236}">
                <a16:creationId xmlns:a16="http://schemas.microsoft.com/office/drawing/2014/main" id="{CA4ADF87-DF35-6E4D-8087-1AFB6C298293}"/>
              </a:ext>
            </a:extLst>
          </p:cNvPr>
          <p:cNvSpPr/>
          <p:nvPr userDrawn="1"/>
        </p:nvSpPr>
        <p:spPr>
          <a:xfrm rot="16200000">
            <a:off x="11377998" y="966384"/>
            <a:ext cx="1333965" cy="294044"/>
          </a:xfrm>
          <a:prstGeom prst="round2SameRect">
            <a:avLst>
              <a:gd name="adj1" fmla="val 32579"/>
              <a:gd name="adj2" fmla="val 0"/>
            </a:avLst>
          </a:prstGeom>
          <a:solidFill>
            <a:srgbClr val="723393"/>
          </a:solidFill>
          <a:ln>
            <a:solidFill>
              <a:srgbClr val="723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4D8248D7-09E0-574E-AFCF-28F042BB0366}"/>
              </a:ext>
            </a:extLst>
          </p:cNvPr>
          <p:cNvSpPr txBox="1"/>
          <p:nvPr userDrawn="1"/>
        </p:nvSpPr>
        <p:spPr>
          <a:xfrm rot="5400000">
            <a:off x="11485124" y="1081320"/>
            <a:ext cx="1119357" cy="184666"/>
          </a:xfrm>
          <a:prstGeom prst="rect">
            <a:avLst/>
          </a:prstGeom>
          <a:noFill/>
        </p:spPr>
        <p:txBody>
          <a:bodyPr wrap="square" rtlCol="0">
            <a:spAutoFit/>
          </a:bodyPr>
          <a:lstStyle/>
          <a:p>
            <a:r>
              <a:rPr lang="nl-BE" sz="600" b="1" dirty="0">
                <a:solidFill>
                  <a:schemeClr val="bg1"/>
                </a:solidFill>
                <a:latin typeface="Century Gothic" panose="020B0502020202020204" pitchFamily="34" charset="0"/>
              </a:rPr>
              <a:t>www.biobestgroup.com</a:t>
            </a:r>
          </a:p>
        </p:txBody>
      </p:sp>
    </p:spTree>
    <p:extLst>
      <p:ext uri="{BB962C8B-B14F-4D97-AF65-F5344CB8AC3E}">
        <p14:creationId xmlns:p14="http://schemas.microsoft.com/office/powerpoint/2010/main" val="33664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 vers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4" name="Content Placeholder 3"/>
          <p:cNvSpPr>
            <a:spLocks noGrp="1"/>
          </p:cNvSpPr>
          <p:nvPr>
            <p:ph sz="quarter" idx="10" hasCustomPrompt="1"/>
          </p:nvPr>
        </p:nvSpPr>
        <p:spPr>
          <a:xfrm>
            <a:off x="838800" y="1769445"/>
            <a:ext cx="9802097" cy="4352400"/>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ianummer 2">
            <a:extLst>
              <a:ext uri="{FF2B5EF4-FFF2-40B4-BE49-F238E27FC236}">
                <a16:creationId xmlns:a16="http://schemas.microsoft.com/office/drawing/2014/main" id="{23B4F257-3ABA-D941-B4F1-5D9BF976DCBA}"/>
              </a:ext>
            </a:extLst>
          </p:cNvPr>
          <p:cNvSpPr>
            <a:spLocks noGrp="1"/>
          </p:cNvSpPr>
          <p:nvPr>
            <p:ph type="sldNum" sz="quarter" idx="11"/>
          </p:nvPr>
        </p:nvSpPr>
        <p:spPr/>
        <p:txBody>
          <a:bodyPr/>
          <a:lstStyle/>
          <a:p>
            <a:fld id="{8054A3CF-5DD7-9B4F-AE4C-CB49DC799D18}" type="slidenum">
              <a:rPr lang="en-GB" smtClean="0"/>
              <a:pPr/>
              <a:t>‹#›</a:t>
            </a:fld>
            <a:endParaRPr lang="en-GB"/>
          </a:p>
        </p:txBody>
      </p:sp>
      <p:sp>
        <p:nvSpPr>
          <p:cNvPr id="9" name="Tijdelijke aanduiding voor tekst 8">
            <a:extLst>
              <a:ext uri="{FF2B5EF4-FFF2-40B4-BE49-F238E27FC236}">
                <a16:creationId xmlns:a16="http://schemas.microsoft.com/office/drawing/2014/main" id="{516045C5-B6B7-E94C-8011-6A8BB61DCEF4}"/>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fbeelding 8">
            <a:extLst>
              <a:ext uri="{FF2B5EF4-FFF2-40B4-BE49-F238E27FC236}">
                <a16:creationId xmlns:a16="http://schemas.microsoft.com/office/drawing/2014/main" id="{863157E9-879A-4047-A54D-3E824916A06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777473" y="1498600"/>
            <a:ext cx="1375775" cy="2071228"/>
          </a:xfrm>
          <a:prstGeom prst="rect">
            <a:avLst/>
          </a:prstGeom>
        </p:spPr>
      </p:pic>
    </p:spTree>
    <p:extLst>
      <p:ext uri="{BB962C8B-B14F-4D97-AF65-F5344CB8AC3E}">
        <p14:creationId xmlns:p14="http://schemas.microsoft.com/office/powerpoint/2010/main" val="389528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 version 2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4" name="Content Placeholder 3"/>
          <p:cNvSpPr>
            <a:spLocks noGrp="1"/>
          </p:cNvSpPr>
          <p:nvPr>
            <p:ph sz="quarter" idx="10" hasCustomPrompt="1"/>
          </p:nvPr>
        </p:nvSpPr>
        <p:spPr>
          <a:xfrm>
            <a:off x="838800" y="1460938"/>
            <a:ext cx="9802097" cy="4660907"/>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ianummer 2">
            <a:extLst>
              <a:ext uri="{FF2B5EF4-FFF2-40B4-BE49-F238E27FC236}">
                <a16:creationId xmlns:a16="http://schemas.microsoft.com/office/drawing/2014/main" id="{23B4F257-3ABA-D941-B4F1-5D9BF976DCBA}"/>
              </a:ext>
            </a:extLst>
          </p:cNvPr>
          <p:cNvSpPr>
            <a:spLocks noGrp="1"/>
          </p:cNvSpPr>
          <p:nvPr>
            <p:ph type="sldNum" sz="quarter" idx="11"/>
          </p:nvPr>
        </p:nvSpPr>
        <p:spPr/>
        <p:txBody>
          <a:bodyPr/>
          <a:lstStyle/>
          <a:p>
            <a:fld id="{8054A3CF-5DD7-9B4F-AE4C-CB49DC799D18}" type="slidenum">
              <a:rPr lang="en-GB" smtClean="0"/>
              <a:pPr/>
              <a:t>‹#›</a:t>
            </a:fld>
            <a:endParaRPr lang="en-GB"/>
          </a:p>
        </p:txBody>
      </p:sp>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10509723" y="1087710"/>
            <a:ext cx="3608948" cy="2406000"/>
          </a:xfrm>
          <a:prstGeom prst="rect">
            <a:avLst/>
          </a:prstGeom>
        </p:spPr>
      </p:pic>
    </p:spTree>
    <p:extLst>
      <p:ext uri="{BB962C8B-B14F-4D97-AF65-F5344CB8AC3E}">
        <p14:creationId xmlns:p14="http://schemas.microsoft.com/office/powerpoint/2010/main" val="36057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onclusion - first level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4" name="Content Placeholder 3"/>
          <p:cNvSpPr>
            <a:spLocks noGrp="1"/>
          </p:cNvSpPr>
          <p:nvPr>
            <p:ph sz="quarter" idx="10" hasCustomPrompt="1"/>
          </p:nvPr>
        </p:nvSpPr>
        <p:spPr>
          <a:xfrm>
            <a:off x="838800" y="1769445"/>
            <a:ext cx="5951965" cy="4352400"/>
          </a:xfrm>
        </p:spPr>
        <p:txBody>
          <a:bodyPr anchor="t"/>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ianummer 2">
            <a:extLst>
              <a:ext uri="{FF2B5EF4-FFF2-40B4-BE49-F238E27FC236}">
                <a16:creationId xmlns:a16="http://schemas.microsoft.com/office/drawing/2014/main" id="{23B4F257-3ABA-D941-B4F1-5D9BF976DCBA}"/>
              </a:ext>
            </a:extLst>
          </p:cNvPr>
          <p:cNvSpPr>
            <a:spLocks noGrp="1"/>
          </p:cNvSpPr>
          <p:nvPr>
            <p:ph type="sldNum" sz="quarter" idx="11"/>
          </p:nvPr>
        </p:nvSpPr>
        <p:spPr/>
        <p:txBody>
          <a:bodyPr/>
          <a:lstStyle/>
          <a:p>
            <a:fld id="{8054A3CF-5DD7-9B4F-AE4C-CB49DC799D18}" type="slidenum">
              <a:rPr lang="en-GB" smtClean="0"/>
              <a:pPr/>
              <a:t>‹#›</a:t>
            </a:fld>
            <a:endParaRPr lang="en-GB"/>
          </a:p>
        </p:txBody>
      </p:sp>
      <p:sp>
        <p:nvSpPr>
          <p:cNvPr id="9" name="Tijdelijke aanduiding voor tekst 8">
            <a:extLst>
              <a:ext uri="{FF2B5EF4-FFF2-40B4-BE49-F238E27FC236}">
                <a16:creationId xmlns:a16="http://schemas.microsoft.com/office/drawing/2014/main" id="{516045C5-B6B7-E94C-8011-6A8BB61DCEF4}"/>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2" name="Tijdelijke aanduiding voor tekst 11">
            <a:extLst>
              <a:ext uri="{FF2B5EF4-FFF2-40B4-BE49-F238E27FC236}">
                <a16:creationId xmlns:a16="http://schemas.microsoft.com/office/drawing/2014/main" id="{8DAE7786-770D-4340-BFD4-E59B4C96B40B}"/>
              </a:ext>
            </a:extLst>
          </p:cNvPr>
          <p:cNvSpPr>
            <a:spLocks noGrp="1"/>
          </p:cNvSpPr>
          <p:nvPr>
            <p:ph type="body" sz="quarter" idx="13" hasCustomPrompt="1"/>
          </p:nvPr>
        </p:nvSpPr>
        <p:spPr>
          <a:xfrm>
            <a:off x="7206876" y="2220640"/>
            <a:ext cx="36000" cy="3549650"/>
          </a:xfrm>
          <a:solidFill>
            <a:schemeClr val="accent2"/>
          </a:solidFill>
        </p:spPr>
        <p:txBody>
          <a:bodyPr/>
          <a:lstStyle>
            <a:lvl1pPr marL="0" indent="0">
              <a:buFontTx/>
              <a:buNone/>
              <a:defRPr/>
            </a:lvl1pPr>
          </a:lstStyle>
          <a:p>
            <a:pPr lvl="0"/>
            <a:r>
              <a:rPr lang="en-GB" dirty="0"/>
              <a:t> </a:t>
            </a:r>
          </a:p>
        </p:txBody>
      </p:sp>
      <p:sp>
        <p:nvSpPr>
          <p:cNvPr id="13" name="Content Placeholder 3">
            <a:extLst>
              <a:ext uri="{FF2B5EF4-FFF2-40B4-BE49-F238E27FC236}">
                <a16:creationId xmlns:a16="http://schemas.microsoft.com/office/drawing/2014/main" id="{E601B987-0954-AC41-9194-DD9F1ED8E3D5}"/>
              </a:ext>
            </a:extLst>
          </p:cNvPr>
          <p:cNvSpPr>
            <a:spLocks noGrp="1"/>
          </p:cNvSpPr>
          <p:nvPr>
            <p:ph sz="quarter" idx="14" hasCustomPrompt="1"/>
          </p:nvPr>
        </p:nvSpPr>
        <p:spPr>
          <a:xfrm>
            <a:off x="7583648" y="2220640"/>
            <a:ext cx="4245244" cy="3577069"/>
          </a:xfrm>
        </p:spPr>
        <p:txBody>
          <a:bodyPr anchor="ctr"/>
          <a:lstStyle>
            <a:lvl1pPr marL="0" indent="0">
              <a:lnSpc>
                <a:spcPct val="100000"/>
              </a:lnSpc>
              <a:spcAft>
                <a:spcPts val="1200"/>
              </a:spcAft>
              <a:buNone/>
              <a:defRPr sz="2000" b="1"/>
            </a:lvl1pPr>
            <a:lvl2pPr marL="185738" indent="-173038">
              <a:lnSpc>
                <a:spcPct val="100000"/>
              </a:lnSpc>
              <a:spcAft>
                <a:spcPts val="800"/>
              </a:spcAft>
              <a:buClr>
                <a:srgbClr val="BDCF0D"/>
              </a:buClr>
              <a:buFont typeface="Wingdings" panose="05000000000000000000" pitchFamily="2" charset="2"/>
              <a:buChar char="§"/>
              <a:tabLst/>
              <a:defRPr sz="1600" b="1"/>
            </a:lvl2pPr>
            <a:lvl3pPr marL="360363" indent="-174625">
              <a:lnSpc>
                <a:spcPct val="100000"/>
              </a:lnSpc>
              <a:spcBef>
                <a:spcPts val="0"/>
              </a:spcBef>
              <a:spcAft>
                <a:spcPts val="600"/>
              </a:spcAft>
              <a:buClr>
                <a:srgbClr val="BDCF0D"/>
              </a:buClr>
              <a:buFont typeface="Arial" panose="020B0604020202020204" pitchFamily="34" charset="0"/>
              <a:buChar char="•"/>
              <a:tabLst/>
              <a:defRPr sz="1400" b="1"/>
            </a:lvl3pPr>
          </a:lstStyle>
          <a:p>
            <a:pPr lvl="0"/>
            <a:r>
              <a:rPr lang="en-GB" noProof="0" dirty="0"/>
              <a:t>Conclusion</a:t>
            </a:r>
          </a:p>
          <a:p>
            <a:pPr lvl="1"/>
            <a:r>
              <a:rPr lang="en-GB" noProof="0" dirty="0"/>
              <a:t>Level 2</a:t>
            </a:r>
          </a:p>
          <a:p>
            <a:pPr lvl="2"/>
            <a:r>
              <a:rPr lang="en-GB" noProof="0" dirty="0"/>
              <a:t>Level 3</a:t>
            </a:r>
          </a:p>
        </p:txBody>
      </p:sp>
      <p:pic>
        <p:nvPicPr>
          <p:cNvPr id="14" name="Afbeelding 9">
            <a:extLst>
              <a:ext uri="{FF2B5EF4-FFF2-40B4-BE49-F238E27FC236}">
                <a16:creationId xmlns:a16="http://schemas.microsoft.com/office/drawing/2014/main" id="{BBED3002-C2F9-1A48-A315-A84BF9B3A5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683716">
            <a:off x="10379184" y="615479"/>
            <a:ext cx="2026904" cy="1753435"/>
          </a:xfrm>
          <a:prstGeom prst="rect">
            <a:avLst/>
          </a:prstGeom>
        </p:spPr>
      </p:pic>
    </p:spTree>
    <p:extLst>
      <p:ext uri="{BB962C8B-B14F-4D97-AF65-F5344CB8AC3E}">
        <p14:creationId xmlns:p14="http://schemas.microsoft.com/office/powerpoint/2010/main" val="34527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1 column">
    <p:spTree>
      <p:nvGrpSpPr>
        <p:cNvPr id="1" name=""/>
        <p:cNvGrpSpPr/>
        <p:nvPr/>
      </p:nvGrpSpPr>
      <p:grpSpPr>
        <a:xfrm>
          <a:off x="0" y="0"/>
          <a:ext cx="0" cy="0"/>
          <a:chOff x="0" y="0"/>
          <a:chExt cx="0" cy="0"/>
        </a:xfrm>
      </p:grpSpPr>
      <p:sp>
        <p:nvSpPr>
          <p:cNvPr id="15" name="Tijdelijke aanduiding voor tekst 15">
            <a:extLst>
              <a:ext uri="{FF2B5EF4-FFF2-40B4-BE49-F238E27FC236}">
                <a16:creationId xmlns:a16="http://schemas.microsoft.com/office/drawing/2014/main" id="{DECBA698-C711-BA44-BD01-2DDAAAB01A84}"/>
              </a:ext>
            </a:extLst>
          </p:cNvPr>
          <p:cNvSpPr>
            <a:spLocks noGrp="1"/>
          </p:cNvSpPr>
          <p:nvPr>
            <p:ph type="body" sz="quarter" idx="12" hasCustomPrompt="1"/>
          </p:nvPr>
        </p:nvSpPr>
        <p:spPr>
          <a:xfrm>
            <a:off x="1227392" y="2260227"/>
            <a:ext cx="4453054" cy="338554"/>
          </a:xfrm>
        </p:spPr>
        <p:txBody>
          <a:bodyPr anchor="b">
            <a:spAutoFit/>
          </a:bodyPr>
          <a:lstStyle>
            <a:lvl1pPr marL="0" marR="0" indent="0" algn="l" defTabSz="914400" rtl="0" eaLnBrk="1" fontAlgn="auto" latinLnBrk="0" hangingPunct="1">
              <a:lnSpc>
                <a:spcPct val="100000"/>
              </a:lnSpc>
              <a:spcBef>
                <a:spcPts val="0"/>
              </a:spcBef>
              <a:spcAft>
                <a:spcPts val="0"/>
              </a:spcAft>
              <a:buClrTx/>
              <a:buSzTx/>
              <a:buFontTx/>
              <a:buNone/>
              <a:tabLst/>
              <a:defRPr sz="1800" b="1" i="0" cap="all" baseline="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THE TITLE FOR COLUMN 1</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B8A4D16E-F72C-DE4A-A8B2-0EDE8F8A5E12}"/>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4" name="Tijdelijke aanduiding voor tekst 8">
            <a:extLst>
              <a:ext uri="{FF2B5EF4-FFF2-40B4-BE49-F238E27FC236}">
                <a16:creationId xmlns:a16="http://schemas.microsoft.com/office/drawing/2014/main" id="{F8DB6453-5B23-6245-B443-6C7FBD07BE6E}"/>
              </a:ext>
            </a:extLst>
          </p:cNvPr>
          <p:cNvSpPr>
            <a:spLocks noGrp="1"/>
          </p:cNvSpPr>
          <p:nvPr>
            <p:ph type="body" sz="quarter" idx="15"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7" name="Content Placeholder 3">
            <a:extLst>
              <a:ext uri="{FF2B5EF4-FFF2-40B4-BE49-F238E27FC236}">
                <a16:creationId xmlns:a16="http://schemas.microsoft.com/office/drawing/2014/main" id="{1A75BBF2-BF66-6C46-A1D7-5C8F90021113}"/>
              </a:ext>
            </a:extLst>
          </p:cNvPr>
          <p:cNvSpPr>
            <a:spLocks noGrp="1"/>
          </p:cNvSpPr>
          <p:nvPr>
            <p:ph sz="quarter" idx="10" hasCustomPrompt="1"/>
          </p:nvPr>
        </p:nvSpPr>
        <p:spPr>
          <a:xfrm>
            <a:off x="1227393" y="2923944"/>
            <a:ext cx="4453054" cy="2612172"/>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20" name="Tijdelijke aanduiding voor dianummer 2">
            <a:extLst>
              <a:ext uri="{FF2B5EF4-FFF2-40B4-BE49-F238E27FC236}">
                <a16:creationId xmlns:a16="http://schemas.microsoft.com/office/drawing/2014/main" id="{D0CB95B1-DAB2-1843-8D23-E80D04F36062}"/>
              </a:ext>
            </a:extLst>
          </p:cNvPr>
          <p:cNvSpPr>
            <a:spLocks noGrp="1"/>
          </p:cNvSpPr>
          <p:nvPr>
            <p:ph type="sldNum" sz="quarter" idx="11"/>
          </p:nvPr>
        </p:nvSpPr>
        <p:spPr>
          <a:xfrm>
            <a:off x="838200" y="6356350"/>
            <a:ext cx="533400" cy="365125"/>
          </a:xfrm>
        </p:spPr>
        <p:txBody>
          <a:bodyPr/>
          <a:lstStyle/>
          <a:p>
            <a:fld id="{8054A3CF-5DD7-9B4F-AE4C-CB49DC799D18}" type="slidenum">
              <a:rPr lang="en-GB" smtClean="0"/>
              <a:pPr/>
              <a:t>‹#›</a:t>
            </a:fld>
            <a:endParaRPr lang="en-GB"/>
          </a:p>
        </p:txBody>
      </p:sp>
      <p:pic>
        <p:nvPicPr>
          <p:cNvPr id="16" name="Afbeelding 8">
            <a:extLst>
              <a:ext uri="{FF2B5EF4-FFF2-40B4-BE49-F238E27FC236}">
                <a16:creationId xmlns:a16="http://schemas.microsoft.com/office/drawing/2014/main" id="{34249350-E818-CE43-A6B5-29DA0354E0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777473" y="2453963"/>
            <a:ext cx="1375775" cy="2071228"/>
          </a:xfrm>
          <a:prstGeom prst="rect">
            <a:avLst/>
          </a:prstGeom>
        </p:spPr>
      </p:pic>
    </p:spTree>
    <p:extLst>
      <p:ext uri="{BB962C8B-B14F-4D97-AF65-F5344CB8AC3E}">
        <p14:creationId xmlns:p14="http://schemas.microsoft.com/office/powerpoint/2010/main" val="232179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columns">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892E8E0-11FE-1E48-8478-AEEEFC9DE0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4891894">
            <a:off x="10262498" y="85478"/>
            <a:ext cx="2277508" cy="2232850"/>
          </a:xfrm>
          <a:prstGeom prst="rect">
            <a:avLst/>
          </a:prstGeom>
        </p:spPr>
      </p:pic>
      <p:sp>
        <p:nvSpPr>
          <p:cNvPr id="15" name="Rectangle 14"/>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6A0C788A-C04C-694B-BE5D-170B3672F4E2}"/>
              </a:ext>
            </a:extLst>
          </p:cNvPr>
          <p:cNvSpPr>
            <a:spLocks noGrp="1"/>
          </p:cNvSpPr>
          <p:nvPr>
            <p:ph type="title" hasCustomPrompt="1"/>
          </p:nvPr>
        </p:nvSpPr>
        <p:spPr>
          <a:xfrm>
            <a:off x="347133" y="156117"/>
            <a:ext cx="1004580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4" name="Tijdelijke aanduiding voor tekst 8">
            <a:extLst>
              <a:ext uri="{FF2B5EF4-FFF2-40B4-BE49-F238E27FC236}">
                <a16:creationId xmlns:a16="http://schemas.microsoft.com/office/drawing/2014/main" id="{6BB03914-4192-CE43-B898-9B36112C355A}"/>
              </a:ext>
            </a:extLst>
          </p:cNvPr>
          <p:cNvSpPr>
            <a:spLocks noGrp="1"/>
          </p:cNvSpPr>
          <p:nvPr>
            <p:ph type="body" sz="quarter" idx="15"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7" name="Tijdelijke aanduiding voor tekst 15">
            <a:extLst>
              <a:ext uri="{FF2B5EF4-FFF2-40B4-BE49-F238E27FC236}">
                <a16:creationId xmlns:a16="http://schemas.microsoft.com/office/drawing/2014/main" id="{603E64BC-34B5-774D-BE16-3D8B9AB3E392}"/>
              </a:ext>
            </a:extLst>
          </p:cNvPr>
          <p:cNvSpPr>
            <a:spLocks noGrp="1"/>
          </p:cNvSpPr>
          <p:nvPr>
            <p:ph type="body" sz="quarter" idx="12" hasCustomPrompt="1"/>
          </p:nvPr>
        </p:nvSpPr>
        <p:spPr>
          <a:xfrm>
            <a:off x="1227392" y="2260227"/>
            <a:ext cx="4453054" cy="338554"/>
          </a:xfrm>
        </p:spPr>
        <p:txBody>
          <a:bodyPr anchor="b">
            <a:sp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cap="all" baseline="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THE TITLE FOR COLUMN 1</a:t>
            </a:r>
          </a:p>
        </p:txBody>
      </p:sp>
      <p:sp>
        <p:nvSpPr>
          <p:cNvPr id="18" name="Content Placeholder 3">
            <a:extLst>
              <a:ext uri="{FF2B5EF4-FFF2-40B4-BE49-F238E27FC236}">
                <a16:creationId xmlns:a16="http://schemas.microsoft.com/office/drawing/2014/main" id="{A261CF76-BAC6-CE41-8F5E-F7EF248C6854}"/>
              </a:ext>
            </a:extLst>
          </p:cNvPr>
          <p:cNvSpPr>
            <a:spLocks noGrp="1"/>
          </p:cNvSpPr>
          <p:nvPr>
            <p:ph sz="quarter" idx="10" hasCustomPrompt="1"/>
          </p:nvPr>
        </p:nvSpPr>
        <p:spPr>
          <a:xfrm>
            <a:off x="1227393" y="2923944"/>
            <a:ext cx="4453054" cy="2612172"/>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9" name="Tijdelijke aanduiding voor tekst 15">
            <a:extLst>
              <a:ext uri="{FF2B5EF4-FFF2-40B4-BE49-F238E27FC236}">
                <a16:creationId xmlns:a16="http://schemas.microsoft.com/office/drawing/2014/main" id="{217F0F6C-8F9C-E346-B73A-2E682ABE314E}"/>
              </a:ext>
            </a:extLst>
          </p:cNvPr>
          <p:cNvSpPr>
            <a:spLocks noGrp="1"/>
          </p:cNvSpPr>
          <p:nvPr>
            <p:ph type="body" sz="quarter" idx="16" hasCustomPrompt="1"/>
          </p:nvPr>
        </p:nvSpPr>
        <p:spPr>
          <a:xfrm>
            <a:off x="6511552" y="2260227"/>
            <a:ext cx="4453054" cy="338554"/>
          </a:xfrm>
        </p:spPr>
        <p:txBody>
          <a:bodyPr anchor="b">
            <a:sp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cap="all" baseline="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THE TITLE FOR COLUMN 2</a:t>
            </a:r>
          </a:p>
        </p:txBody>
      </p:sp>
      <p:sp>
        <p:nvSpPr>
          <p:cNvPr id="20" name="Content Placeholder 3">
            <a:extLst>
              <a:ext uri="{FF2B5EF4-FFF2-40B4-BE49-F238E27FC236}">
                <a16:creationId xmlns:a16="http://schemas.microsoft.com/office/drawing/2014/main" id="{D74B5F38-678B-454B-82CC-786B7708102D}"/>
              </a:ext>
            </a:extLst>
          </p:cNvPr>
          <p:cNvSpPr>
            <a:spLocks noGrp="1"/>
          </p:cNvSpPr>
          <p:nvPr>
            <p:ph sz="quarter" idx="17" hasCustomPrompt="1"/>
          </p:nvPr>
        </p:nvSpPr>
        <p:spPr>
          <a:xfrm>
            <a:off x="6511553" y="2923944"/>
            <a:ext cx="4453054" cy="2612172"/>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21" name="Tijdelijke aanduiding voor dianummer 2">
            <a:extLst>
              <a:ext uri="{FF2B5EF4-FFF2-40B4-BE49-F238E27FC236}">
                <a16:creationId xmlns:a16="http://schemas.microsoft.com/office/drawing/2014/main" id="{1E185F3E-3CA7-E24E-B9D4-F7763002850C}"/>
              </a:ext>
            </a:extLst>
          </p:cNvPr>
          <p:cNvSpPr>
            <a:spLocks noGrp="1"/>
          </p:cNvSpPr>
          <p:nvPr>
            <p:ph type="sldNum" sz="quarter" idx="11"/>
          </p:nvPr>
        </p:nvSpPr>
        <p:spPr>
          <a:xfrm>
            <a:off x="838200" y="6356350"/>
            <a:ext cx="533400" cy="365125"/>
          </a:xfrm>
        </p:spPr>
        <p:txBody>
          <a:bodyPr/>
          <a:lstStyle/>
          <a:p>
            <a:fld id="{8054A3CF-5DD7-9B4F-AE4C-CB49DC799D18}" type="slidenum">
              <a:rPr lang="en-GB" smtClean="0"/>
              <a:pPr/>
              <a:t>‹#›</a:t>
            </a:fld>
            <a:endParaRPr lang="en-GB"/>
          </a:p>
        </p:txBody>
      </p:sp>
    </p:spTree>
    <p:extLst>
      <p:ext uri="{BB962C8B-B14F-4D97-AF65-F5344CB8AC3E}">
        <p14:creationId xmlns:p14="http://schemas.microsoft.com/office/powerpoint/2010/main" val="372210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1 column with 2 picture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BED3002-C2F9-1A48-A315-A84BF9B3A5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8916284" flipH="1">
            <a:off x="4283323" y="5360330"/>
            <a:ext cx="2026904" cy="1753435"/>
          </a:xfrm>
          <a:prstGeom prst="rect">
            <a:avLst/>
          </a:prstGeom>
        </p:spPr>
      </p:pic>
      <p:sp>
        <p:nvSpPr>
          <p:cNvPr id="12" name="Rectangle 11"/>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noProof="0"/>
          </a:p>
        </p:txBody>
      </p:sp>
      <p:sp>
        <p:nvSpPr>
          <p:cNvPr id="17" name="Title 1">
            <a:extLst>
              <a:ext uri="{FF2B5EF4-FFF2-40B4-BE49-F238E27FC236}">
                <a16:creationId xmlns:a16="http://schemas.microsoft.com/office/drawing/2014/main" id="{29687004-4BC8-464E-8180-625E07046527}"/>
              </a:ext>
            </a:extLst>
          </p:cNvPr>
          <p:cNvSpPr>
            <a:spLocks noGrp="1"/>
          </p:cNvSpPr>
          <p:nvPr>
            <p:ph type="title" hasCustomPrompt="1"/>
          </p:nvPr>
        </p:nvSpPr>
        <p:spPr>
          <a:xfrm>
            <a:off x="347133" y="156117"/>
            <a:ext cx="5748867" cy="836343"/>
          </a:xfrm>
        </p:spPr>
        <p:txBody>
          <a:bodyPr>
            <a:noAutofit/>
          </a:bodyPr>
          <a:lstStyle>
            <a:lvl1pPr>
              <a:defRPr sz="3200" b="1">
                <a:solidFill>
                  <a:schemeClr val="accent1">
                    <a:lumMod val="50000"/>
                  </a:schemeClr>
                </a:solidFill>
              </a:defRPr>
            </a:lvl1pPr>
          </a:lstStyle>
          <a:p>
            <a:r>
              <a:rPr lang="en-GB" noProof="0" dirty="0"/>
              <a:t>Title</a:t>
            </a:r>
          </a:p>
        </p:txBody>
      </p:sp>
      <p:sp>
        <p:nvSpPr>
          <p:cNvPr id="19" name="Tijdelijke aanduiding voor tekst 8">
            <a:extLst>
              <a:ext uri="{FF2B5EF4-FFF2-40B4-BE49-F238E27FC236}">
                <a16:creationId xmlns:a16="http://schemas.microsoft.com/office/drawing/2014/main" id="{B5BF77B6-0213-6F4D-8E75-36E42C41A5AD}"/>
              </a:ext>
            </a:extLst>
          </p:cNvPr>
          <p:cNvSpPr>
            <a:spLocks noGrp="1"/>
          </p:cNvSpPr>
          <p:nvPr>
            <p:ph type="body" sz="quarter" idx="14" hasCustomPrompt="1"/>
          </p:nvPr>
        </p:nvSpPr>
        <p:spPr>
          <a:xfrm>
            <a:off x="347134" y="1087710"/>
            <a:ext cx="5748866"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a:t>Subtitle</a:t>
            </a:r>
          </a:p>
        </p:txBody>
      </p:sp>
      <p:sp>
        <p:nvSpPr>
          <p:cNvPr id="20" name="Tijdelijke aanduiding voor dianummer 2">
            <a:extLst>
              <a:ext uri="{FF2B5EF4-FFF2-40B4-BE49-F238E27FC236}">
                <a16:creationId xmlns:a16="http://schemas.microsoft.com/office/drawing/2014/main" id="{9995B3FB-0618-2646-9B01-A395B2D31E98}"/>
              </a:ext>
            </a:extLst>
          </p:cNvPr>
          <p:cNvSpPr>
            <a:spLocks noGrp="1"/>
          </p:cNvSpPr>
          <p:nvPr>
            <p:ph type="sldNum" sz="quarter" idx="15"/>
          </p:nvPr>
        </p:nvSpPr>
        <p:spPr>
          <a:xfrm>
            <a:off x="838200" y="6356350"/>
            <a:ext cx="533400" cy="365125"/>
          </a:xfrm>
        </p:spPr>
        <p:txBody>
          <a:bodyPr/>
          <a:lstStyle/>
          <a:p>
            <a:fld id="{8054A3CF-5DD7-9B4F-AE4C-CB49DC799D18}" type="slidenum">
              <a:rPr lang="en-GB" smtClean="0"/>
              <a:pPr/>
              <a:t>‹#›</a:t>
            </a:fld>
            <a:endParaRPr lang="en-GB"/>
          </a:p>
        </p:txBody>
      </p:sp>
      <p:sp>
        <p:nvSpPr>
          <p:cNvPr id="13"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0" hasCustomPrompt="1"/>
          </p:nvPr>
        </p:nvSpPr>
        <p:spPr>
          <a:xfrm>
            <a:off x="6600825" y="4533"/>
            <a:ext cx="5534024" cy="3384000"/>
          </a:xfrm>
          <a:solidFill>
            <a:schemeClr val="bg1">
              <a:lumMod val="95000"/>
            </a:schemeClr>
          </a:solidFill>
        </p:spPr>
        <p:txBody>
          <a:bodyPr tIns="432000"/>
          <a:lstStyle>
            <a:lvl1pPr marL="0" indent="0" algn="ctr">
              <a:buNone/>
              <a:defRPr sz="1400" baseline="0"/>
            </a:lvl1pPr>
          </a:lstStyle>
          <a:p>
            <a:r>
              <a:rPr lang="en-GB" noProof="0"/>
              <a:t>Click on the icon to add a picture</a:t>
            </a:r>
          </a:p>
        </p:txBody>
      </p:sp>
      <p:sp>
        <p:nvSpPr>
          <p:cNvPr id="14" name="Tijdelijke aanduiding voor afbeelding 11">
            <a:extLst>
              <a:ext uri="{FF2B5EF4-FFF2-40B4-BE49-F238E27FC236}">
                <a16:creationId xmlns:a16="http://schemas.microsoft.com/office/drawing/2014/main" id="{43C2F8A0-14A4-1744-8081-084AA3F4998C}"/>
              </a:ext>
            </a:extLst>
          </p:cNvPr>
          <p:cNvSpPr>
            <a:spLocks noGrp="1"/>
          </p:cNvSpPr>
          <p:nvPr>
            <p:ph type="pic" sz="quarter" idx="11" hasCustomPrompt="1"/>
          </p:nvPr>
        </p:nvSpPr>
        <p:spPr>
          <a:xfrm>
            <a:off x="6600825" y="3461878"/>
            <a:ext cx="5534024" cy="3384000"/>
          </a:xfrm>
          <a:solidFill>
            <a:schemeClr val="bg1">
              <a:lumMod val="95000"/>
            </a:schemeClr>
          </a:solidFill>
        </p:spPr>
        <p:txBody>
          <a:bodyPr tIns="432000"/>
          <a:lstStyle>
            <a:lvl1pPr marL="0" indent="0" algn="ctr">
              <a:buNone/>
              <a:defRPr sz="1400"/>
            </a:lvl1pPr>
          </a:lstStyle>
          <a:p>
            <a:r>
              <a:rPr lang="en-GB" noProof="0"/>
              <a:t>Click on the icon to add a picture</a:t>
            </a:r>
          </a:p>
        </p:txBody>
      </p:sp>
      <p:sp>
        <p:nvSpPr>
          <p:cNvPr id="21" name="Tijdelijke aanduiding voor tekst 15">
            <a:extLst>
              <a:ext uri="{FF2B5EF4-FFF2-40B4-BE49-F238E27FC236}">
                <a16:creationId xmlns:a16="http://schemas.microsoft.com/office/drawing/2014/main" id="{310070AA-50E3-954E-89E1-30F12FA89F57}"/>
              </a:ext>
            </a:extLst>
          </p:cNvPr>
          <p:cNvSpPr>
            <a:spLocks noGrp="1"/>
          </p:cNvSpPr>
          <p:nvPr>
            <p:ph type="body" sz="quarter" idx="12" hasCustomPrompt="1"/>
          </p:nvPr>
        </p:nvSpPr>
        <p:spPr>
          <a:xfrm>
            <a:off x="1227392" y="2093081"/>
            <a:ext cx="4453054" cy="338554"/>
          </a:xfrm>
        </p:spPr>
        <p:txBody>
          <a:bodyPr anchor="b">
            <a:sp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cap="all" baseline="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THE TITLE FOR COLUMN 1</a:t>
            </a:r>
          </a:p>
        </p:txBody>
      </p:sp>
      <p:sp>
        <p:nvSpPr>
          <p:cNvPr id="22" name="Content Placeholder 3">
            <a:extLst>
              <a:ext uri="{FF2B5EF4-FFF2-40B4-BE49-F238E27FC236}">
                <a16:creationId xmlns:a16="http://schemas.microsoft.com/office/drawing/2014/main" id="{E77E4E04-E39C-FC45-A299-538E258BADB8}"/>
              </a:ext>
            </a:extLst>
          </p:cNvPr>
          <p:cNvSpPr>
            <a:spLocks noGrp="1"/>
          </p:cNvSpPr>
          <p:nvPr>
            <p:ph sz="quarter" idx="16" hasCustomPrompt="1"/>
          </p:nvPr>
        </p:nvSpPr>
        <p:spPr>
          <a:xfrm>
            <a:off x="1227393" y="2756798"/>
            <a:ext cx="4453054" cy="2429083"/>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Tree>
    <p:extLst>
      <p:ext uri="{BB962C8B-B14F-4D97-AF65-F5344CB8AC3E}">
        <p14:creationId xmlns:p14="http://schemas.microsoft.com/office/powerpoint/2010/main" val="29005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one big picture">
    <p:spTree>
      <p:nvGrpSpPr>
        <p:cNvPr id="1" name=""/>
        <p:cNvGrpSpPr/>
        <p:nvPr/>
      </p:nvGrpSpPr>
      <p:grpSpPr>
        <a:xfrm>
          <a:off x="0" y="0"/>
          <a:ext cx="0" cy="0"/>
          <a:chOff x="0" y="0"/>
          <a:chExt cx="0" cy="0"/>
        </a:xfrm>
      </p:grpSpPr>
      <p:sp>
        <p:nvSpPr>
          <p:cNvPr id="12" name="Rectangle 11"/>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noProof="0"/>
          </a:p>
        </p:txBody>
      </p:sp>
      <p:sp>
        <p:nvSpPr>
          <p:cNvPr id="20" name="Tijdelijke aanduiding voor dianummer 2">
            <a:extLst>
              <a:ext uri="{FF2B5EF4-FFF2-40B4-BE49-F238E27FC236}">
                <a16:creationId xmlns:a16="http://schemas.microsoft.com/office/drawing/2014/main" id="{9995B3FB-0618-2646-9B01-A395B2D31E98}"/>
              </a:ext>
            </a:extLst>
          </p:cNvPr>
          <p:cNvSpPr>
            <a:spLocks noGrp="1"/>
          </p:cNvSpPr>
          <p:nvPr>
            <p:ph type="sldNum" sz="quarter" idx="15"/>
          </p:nvPr>
        </p:nvSpPr>
        <p:spPr>
          <a:xfrm>
            <a:off x="838200" y="6356350"/>
            <a:ext cx="533400" cy="365125"/>
          </a:xfrm>
        </p:spPr>
        <p:txBody>
          <a:bodyPr/>
          <a:lstStyle/>
          <a:p>
            <a:fld id="{8054A3CF-5DD7-9B4F-AE4C-CB49DC799D18}" type="slidenum">
              <a:rPr lang="en-GB" smtClean="0"/>
              <a:pPr/>
              <a:t>‹#›</a:t>
            </a:fld>
            <a:endParaRPr lang="en-GB"/>
          </a:p>
        </p:txBody>
      </p:sp>
      <p:sp>
        <p:nvSpPr>
          <p:cNvPr id="13"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0" hasCustomPrompt="1"/>
          </p:nvPr>
        </p:nvSpPr>
        <p:spPr>
          <a:xfrm>
            <a:off x="1371600" y="1255980"/>
            <a:ext cx="9667875" cy="4636820"/>
          </a:xfrm>
          <a:solidFill>
            <a:schemeClr val="bg1">
              <a:lumMod val="95000"/>
            </a:schemeClr>
          </a:solidFill>
        </p:spPr>
        <p:txBody>
          <a:bodyPr tIns="432000"/>
          <a:lstStyle>
            <a:lvl1pPr marL="0" indent="0" algn="ctr">
              <a:buNone/>
              <a:defRPr sz="1400" baseline="0"/>
            </a:lvl1pPr>
          </a:lstStyle>
          <a:p>
            <a:r>
              <a:rPr lang="en-GB" noProof="0" dirty="0"/>
              <a:t>Click on the icon to add a picture</a:t>
            </a:r>
          </a:p>
        </p:txBody>
      </p:sp>
      <p:sp>
        <p:nvSpPr>
          <p:cNvPr id="15" name="Title 1">
            <a:extLst>
              <a:ext uri="{FF2B5EF4-FFF2-40B4-BE49-F238E27FC236}">
                <a16:creationId xmlns:a16="http://schemas.microsoft.com/office/drawing/2014/main" id="{90B9D5A5-CA6B-1C40-8883-285B5C951CE6}"/>
              </a:ext>
            </a:extLst>
          </p:cNvPr>
          <p:cNvSpPr>
            <a:spLocks noGrp="1"/>
          </p:cNvSpPr>
          <p:nvPr>
            <p:ph type="title" hasCustomPrompt="1"/>
          </p:nvPr>
        </p:nvSpPr>
        <p:spPr>
          <a:xfrm>
            <a:off x="347133" y="156117"/>
            <a:ext cx="1004580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6" name="Tijdelijke aanduiding voor tekst 8">
            <a:extLst>
              <a:ext uri="{FF2B5EF4-FFF2-40B4-BE49-F238E27FC236}">
                <a16:creationId xmlns:a16="http://schemas.microsoft.com/office/drawing/2014/main" id="{F967DA94-B2A8-2443-B6B5-114BB5C33490}"/>
              </a:ext>
            </a:extLst>
          </p:cNvPr>
          <p:cNvSpPr>
            <a:spLocks noGrp="1"/>
          </p:cNvSpPr>
          <p:nvPr>
            <p:ph type="body" sz="quarter" idx="16" hasCustomPrompt="1"/>
          </p:nvPr>
        </p:nvSpPr>
        <p:spPr>
          <a:xfrm>
            <a:off x="1484312" y="6030813"/>
            <a:ext cx="9394825" cy="325537"/>
          </a:xfrm>
        </p:spPr>
        <p:txBody>
          <a:bodyPr tIns="0" bIns="0" anchor="t">
            <a:noAutofit/>
          </a:bodyPr>
          <a:lstStyle>
            <a:lvl1pPr marL="0" indent="0" algn="ctr">
              <a:lnSpc>
                <a:spcPct val="100000"/>
              </a:lnSpc>
              <a:buFontTx/>
              <a:buNone/>
              <a:defRPr sz="2000"/>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Txt</a:t>
            </a:r>
          </a:p>
        </p:txBody>
      </p:sp>
    </p:spTree>
    <p:extLst>
      <p:ext uri="{BB962C8B-B14F-4D97-AF65-F5344CB8AC3E}">
        <p14:creationId xmlns:p14="http://schemas.microsoft.com/office/powerpoint/2010/main" val="3023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2 pictures + text and bullets">
    <p:spTree>
      <p:nvGrpSpPr>
        <p:cNvPr id="1" name=""/>
        <p:cNvGrpSpPr/>
        <p:nvPr/>
      </p:nvGrpSpPr>
      <p:grpSpPr>
        <a:xfrm>
          <a:off x="0" y="0"/>
          <a:ext cx="0" cy="0"/>
          <a:chOff x="0" y="0"/>
          <a:chExt cx="0" cy="0"/>
        </a:xfrm>
      </p:grpSpPr>
      <p:sp>
        <p:nvSpPr>
          <p:cNvPr id="19" name="Vrije vorm 18">
            <a:extLst>
              <a:ext uri="{FF2B5EF4-FFF2-40B4-BE49-F238E27FC236}">
                <a16:creationId xmlns:a16="http://schemas.microsoft.com/office/drawing/2014/main" id="{AA222BF2-7B40-B841-B830-DD558BFF58A8}"/>
              </a:ext>
            </a:extLst>
          </p:cNvPr>
          <p:cNvSpPr/>
          <p:nvPr userDrawn="1"/>
        </p:nvSpPr>
        <p:spPr>
          <a:xfrm>
            <a:off x="-3977" y="6451600"/>
            <a:ext cx="12172531" cy="745328"/>
          </a:xfrm>
          <a:custGeom>
            <a:avLst/>
            <a:gdLst>
              <a:gd name="connsiteX0" fmla="*/ 0 w 12429067"/>
              <a:gd name="connsiteY0" fmla="*/ 0 h 745328"/>
              <a:gd name="connsiteX1" fmla="*/ 1388533 w 12429067"/>
              <a:gd name="connsiteY1" fmla="*/ 338667 h 745328"/>
              <a:gd name="connsiteX2" fmla="*/ 3996267 w 12429067"/>
              <a:gd name="connsiteY2" fmla="*/ 50800 h 745328"/>
              <a:gd name="connsiteX3" fmla="*/ 7535333 w 12429067"/>
              <a:gd name="connsiteY3" fmla="*/ 745067 h 745328"/>
              <a:gd name="connsiteX4" fmla="*/ 8873067 w 12429067"/>
              <a:gd name="connsiteY4" fmla="*/ 135467 h 745328"/>
              <a:gd name="connsiteX5" fmla="*/ 9414933 w 12429067"/>
              <a:gd name="connsiteY5" fmla="*/ 372533 h 745328"/>
              <a:gd name="connsiteX6" fmla="*/ 10668000 w 12429067"/>
              <a:gd name="connsiteY6" fmla="*/ 33867 h 745328"/>
              <a:gd name="connsiteX7" fmla="*/ 12429067 w 12429067"/>
              <a:gd name="connsiteY7" fmla="*/ 372533 h 7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067" h="745328">
                <a:moveTo>
                  <a:pt x="0" y="0"/>
                </a:moveTo>
                <a:cubicBezTo>
                  <a:pt x="361244" y="165100"/>
                  <a:pt x="722489" y="330200"/>
                  <a:pt x="1388533" y="338667"/>
                </a:cubicBezTo>
                <a:cubicBezTo>
                  <a:pt x="2054577" y="347134"/>
                  <a:pt x="2971800" y="-16933"/>
                  <a:pt x="3996267" y="50800"/>
                </a:cubicBezTo>
                <a:cubicBezTo>
                  <a:pt x="5020734" y="118533"/>
                  <a:pt x="6722533" y="730956"/>
                  <a:pt x="7535333" y="745067"/>
                </a:cubicBezTo>
                <a:cubicBezTo>
                  <a:pt x="8348133" y="759178"/>
                  <a:pt x="8559800" y="197556"/>
                  <a:pt x="8873067" y="135467"/>
                </a:cubicBezTo>
                <a:cubicBezTo>
                  <a:pt x="9186334" y="73378"/>
                  <a:pt x="9115777" y="389466"/>
                  <a:pt x="9414933" y="372533"/>
                </a:cubicBezTo>
                <a:cubicBezTo>
                  <a:pt x="9714089" y="355600"/>
                  <a:pt x="10165644" y="33867"/>
                  <a:pt x="10668000" y="33867"/>
                </a:cubicBezTo>
                <a:cubicBezTo>
                  <a:pt x="11170356" y="33867"/>
                  <a:pt x="11799711" y="203200"/>
                  <a:pt x="12429067" y="37253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0" hasCustomPrompt="1"/>
          </p:nvPr>
        </p:nvSpPr>
        <p:spPr>
          <a:xfrm>
            <a:off x="766547" y="1633372"/>
            <a:ext cx="4571933" cy="2212487"/>
          </a:xfrm>
          <a:solidFill>
            <a:schemeClr val="bg1">
              <a:lumMod val="95000"/>
            </a:schemeClr>
          </a:solidFill>
        </p:spPr>
        <p:txBody>
          <a:bodyPr tIns="144000">
            <a:normAutofit/>
          </a:bodyPr>
          <a:lstStyle>
            <a:lvl1pPr marL="0" indent="0" algn="ctr">
              <a:buNone/>
              <a:defRPr sz="1400" baseline="0"/>
            </a:lvl1pPr>
          </a:lstStyle>
          <a:p>
            <a:r>
              <a:rPr lang="en-GB" noProof="0"/>
              <a:t>Click on the icon to add a picture</a:t>
            </a:r>
          </a:p>
        </p:txBody>
      </p:sp>
      <p:sp>
        <p:nvSpPr>
          <p:cNvPr id="7"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2" hasCustomPrompt="1"/>
          </p:nvPr>
        </p:nvSpPr>
        <p:spPr>
          <a:xfrm>
            <a:off x="6135133" y="1633372"/>
            <a:ext cx="4548793" cy="2212487"/>
          </a:xfrm>
          <a:solidFill>
            <a:schemeClr val="bg1">
              <a:lumMod val="95000"/>
            </a:schemeClr>
          </a:solidFill>
        </p:spPr>
        <p:txBody>
          <a:bodyPr tIns="144000">
            <a:normAutofit/>
          </a:bodyPr>
          <a:lstStyle>
            <a:lvl1pPr marL="0" indent="0" algn="ctr">
              <a:buNone/>
              <a:defRPr sz="1400" baseline="0"/>
            </a:lvl1pPr>
          </a:lstStyle>
          <a:p>
            <a:r>
              <a:rPr lang="en-GB" noProof="0"/>
              <a:t>Click on the icon to add a picture</a:t>
            </a:r>
          </a:p>
        </p:txBody>
      </p:sp>
      <p:sp>
        <p:nvSpPr>
          <p:cNvPr id="14" name="Rectangle 13"/>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1FD882A8-BD0C-434C-9AF0-514B2869F466}"/>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7" name="Tijdelijke aanduiding voor tekst 8">
            <a:extLst>
              <a:ext uri="{FF2B5EF4-FFF2-40B4-BE49-F238E27FC236}">
                <a16:creationId xmlns:a16="http://schemas.microsoft.com/office/drawing/2014/main" id="{E92F05E5-ADCE-2643-B9DC-81F8D2A213B3}"/>
              </a:ext>
            </a:extLst>
          </p:cNvPr>
          <p:cNvSpPr>
            <a:spLocks noGrp="1"/>
          </p:cNvSpPr>
          <p:nvPr>
            <p:ph type="body" sz="quarter" idx="16"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8" name="Tijdelijke aanduiding voor dianummer 2">
            <a:extLst>
              <a:ext uri="{FF2B5EF4-FFF2-40B4-BE49-F238E27FC236}">
                <a16:creationId xmlns:a16="http://schemas.microsoft.com/office/drawing/2014/main" id="{B97D5A1C-2A52-0D47-A893-0C0C5CB6A596}"/>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sp>
        <p:nvSpPr>
          <p:cNvPr id="20" name="Content Placeholder 3">
            <a:extLst>
              <a:ext uri="{FF2B5EF4-FFF2-40B4-BE49-F238E27FC236}">
                <a16:creationId xmlns:a16="http://schemas.microsoft.com/office/drawing/2014/main" id="{F5DD2E10-C721-454E-9D24-1FEE55CA5A79}"/>
              </a:ext>
            </a:extLst>
          </p:cNvPr>
          <p:cNvSpPr>
            <a:spLocks noGrp="1"/>
          </p:cNvSpPr>
          <p:nvPr>
            <p:ph sz="quarter" idx="18" hasCustomPrompt="1"/>
          </p:nvPr>
        </p:nvSpPr>
        <p:spPr>
          <a:xfrm>
            <a:off x="756037" y="3978445"/>
            <a:ext cx="4571933" cy="2063979"/>
          </a:xfrm>
        </p:spPr>
        <p:txBody>
          <a:bodyPr/>
          <a:lstStyle>
            <a:lvl1pPr marL="285750" indent="-285750">
              <a:lnSpc>
                <a:spcPct val="100000"/>
              </a:lnSpc>
              <a:spcAft>
                <a:spcPts val="900"/>
              </a:spcAft>
              <a:buFont typeface="Wingdings" pitchFamily="2" charset="2"/>
              <a:buChar char="v"/>
              <a:defRPr sz="2000" b="0"/>
            </a:lvl1pPr>
            <a:lvl2pPr marL="488950" indent="-219075">
              <a:lnSpc>
                <a:spcPct val="100000"/>
              </a:lnSpc>
              <a:spcAft>
                <a:spcPts val="1000"/>
              </a:spcAft>
              <a:buClr>
                <a:srgbClr val="BDCF0D"/>
              </a:buClr>
              <a:buSzPct val="85000"/>
              <a:buFont typeface="Arial" panose="020B0604020202020204" pitchFamily="34" charset="0"/>
              <a:buChar char="•"/>
              <a:tabLst/>
              <a:defRPr sz="1600"/>
            </a:lvl2pPr>
            <a:lvl3pPr marL="623888" indent="-177800">
              <a:lnSpc>
                <a:spcPct val="100000"/>
              </a:lnSpc>
              <a:spcBef>
                <a:spcPts val="0"/>
              </a:spcBef>
              <a:spcAft>
                <a:spcPts val="600"/>
              </a:spcAft>
              <a:buClr>
                <a:srgbClr val="BDCF0D"/>
              </a:buClr>
              <a:buSzPct val="85000"/>
              <a:buFont typeface="Arial" panose="020B0604020202020204" pitchFamily="34" charset="0"/>
              <a:buChar char="•"/>
              <a:tabLst/>
              <a:defRPr sz="1400"/>
            </a:lvl3pPr>
            <a:lvl4pPr marL="584200" indent="-176213">
              <a:buClr>
                <a:schemeClr val="accent1"/>
              </a:buClr>
              <a:buSzPct val="84000"/>
              <a:tabLst/>
              <a:defRPr sz="1200"/>
            </a:lvl4pPr>
          </a:lstStyle>
          <a:p>
            <a:pPr lvl="0"/>
            <a:r>
              <a:rPr lang="en-GB" noProof="0" dirty="0"/>
              <a:t>Place your text here</a:t>
            </a:r>
          </a:p>
          <a:p>
            <a:pPr lvl="1"/>
            <a:r>
              <a:rPr lang="en-GB" noProof="0" dirty="0"/>
              <a:t>Level 2</a:t>
            </a:r>
          </a:p>
          <a:p>
            <a:pPr lvl="2"/>
            <a:r>
              <a:rPr lang="en-GB" noProof="0" dirty="0"/>
              <a:t>Level 3</a:t>
            </a:r>
          </a:p>
        </p:txBody>
      </p:sp>
      <p:pic>
        <p:nvPicPr>
          <p:cNvPr id="22" name="Afbeelding 21">
            <a:extLst>
              <a:ext uri="{FF2B5EF4-FFF2-40B4-BE49-F238E27FC236}">
                <a16:creationId xmlns:a16="http://schemas.microsoft.com/office/drawing/2014/main" id="{A98A59CE-9AEC-D849-9A71-311C1650AB2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897" y="6258035"/>
            <a:ext cx="1244829" cy="507600"/>
          </a:xfrm>
          <a:prstGeom prst="rect">
            <a:avLst/>
          </a:prstGeom>
        </p:spPr>
      </p:pic>
      <p:sp>
        <p:nvSpPr>
          <p:cNvPr id="13" name="Content Placeholder 3">
            <a:extLst>
              <a:ext uri="{FF2B5EF4-FFF2-40B4-BE49-F238E27FC236}">
                <a16:creationId xmlns:a16="http://schemas.microsoft.com/office/drawing/2014/main" id="{4172CD68-F314-274A-A3D5-1AF205EB0D36}"/>
              </a:ext>
            </a:extLst>
          </p:cNvPr>
          <p:cNvSpPr>
            <a:spLocks noGrp="1"/>
          </p:cNvSpPr>
          <p:nvPr>
            <p:ph sz="quarter" idx="19" hasCustomPrompt="1"/>
          </p:nvPr>
        </p:nvSpPr>
        <p:spPr>
          <a:xfrm>
            <a:off x="6123562" y="3978445"/>
            <a:ext cx="4571933" cy="2063979"/>
          </a:xfrm>
        </p:spPr>
        <p:txBody>
          <a:bodyPr/>
          <a:lstStyle>
            <a:lvl1pPr marL="285750" indent="-285750">
              <a:lnSpc>
                <a:spcPct val="100000"/>
              </a:lnSpc>
              <a:spcAft>
                <a:spcPts val="900"/>
              </a:spcAft>
              <a:buFont typeface="Wingdings" pitchFamily="2" charset="2"/>
              <a:buChar char="v"/>
              <a:defRPr sz="2000" b="0"/>
            </a:lvl1pPr>
            <a:lvl2pPr marL="488950" indent="-219075">
              <a:lnSpc>
                <a:spcPct val="100000"/>
              </a:lnSpc>
              <a:spcAft>
                <a:spcPts val="1000"/>
              </a:spcAft>
              <a:buClr>
                <a:srgbClr val="BDCF0D"/>
              </a:buClr>
              <a:buSzPct val="85000"/>
              <a:buFont typeface="Arial" panose="020B0604020202020204" pitchFamily="34" charset="0"/>
              <a:buChar char="•"/>
              <a:tabLst/>
              <a:defRPr sz="1600"/>
            </a:lvl2pPr>
            <a:lvl3pPr marL="623888" indent="-177800">
              <a:lnSpc>
                <a:spcPct val="100000"/>
              </a:lnSpc>
              <a:spcBef>
                <a:spcPts val="0"/>
              </a:spcBef>
              <a:spcAft>
                <a:spcPts val="600"/>
              </a:spcAft>
              <a:buClr>
                <a:srgbClr val="BDCF0D"/>
              </a:buClr>
              <a:buSzPct val="85000"/>
              <a:buFont typeface="Arial" panose="020B0604020202020204" pitchFamily="34" charset="0"/>
              <a:buChar char="•"/>
              <a:tabLst/>
              <a:defRPr sz="1400"/>
            </a:lvl3pPr>
            <a:lvl4pPr marL="584200" indent="-176213">
              <a:buClr>
                <a:schemeClr val="accent1"/>
              </a:buClr>
              <a:buSzPct val="84000"/>
              <a:tabLst/>
              <a:defRPr sz="1200"/>
            </a:lvl4pPr>
          </a:lstStyle>
          <a:p>
            <a:pPr lvl="0"/>
            <a:r>
              <a:rPr lang="en-GB" noProof="0" dirty="0"/>
              <a:t>Place your text here</a:t>
            </a:r>
          </a:p>
          <a:p>
            <a:pPr lvl="1"/>
            <a:r>
              <a:rPr lang="en-GB" noProof="0" dirty="0"/>
              <a:t>Level 2</a:t>
            </a:r>
          </a:p>
          <a:p>
            <a:pPr lvl="2"/>
            <a:r>
              <a:rPr lang="en-GB" noProof="0" dirty="0"/>
              <a:t>Level 3</a:t>
            </a:r>
          </a:p>
        </p:txBody>
      </p:sp>
    </p:spTree>
    <p:extLst>
      <p:ext uri="{BB962C8B-B14F-4D97-AF65-F5344CB8AC3E}">
        <p14:creationId xmlns:p14="http://schemas.microsoft.com/office/powerpoint/2010/main" val="117144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3 pictures + short text">
    <p:spTree>
      <p:nvGrpSpPr>
        <p:cNvPr id="1" name=""/>
        <p:cNvGrpSpPr/>
        <p:nvPr/>
      </p:nvGrpSpPr>
      <p:grpSpPr>
        <a:xfrm>
          <a:off x="0" y="0"/>
          <a:ext cx="0" cy="0"/>
          <a:chOff x="0" y="0"/>
          <a:chExt cx="0" cy="0"/>
        </a:xfrm>
      </p:grpSpPr>
      <p:sp>
        <p:nvSpPr>
          <p:cNvPr id="19" name="Vrije vorm 18">
            <a:extLst>
              <a:ext uri="{FF2B5EF4-FFF2-40B4-BE49-F238E27FC236}">
                <a16:creationId xmlns:a16="http://schemas.microsoft.com/office/drawing/2014/main" id="{AA222BF2-7B40-B841-B830-DD558BFF58A8}"/>
              </a:ext>
            </a:extLst>
          </p:cNvPr>
          <p:cNvSpPr/>
          <p:nvPr userDrawn="1"/>
        </p:nvSpPr>
        <p:spPr>
          <a:xfrm>
            <a:off x="-3977" y="6451600"/>
            <a:ext cx="12172531" cy="745328"/>
          </a:xfrm>
          <a:custGeom>
            <a:avLst/>
            <a:gdLst>
              <a:gd name="connsiteX0" fmla="*/ 0 w 12429067"/>
              <a:gd name="connsiteY0" fmla="*/ 0 h 745328"/>
              <a:gd name="connsiteX1" fmla="*/ 1388533 w 12429067"/>
              <a:gd name="connsiteY1" fmla="*/ 338667 h 745328"/>
              <a:gd name="connsiteX2" fmla="*/ 3996267 w 12429067"/>
              <a:gd name="connsiteY2" fmla="*/ 50800 h 745328"/>
              <a:gd name="connsiteX3" fmla="*/ 7535333 w 12429067"/>
              <a:gd name="connsiteY3" fmla="*/ 745067 h 745328"/>
              <a:gd name="connsiteX4" fmla="*/ 8873067 w 12429067"/>
              <a:gd name="connsiteY4" fmla="*/ 135467 h 745328"/>
              <a:gd name="connsiteX5" fmla="*/ 9414933 w 12429067"/>
              <a:gd name="connsiteY5" fmla="*/ 372533 h 745328"/>
              <a:gd name="connsiteX6" fmla="*/ 10668000 w 12429067"/>
              <a:gd name="connsiteY6" fmla="*/ 33867 h 745328"/>
              <a:gd name="connsiteX7" fmla="*/ 12429067 w 12429067"/>
              <a:gd name="connsiteY7" fmla="*/ 372533 h 7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067" h="745328">
                <a:moveTo>
                  <a:pt x="0" y="0"/>
                </a:moveTo>
                <a:cubicBezTo>
                  <a:pt x="361244" y="165100"/>
                  <a:pt x="722489" y="330200"/>
                  <a:pt x="1388533" y="338667"/>
                </a:cubicBezTo>
                <a:cubicBezTo>
                  <a:pt x="2054577" y="347134"/>
                  <a:pt x="2971800" y="-16933"/>
                  <a:pt x="3996267" y="50800"/>
                </a:cubicBezTo>
                <a:cubicBezTo>
                  <a:pt x="5020734" y="118533"/>
                  <a:pt x="6722533" y="730956"/>
                  <a:pt x="7535333" y="745067"/>
                </a:cubicBezTo>
                <a:cubicBezTo>
                  <a:pt x="8348133" y="759178"/>
                  <a:pt x="8559800" y="197556"/>
                  <a:pt x="8873067" y="135467"/>
                </a:cubicBezTo>
                <a:cubicBezTo>
                  <a:pt x="9186334" y="73378"/>
                  <a:pt x="9115777" y="389466"/>
                  <a:pt x="9414933" y="372533"/>
                </a:cubicBezTo>
                <a:cubicBezTo>
                  <a:pt x="9714089" y="355600"/>
                  <a:pt x="10165644" y="33867"/>
                  <a:pt x="10668000" y="33867"/>
                </a:cubicBezTo>
                <a:cubicBezTo>
                  <a:pt x="11170356" y="33867"/>
                  <a:pt x="11799711" y="203200"/>
                  <a:pt x="12429067" y="37253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0" hasCustomPrompt="1"/>
          </p:nvPr>
        </p:nvSpPr>
        <p:spPr>
          <a:xfrm>
            <a:off x="632078" y="1828800"/>
            <a:ext cx="3600000" cy="2295525"/>
          </a:xfrm>
          <a:solidFill>
            <a:schemeClr val="bg1">
              <a:lumMod val="95000"/>
            </a:schemeClr>
          </a:solidFill>
        </p:spPr>
        <p:txBody>
          <a:bodyPr tIns="144000">
            <a:normAutofit/>
          </a:bodyPr>
          <a:lstStyle>
            <a:lvl1pPr marL="0" indent="0" algn="ctr">
              <a:buNone/>
              <a:defRPr sz="1400" baseline="0"/>
            </a:lvl1pPr>
          </a:lstStyle>
          <a:p>
            <a:r>
              <a:rPr lang="en-GB" noProof="0"/>
              <a:t>Click on the icon to add a picture</a:t>
            </a:r>
          </a:p>
        </p:txBody>
      </p:sp>
      <p:sp>
        <p:nvSpPr>
          <p:cNvPr id="6"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1" hasCustomPrompt="1"/>
          </p:nvPr>
        </p:nvSpPr>
        <p:spPr>
          <a:xfrm>
            <a:off x="4395512" y="1828800"/>
            <a:ext cx="3600000" cy="2295525"/>
          </a:xfrm>
          <a:solidFill>
            <a:schemeClr val="bg1">
              <a:lumMod val="95000"/>
            </a:schemeClr>
          </a:solidFill>
        </p:spPr>
        <p:txBody>
          <a:bodyPr tIns="144000">
            <a:normAutofit/>
          </a:bodyPr>
          <a:lstStyle>
            <a:lvl1pPr marL="0" indent="0" algn="ctr">
              <a:buNone/>
              <a:defRPr sz="1400" baseline="0"/>
            </a:lvl1pPr>
          </a:lstStyle>
          <a:p>
            <a:r>
              <a:rPr lang="en-GB" noProof="0"/>
              <a:t>Click on the icon to add a picture</a:t>
            </a:r>
          </a:p>
        </p:txBody>
      </p:sp>
      <p:sp>
        <p:nvSpPr>
          <p:cNvPr id="7"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2" hasCustomPrompt="1"/>
          </p:nvPr>
        </p:nvSpPr>
        <p:spPr>
          <a:xfrm>
            <a:off x="8158946" y="1828800"/>
            <a:ext cx="3600000" cy="2295525"/>
          </a:xfrm>
          <a:solidFill>
            <a:schemeClr val="bg1">
              <a:lumMod val="95000"/>
            </a:schemeClr>
          </a:solidFill>
        </p:spPr>
        <p:txBody>
          <a:bodyPr tIns="144000">
            <a:normAutofit/>
          </a:bodyPr>
          <a:lstStyle>
            <a:lvl1pPr marL="0" indent="0" algn="ctr">
              <a:buNone/>
              <a:defRPr sz="1400" baseline="0"/>
            </a:lvl1pPr>
          </a:lstStyle>
          <a:p>
            <a:r>
              <a:rPr lang="en-GB" noProof="0"/>
              <a:t>Click on the icon to add a picture</a:t>
            </a:r>
          </a:p>
        </p:txBody>
      </p:sp>
      <p:sp>
        <p:nvSpPr>
          <p:cNvPr id="8" name="Tijdelijke aanduiding voor tekst 13">
            <a:extLst>
              <a:ext uri="{FF2B5EF4-FFF2-40B4-BE49-F238E27FC236}">
                <a16:creationId xmlns:a16="http://schemas.microsoft.com/office/drawing/2014/main" id="{7D7AF184-BE68-4D45-B1A0-AF16DEA63209}"/>
              </a:ext>
            </a:extLst>
          </p:cNvPr>
          <p:cNvSpPr>
            <a:spLocks noGrp="1"/>
          </p:cNvSpPr>
          <p:nvPr>
            <p:ph type="body" sz="quarter" idx="13" hasCustomPrompt="1"/>
          </p:nvPr>
        </p:nvSpPr>
        <p:spPr>
          <a:xfrm>
            <a:off x="652996" y="4277309"/>
            <a:ext cx="3567642" cy="1693185"/>
          </a:xfrm>
        </p:spPr>
        <p:txBody>
          <a:bodyPr wrap="square">
            <a:noAutofit/>
          </a:bodyPr>
          <a:lstStyle>
            <a:lvl1pPr marL="0" indent="0" algn="ctr">
              <a:lnSpc>
                <a:spcPct val="10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short text.</a:t>
            </a:r>
          </a:p>
        </p:txBody>
      </p:sp>
      <p:sp>
        <p:nvSpPr>
          <p:cNvPr id="9" name="Tijdelijke aanduiding voor tekst 13">
            <a:extLst>
              <a:ext uri="{FF2B5EF4-FFF2-40B4-BE49-F238E27FC236}">
                <a16:creationId xmlns:a16="http://schemas.microsoft.com/office/drawing/2014/main" id="{7D7AF184-BE68-4D45-B1A0-AF16DEA63209}"/>
              </a:ext>
            </a:extLst>
          </p:cNvPr>
          <p:cNvSpPr>
            <a:spLocks noGrp="1"/>
          </p:cNvSpPr>
          <p:nvPr>
            <p:ph type="body" sz="quarter" idx="14" hasCustomPrompt="1"/>
          </p:nvPr>
        </p:nvSpPr>
        <p:spPr>
          <a:xfrm>
            <a:off x="4406184" y="4277308"/>
            <a:ext cx="3567642" cy="1693185"/>
          </a:xfrm>
        </p:spPr>
        <p:txBody>
          <a:bodyPr wrap="square">
            <a:noAutofit/>
          </a:bodyPr>
          <a:lstStyle>
            <a:lvl1pPr marL="0" indent="0" algn="ctr">
              <a:lnSpc>
                <a:spcPct val="10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short text.</a:t>
            </a:r>
          </a:p>
        </p:txBody>
      </p:sp>
      <p:sp>
        <p:nvSpPr>
          <p:cNvPr id="10" name="Tijdelijke aanduiding voor tekst 13">
            <a:extLst>
              <a:ext uri="{FF2B5EF4-FFF2-40B4-BE49-F238E27FC236}">
                <a16:creationId xmlns:a16="http://schemas.microsoft.com/office/drawing/2014/main" id="{7D7AF184-BE68-4D45-B1A0-AF16DEA63209}"/>
              </a:ext>
            </a:extLst>
          </p:cNvPr>
          <p:cNvSpPr>
            <a:spLocks noGrp="1"/>
          </p:cNvSpPr>
          <p:nvPr>
            <p:ph type="body" sz="quarter" idx="15" hasCustomPrompt="1"/>
          </p:nvPr>
        </p:nvSpPr>
        <p:spPr>
          <a:xfrm>
            <a:off x="8167484" y="4277308"/>
            <a:ext cx="3567642" cy="1693185"/>
          </a:xfrm>
        </p:spPr>
        <p:txBody>
          <a:bodyPr wrap="square">
            <a:noAutofit/>
          </a:bodyPr>
          <a:lstStyle>
            <a:lvl1pPr marL="0" indent="0" algn="ctr">
              <a:lnSpc>
                <a:spcPct val="10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short text.</a:t>
            </a:r>
          </a:p>
        </p:txBody>
      </p:sp>
      <p:sp>
        <p:nvSpPr>
          <p:cNvPr id="14" name="Rectangle 13"/>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1FD882A8-BD0C-434C-9AF0-514B2869F466}"/>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7" name="Tijdelijke aanduiding voor tekst 8">
            <a:extLst>
              <a:ext uri="{FF2B5EF4-FFF2-40B4-BE49-F238E27FC236}">
                <a16:creationId xmlns:a16="http://schemas.microsoft.com/office/drawing/2014/main" id="{E92F05E5-ADCE-2643-B9DC-81F8D2A213B3}"/>
              </a:ext>
            </a:extLst>
          </p:cNvPr>
          <p:cNvSpPr>
            <a:spLocks noGrp="1"/>
          </p:cNvSpPr>
          <p:nvPr>
            <p:ph type="body" sz="quarter" idx="16"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8" name="Tijdelijke aanduiding voor dianummer 2">
            <a:extLst>
              <a:ext uri="{FF2B5EF4-FFF2-40B4-BE49-F238E27FC236}">
                <a16:creationId xmlns:a16="http://schemas.microsoft.com/office/drawing/2014/main" id="{B97D5A1C-2A52-0D47-A893-0C0C5CB6A596}"/>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pic>
        <p:nvPicPr>
          <p:cNvPr id="20" name="Afbeelding 19">
            <a:extLst>
              <a:ext uri="{FF2B5EF4-FFF2-40B4-BE49-F238E27FC236}">
                <a16:creationId xmlns:a16="http://schemas.microsoft.com/office/drawing/2014/main" id="{D3472C6A-8F31-1348-A1B5-FA226EA5F5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897" y="6258035"/>
            <a:ext cx="1244829" cy="507600"/>
          </a:xfrm>
          <a:prstGeom prst="rect">
            <a:avLst/>
          </a:prstGeom>
        </p:spPr>
      </p:pic>
    </p:spTree>
    <p:extLst>
      <p:ext uri="{BB962C8B-B14F-4D97-AF65-F5344CB8AC3E}">
        <p14:creationId xmlns:p14="http://schemas.microsoft.com/office/powerpoint/2010/main" val="12356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4 pictures + short text">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6C6C8F96-A085-BD48-8666-A8E9D48FBA68}"/>
              </a:ext>
            </a:extLst>
          </p:cNvPr>
          <p:cNvSpPr/>
          <p:nvPr userDrawn="1"/>
        </p:nvSpPr>
        <p:spPr>
          <a:xfrm>
            <a:off x="-3977" y="6451600"/>
            <a:ext cx="12172531" cy="745328"/>
          </a:xfrm>
          <a:custGeom>
            <a:avLst/>
            <a:gdLst>
              <a:gd name="connsiteX0" fmla="*/ 0 w 12429067"/>
              <a:gd name="connsiteY0" fmla="*/ 0 h 745328"/>
              <a:gd name="connsiteX1" fmla="*/ 1388533 w 12429067"/>
              <a:gd name="connsiteY1" fmla="*/ 338667 h 745328"/>
              <a:gd name="connsiteX2" fmla="*/ 3996267 w 12429067"/>
              <a:gd name="connsiteY2" fmla="*/ 50800 h 745328"/>
              <a:gd name="connsiteX3" fmla="*/ 7535333 w 12429067"/>
              <a:gd name="connsiteY3" fmla="*/ 745067 h 745328"/>
              <a:gd name="connsiteX4" fmla="*/ 8873067 w 12429067"/>
              <a:gd name="connsiteY4" fmla="*/ 135467 h 745328"/>
              <a:gd name="connsiteX5" fmla="*/ 9414933 w 12429067"/>
              <a:gd name="connsiteY5" fmla="*/ 372533 h 745328"/>
              <a:gd name="connsiteX6" fmla="*/ 10668000 w 12429067"/>
              <a:gd name="connsiteY6" fmla="*/ 33867 h 745328"/>
              <a:gd name="connsiteX7" fmla="*/ 12429067 w 12429067"/>
              <a:gd name="connsiteY7" fmla="*/ 372533 h 7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067" h="745328">
                <a:moveTo>
                  <a:pt x="0" y="0"/>
                </a:moveTo>
                <a:cubicBezTo>
                  <a:pt x="361244" y="165100"/>
                  <a:pt x="722489" y="330200"/>
                  <a:pt x="1388533" y="338667"/>
                </a:cubicBezTo>
                <a:cubicBezTo>
                  <a:pt x="2054577" y="347134"/>
                  <a:pt x="2971800" y="-16933"/>
                  <a:pt x="3996267" y="50800"/>
                </a:cubicBezTo>
                <a:cubicBezTo>
                  <a:pt x="5020734" y="118533"/>
                  <a:pt x="6722533" y="730956"/>
                  <a:pt x="7535333" y="745067"/>
                </a:cubicBezTo>
                <a:cubicBezTo>
                  <a:pt x="8348133" y="759178"/>
                  <a:pt x="8559800" y="197556"/>
                  <a:pt x="8873067" y="135467"/>
                </a:cubicBezTo>
                <a:cubicBezTo>
                  <a:pt x="9186334" y="73378"/>
                  <a:pt x="9115777" y="389466"/>
                  <a:pt x="9414933" y="372533"/>
                </a:cubicBezTo>
                <a:cubicBezTo>
                  <a:pt x="9714089" y="355600"/>
                  <a:pt x="10165644" y="33867"/>
                  <a:pt x="10668000" y="33867"/>
                </a:cubicBezTo>
                <a:cubicBezTo>
                  <a:pt x="11170356" y="33867"/>
                  <a:pt x="11799711" y="203200"/>
                  <a:pt x="12429067" y="37253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0" hasCustomPrompt="1"/>
          </p:nvPr>
        </p:nvSpPr>
        <p:spPr>
          <a:xfrm>
            <a:off x="500902" y="1806487"/>
            <a:ext cx="2736000" cy="1833923"/>
          </a:xfrm>
          <a:solidFill>
            <a:schemeClr val="bg1">
              <a:lumMod val="95000"/>
            </a:schemeClr>
          </a:solidFill>
        </p:spPr>
        <p:txBody>
          <a:bodyPr tIns="144000">
            <a:normAutofit/>
          </a:bodyPr>
          <a:lstStyle>
            <a:lvl1pPr marL="0" indent="0" algn="ctr">
              <a:buNone/>
              <a:defRPr sz="1200" baseline="0"/>
            </a:lvl1pPr>
          </a:lstStyle>
          <a:p>
            <a:r>
              <a:rPr lang="en-GB" noProof="0"/>
              <a:t>Click on the icon to add a picture</a:t>
            </a:r>
          </a:p>
        </p:txBody>
      </p:sp>
      <p:sp>
        <p:nvSpPr>
          <p:cNvPr id="6"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1" hasCustomPrompt="1"/>
          </p:nvPr>
        </p:nvSpPr>
        <p:spPr>
          <a:xfrm>
            <a:off x="3377659" y="1806487"/>
            <a:ext cx="2736000" cy="1833923"/>
          </a:xfrm>
          <a:solidFill>
            <a:schemeClr val="bg1">
              <a:lumMod val="95000"/>
            </a:schemeClr>
          </a:solidFill>
        </p:spPr>
        <p:txBody>
          <a:bodyPr tIns="144000">
            <a:normAutofit/>
          </a:bodyPr>
          <a:lstStyle>
            <a:lvl1pPr marL="0" indent="0" algn="ctr">
              <a:buNone/>
              <a:defRPr sz="1200" baseline="0"/>
            </a:lvl1pPr>
          </a:lstStyle>
          <a:p>
            <a:r>
              <a:rPr lang="en-GB" noProof="0"/>
              <a:t>Click on the icon to add a picture</a:t>
            </a:r>
          </a:p>
        </p:txBody>
      </p:sp>
      <p:sp>
        <p:nvSpPr>
          <p:cNvPr id="7"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2" hasCustomPrompt="1"/>
          </p:nvPr>
        </p:nvSpPr>
        <p:spPr>
          <a:xfrm>
            <a:off x="6247318" y="1806487"/>
            <a:ext cx="2736000" cy="1833923"/>
          </a:xfrm>
          <a:solidFill>
            <a:schemeClr val="bg1">
              <a:lumMod val="95000"/>
            </a:schemeClr>
          </a:solidFill>
        </p:spPr>
        <p:txBody>
          <a:bodyPr tIns="144000">
            <a:normAutofit/>
          </a:bodyPr>
          <a:lstStyle>
            <a:lvl1pPr marL="0" indent="0" algn="ctr">
              <a:buNone/>
              <a:defRPr sz="1200" baseline="0"/>
            </a:lvl1pPr>
          </a:lstStyle>
          <a:p>
            <a:r>
              <a:rPr lang="en-GB" noProof="0"/>
              <a:t>Click on the icon to add a picture</a:t>
            </a:r>
          </a:p>
        </p:txBody>
      </p:sp>
      <p:sp>
        <p:nvSpPr>
          <p:cNvPr id="8" name="Tijdelijke aanduiding voor tekst 13">
            <a:extLst>
              <a:ext uri="{FF2B5EF4-FFF2-40B4-BE49-F238E27FC236}">
                <a16:creationId xmlns:a16="http://schemas.microsoft.com/office/drawing/2014/main" id="{7D7AF184-BE68-4D45-B1A0-AF16DEA63209}"/>
              </a:ext>
            </a:extLst>
          </p:cNvPr>
          <p:cNvSpPr>
            <a:spLocks noGrp="1"/>
          </p:cNvSpPr>
          <p:nvPr>
            <p:ph type="body" sz="quarter" idx="13" hasCustomPrompt="1"/>
          </p:nvPr>
        </p:nvSpPr>
        <p:spPr>
          <a:xfrm>
            <a:off x="626747" y="3814775"/>
            <a:ext cx="2538942" cy="1892111"/>
          </a:xfrm>
        </p:spPr>
        <p:txBody>
          <a:bodyPr wrap="square">
            <a:noAutofit/>
          </a:bodyPr>
          <a:lstStyle>
            <a:lvl1pPr marL="0" indent="0" algn="ctr">
              <a:lnSpc>
                <a:spcPct val="15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text.</a:t>
            </a:r>
          </a:p>
        </p:txBody>
      </p:sp>
      <p:sp>
        <p:nvSpPr>
          <p:cNvPr id="14" name="Tijdelijke aanduiding voor afbeelding 11">
            <a:extLst>
              <a:ext uri="{FF2B5EF4-FFF2-40B4-BE49-F238E27FC236}">
                <a16:creationId xmlns:a16="http://schemas.microsoft.com/office/drawing/2014/main" id="{F8D4BFE6-940E-B043-823D-C70331A85295}"/>
              </a:ext>
            </a:extLst>
          </p:cNvPr>
          <p:cNvSpPr>
            <a:spLocks noGrp="1"/>
          </p:cNvSpPr>
          <p:nvPr>
            <p:ph type="pic" sz="quarter" idx="16" hasCustomPrompt="1"/>
          </p:nvPr>
        </p:nvSpPr>
        <p:spPr>
          <a:xfrm>
            <a:off x="9122356" y="1806483"/>
            <a:ext cx="2736000" cy="1833923"/>
          </a:xfrm>
          <a:solidFill>
            <a:schemeClr val="bg1">
              <a:lumMod val="95000"/>
            </a:schemeClr>
          </a:solidFill>
        </p:spPr>
        <p:txBody>
          <a:bodyPr tIns="144000">
            <a:normAutofit/>
          </a:bodyPr>
          <a:lstStyle>
            <a:lvl1pPr marL="0" indent="0" algn="ctr">
              <a:buNone/>
              <a:defRPr sz="1200" baseline="0"/>
            </a:lvl1pPr>
          </a:lstStyle>
          <a:p>
            <a:r>
              <a:rPr lang="en-GB" noProof="0"/>
              <a:t>Click on the icon to add a picture</a:t>
            </a:r>
          </a:p>
        </p:txBody>
      </p:sp>
      <p:sp>
        <p:nvSpPr>
          <p:cNvPr id="15" name="Tijdelijke aanduiding voor tekst 13">
            <a:extLst>
              <a:ext uri="{FF2B5EF4-FFF2-40B4-BE49-F238E27FC236}">
                <a16:creationId xmlns:a16="http://schemas.microsoft.com/office/drawing/2014/main" id="{7D7AF184-BE68-4D45-B1A0-AF16DEA63209}"/>
              </a:ext>
            </a:extLst>
          </p:cNvPr>
          <p:cNvSpPr>
            <a:spLocks noGrp="1"/>
          </p:cNvSpPr>
          <p:nvPr>
            <p:ph type="body" sz="quarter" idx="17" hasCustomPrompt="1"/>
          </p:nvPr>
        </p:nvSpPr>
        <p:spPr>
          <a:xfrm>
            <a:off x="3485235" y="3814774"/>
            <a:ext cx="2538942" cy="1892111"/>
          </a:xfrm>
        </p:spPr>
        <p:txBody>
          <a:bodyPr wrap="square">
            <a:noAutofit/>
          </a:bodyPr>
          <a:lstStyle>
            <a:lvl1pPr marL="0" indent="0" algn="ctr">
              <a:lnSpc>
                <a:spcPct val="15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text.</a:t>
            </a:r>
          </a:p>
        </p:txBody>
      </p:sp>
      <p:sp>
        <p:nvSpPr>
          <p:cNvPr id="16" name="Tijdelijke aanduiding voor tekst 13">
            <a:extLst>
              <a:ext uri="{FF2B5EF4-FFF2-40B4-BE49-F238E27FC236}">
                <a16:creationId xmlns:a16="http://schemas.microsoft.com/office/drawing/2014/main" id="{7D7AF184-BE68-4D45-B1A0-AF16DEA63209}"/>
              </a:ext>
            </a:extLst>
          </p:cNvPr>
          <p:cNvSpPr>
            <a:spLocks noGrp="1"/>
          </p:cNvSpPr>
          <p:nvPr>
            <p:ph type="body" sz="quarter" idx="18" hasCustomPrompt="1"/>
          </p:nvPr>
        </p:nvSpPr>
        <p:spPr>
          <a:xfrm>
            <a:off x="6352205" y="3809441"/>
            <a:ext cx="2538942" cy="1892111"/>
          </a:xfrm>
        </p:spPr>
        <p:txBody>
          <a:bodyPr wrap="square">
            <a:noAutofit/>
          </a:bodyPr>
          <a:lstStyle>
            <a:lvl1pPr marL="0" indent="0" algn="ctr">
              <a:lnSpc>
                <a:spcPct val="15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text.</a:t>
            </a:r>
          </a:p>
        </p:txBody>
      </p:sp>
      <p:sp>
        <p:nvSpPr>
          <p:cNvPr id="17" name="Tijdelijke aanduiding voor tekst 13">
            <a:extLst>
              <a:ext uri="{FF2B5EF4-FFF2-40B4-BE49-F238E27FC236}">
                <a16:creationId xmlns:a16="http://schemas.microsoft.com/office/drawing/2014/main" id="{7D7AF184-BE68-4D45-B1A0-AF16DEA63209}"/>
              </a:ext>
            </a:extLst>
          </p:cNvPr>
          <p:cNvSpPr>
            <a:spLocks noGrp="1"/>
          </p:cNvSpPr>
          <p:nvPr>
            <p:ph type="body" sz="quarter" idx="19" hasCustomPrompt="1"/>
          </p:nvPr>
        </p:nvSpPr>
        <p:spPr>
          <a:xfrm>
            <a:off x="9246069" y="3809440"/>
            <a:ext cx="2538942" cy="1892111"/>
          </a:xfrm>
        </p:spPr>
        <p:txBody>
          <a:bodyPr wrap="square">
            <a:noAutofit/>
          </a:bodyPr>
          <a:lstStyle>
            <a:lvl1pPr marL="0" indent="0" algn="ctr">
              <a:lnSpc>
                <a:spcPct val="150000"/>
              </a:lnSpc>
              <a:buClr>
                <a:srgbClr val="CAD400"/>
              </a:buClr>
              <a:buNone/>
              <a:defRPr sz="2000"/>
            </a:lvl1pPr>
            <a:lvl2pPr marL="628650" indent="-171450">
              <a:buClr>
                <a:srgbClr val="CAD400"/>
              </a:buClr>
              <a:buFont typeface="Wingdings" panose="05000000000000000000" pitchFamily="2" charset="2"/>
              <a:buChar char="§"/>
              <a:defRPr/>
            </a:lvl2pPr>
            <a:lvl3pPr>
              <a:buClr>
                <a:srgbClr val="CAD400"/>
              </a:buClr>
              <a:defRPr baseline="0"/>
            </a:lvl3pPr>
          </a:lstStyle>
          <a:p>
            <a:r>
              <a:rPr lang="en-GB" noProof="0" dirty="0"/>
              <a:t>Click here to add text.</a:t>
            </a:r>
          </a:p>
        </p:txBody>
      </p:sp>
      <p:sp>
        <p:nvSpPr>
          <p:cNvPr id="18" name="Rectangle 17"/>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8275B386-BDE7-C94C-8208-48D6C178E2A5}"/>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21" name="Tijdelijke aanduiding voor tekst 8">
            <a:extLst>
              <a:ext uri="{FF2B5EF4-FFF2-40B4-BE49-F238E27FC236}">
                <a16:creationId xmlns:a16="http://schemas.microsoft.com/office/drawing/2014/main" id="{DB1F1CB3-4F11-2440-AECD-D974347CB501}"/>
              </a:ext>
            </a:extLst>
          </p:cNvPr>
          <p:cNvSpPr>
            <a:spLocks noGrp="1"/>
          </p:cNvSpPr>
          <p:nvPr>
            <p:ph type="body" sz="quarter" idx="20"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pic>
        <p:nvPicPr>
          <p:cNvPr id="23" name="Afbeelding 22">
            <a:extLst>
              <a:ext uri="{FF2B5EF4-FFF2-40B4-BE49-F238E27FC236}">
                <a16:creationId xmlns:a16="http://schemas.microsoft.com/office/drawing/2014/main" id="{64DB70DF-F375-C44E-A944-8A4B283A059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897" y="6258035"/>
            <a:ext cx="1244829" cy="507600"/>
          </a:xfrm>
          <a:prstGeom prst="rect">
            <a:avLst/>
          </a:prstGeom>
        </p:spPr>
      </p:pic>
    </p:spTree>
    <p:extLst>
      <p:ext uri="{BB962C8B-B14F-4D97-AF65-F5344CB8AC3E}">
        <p14:creationId xmlns:p14="http://schemas.microsoft.com/office/powerpoint/2010/main" val="263010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creen - version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31340B-5806-874C-A611-4062712ED3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605" y="446426"/>
            <a:ext cx="2551522" cy="1040471"/>
          </a:xfrm>
          <a:prstGeom prst="rect">
            <a:avLst/>
          </a:prstGeom>
        </p:spPr>
      </p:pic>
      <p:sp>
        <p:nvSpPr>
          <p:cNvPr id="11" name="Tijdelijke aanduiding voor tekst 13">
            <a:extLst>
              <a:ext uri="{FF2B5EF4-FFF2-40B4-BE49-F238E27FC236}">
                <a16:creationId xmlns:a16="http://schemas.microsoft.com/office/drawing/2014/main" id="{4C5E4BCB-6BB6-8747-A934-7E25BEE8931E}"/>
              </a:ext>
            </a:extLst>
          </p:cNvPr>
          <p:cNvSpPr>
            <a:spLocks noGrp="1"/>
          </p:cNvSpPr>
          <p:nvPr>
            <p:ph type="body" sz="quarter" idx="10" hasCustomPrompt="1"/>
          </p:nvPr>
        </p:nvSpPr>
        <p:spPr>
          <a:xfrm>
            <a:off x="880605" y="2623134"/>
            <a:ext cx="9170421" cy="1025730"/>
          </a:xfrm>
          <a:prstGeom prst="rect">
            <a:avLst/>
          </a:prstGeom>
        </p:spPr>
        <p:txBody>
          <a:bodyPr anchor="b">
            <a:noAutofit/>
          </a:bodyPr>
          <a:lstStyle>
            <a:lvl1pPr marL="0" indent="0">
              <a:lnSpc>
                <a:spcPct val="100000"/>
              </a:lnSpc>
              <a:buNone/>
              <a:defRPr sz="4000" b="1" cap="all" spc="0" baseline="0">
                <a:solidFill>
                  <a:schemeClr val="tx1"/>
                </a:solidFill>
              </a:defRPr>
            </a:lvl1pPr>
          </a:lstStyle>
          <a:p>
            <a:r>
              <a:rPr lang="en-GB" noProof="0" dirty="0"/>
              <a:t>Title</a:t>
            </a:r>
            <a:r>
              <a:rPr lang="en-GB" dirty="0"/>
              <a:t> of the presentation</a:t>
            </a:r>
          </a:p>
        </p:txBody>
      </p:sp>
      <p:sp>
        <p:nvSpPr>
          <p:cNvPr id="13" name="Rectangle 12"/>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12144374" y="-1"/>
            <a:ext cx="47626"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tekst 20">
            <a:extLst>
              <a:ext uri="{FF2B5EF4-FFF2-40B4-BE49-F238E27FC236}">
                <a16:creationId xmlns:a16="http://schemas.microsoft.com/office/drawing/2014/main" id="{6BAB15FE-DF20-694C-86F0-70E61CA547FB}"/>
              </a:ext>
            </a:extLst>
          </p:cNvPr>
          <p:cNvSpPr>
            <a:spLocks noGrp="1"/>
          </p:cNvSpPr>
          <p:nvPr>
            <p:ph type="body" sz="quarter" idx="11" hasCustomPrompt="1"/>
          </p:nvPr>
        </p:nvSpPr>
        <p:spPr>
          <a:xfrm>
            <a:off x="880605" y="3669593"/>
            <a:ext cx="9170421" cy="369332"/>
          </a:xfrm>
          <a:prstGeom prst="rect">
            <a:avLst/>
          </a:prstGeom>
        </p:spPr>
        <p:txBody>
          <a:bodyPr wrap="square"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1">
                <a:solidFill>
                  <a:schemeClr val="accent1">
                    <a:lumMod val="75000"/>
                  </a:schemeClr>
                </a:solidFill>
              </a:defRPr>
            </a:lvl1pPr>
          </a:lstStyle>
          <a:p>
            <a:r>
              <a:rPr lang="en-GB" noProof="0" dirty="0"/>
              <a:t>Subtitle</a:t>
            </a:r>
          </a:p>
        </p:txBody>
      </p:sp>
      <p:sp>
        <p:nvSpPr>
          <p:cNvPr id="18" name="Rechthoek: afgeronde hoeken 1">
            <a:extLst>
              <a:ext uri="{FF2B5EF4-FFF2-40B4-BE49-F238E27FC236}">
                <a16:creationId xmlns:a16="http://schemas.microsoft.com/office/drawing/2014/main" id="{CA4ADF87-DF35-6E4D-8087-1AFB6C298293}"/>
              </a:ext>
            </a:extLst>
          </p:cNvPr>
          <p:cNvSpPr/>
          <p:nvPr userDrawn="1"/>
        </p:nvSpPr>
        <p:spPr>
          <a:xfrm rot="16200000">
            <a:off x="11377998" y="966384"/>
            <a:ext cx="1333965" cy="294044"/>
          </a:xfrm>
          <a:prstGeom prst="round2SameRect">
            <a:avLst>
              <a:gd name="adj1" fmla="val 32579"/>
              <a:gd name="adj2" fmla="val 0"/>
            </a:avLst>
          </a:prstGeom>
          <a:solidFill>
            <a:srgbClr val="723393"/>
          </a:solidFill>
          <a:ln>
            <a:solidFill>
              <a:srgbClr val="723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4D8248D7-09E0-574E-AFCF-28F042BB0366}"/>
              </a:ext>
            </a:extLst>
          </p:cNvPr>
          <p:cNvSpPr txBox="1"/>
          <p:nvPr userDrawn="1"/>
        </p:nvSpPr>
        <p:spPr>
          <a:xfrm rot="5400000">
            <a:off x="11485124" y="1081320"/>
            <a:ext cx="1119357" cy="184666"/>
          </a:xfrm>
          <a:prstGeom prst="rect">
            <a:avLst/>
          </a:prstGeom>
          <a:noFill/>
        </p:spPr>
        <p:txBody>
          <a:bodyPr wrap="square" rtlCol="0">
            <a:spAutoFit/>
          </a:bodyPr>
          <a:lstStyle/>
          <a:p>
            <a:r>
              <a:rPr lang="nl-BE" sz="600" b="1" dirty="0">
                <a:solidFill>
                  <a:schemeClr val="bg1"/>
                </a:solidFill>
                <a:latin typeface="Century Gothic" panose="020B0502020202020204" pitchFamily="34" charset="0"/>
              </a:rPr>
              <a:t>www.biobestgroup.com</a:t>
            </a:r>
          </a:p>
        </p:txBody>
      </p:sp>
      <p:pic>
        <p:nvPicPr>
          <p:cNvPr id="6" name="Graphic 5">
            <a:extLst>
              <a:ext uri="{FF2B5EF4-FFF2-40B4-BE49-F238E27FC236}">
                <a16:creationId xmlns:a16="http://schemas.microsoft.com/office/drawing/2014/main" id="{18BF14BD-34AF-684C-8EF3-1515B9D78509}"/>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t="39715" r="24566" b="33333"/>
          <a:stretch/>
        </p:blipFill>
        <p:spPr>
          <a:xfrm>
            <a:off x="5029201" y="3258713"/>
            <a:ext cx="7162800" cy="3620017"/>
          </a:xfrm>
          <a:prstGeom prst="rect">
            <a:avLst/>
          </a:prstGeom>
        </p:spPr>
      </p:pic>
      <p:sp>
        <p:nvSpPr>
          <p:cNvPr id="12" name="Tijdelijke aanduiding voor tekst 20">
            <a:extLst>
              <a:ext uri="{FF2B5EF4-FFF2-40B4-BE49-F238E27FC236}">
                <a16:creationId xmlns:a16="http://schemas.microsoft.com/office/drawing/2014/main" id="{F507D85F-A5C4-A843-934B-D98490B0C797}"/>
              </a:ext>
            </a:extLst>
          </p:cNvPr>
          <p:cNvSpPr>
            <a:spLocks noGrp="1"/>
          </p:cNvSpPr>
          <p:nvPr>
            <p:ph type="body" sz="quarter" idx="15" hasCustomPrompt="1"/>
          </p:nvPr>
        </p:nvSpPr>
        <p:spPr>
          <a:xfrm>
            <a:off x="880605" y="4883954"/>
            <a:ext cx="3267133"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Name of the speaker</a:t>
            </a:r>
          </a:p>
        </p:txBody>
      </p:sp>
      <p:sp>
        <p:nvSpPr>
          <p:cNvPr id="20" name="Tijdelijke aanduiding voor tekst 20">
            <a:extLst>
              <a:ext uri="{FF2B5EF4-FFF2-40B4-BE49-F238E27FC236}">
                <a16:creationId xmlns:a16="http://schemas.microsoft.com/office/drawing/2014/main" id="{78004BA9-4DA7-B544-A90E-3E269F73B65F}"/>
              </a:ext>
            </a:extLst>
          </p:cNvPr>
          <p:cNvSpPr>
            <a:spLocks noGrp="1"/>
          </p:cNvSpPr>
          <p:nvPr>
            <p:ph type="body" sz="quarter" idx="16" hasCustomPrompt="1"/>
          </p:nvPr>
        </p:nvSpPr>
        <p:spPr>
          <a:xfrm>
            <a:off x="4456189" y="4883953"/>
            <a:ext cx="3079451"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Date</a:t>
            </a:r>
          </a:p>
        </p:txBody>
      </p:sp>
    </p:spTree>
    <p:extLst>
      <p:ext uri="{BB962C8B-B14F-4D97-AF65-F5344CB8AC3E}">
        <p14:creationId xmlns:p14="http://schemas.microsoft.com/office/powerpoint/2010/main" val="349459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Tijdelijke aanduiding voor grafiek 3">
            <a:extLst>
              <a:ext uri="{FF2B5EF4-FFF2-40B4-BE49-F238E27FC236}">
                <a16:creationId xmlns:a16="http://schemas.microsoft.com/office/drawing/2014/main" id="{BDCCF679-280C-D540-8E4A-226DCA2C469E}"/>
              </a:ext>
            </a:extLst>
          </p:cNvPr>
          <p:cNvSpPr>
            <a:spLocks noGrp="1"/>
          </p:cNvSpPr>
          <p:nvPr>
            <p:ph type="chart" sz="quarter" idx="10"/>
          </p:nvPr>
        </p:nvSpPr>
        <p:spPr>
          <a:xfrm>
            <a:off x="1620515" y="1707777"/>
            <a:ext cx="7747000" cy="4167374"/>
          </a:xfrm>
        </p:spPr>
        <p:txBody>
          <a:bodyPr tIns="180000"/>
          <a:lstStyle>
            <a:lvl1pPr marL="0" indent="0" algn="ctr">
              <a:buNone/>
              <a:defRPr/>
            </a:lvl1pPr>
          </a:lstStyle>
          <a:p>
            <a:r>
              <a:rPr lang="en-US"/>
              <a:t>Click icon to add chart</a:t>
            </a:r>
            <a:endParaRPr lang="nl-BE" dirty="0"/>
          </a:p>
        </p:txBody>
      </p:sp>
      <p:sp>
        <p:nvSpPr>
          <p:cNvPr id="8" name="Rectangle 7"/>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9471FFDA-61AE-F24E-9882-BC47434DCD22}"/>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2" name="Tijdelijke aanduiding voor tekst 8">
            <a:extLst>
              <a:ext uri="{FF2B5EF4-FFF2-40B4-BE49-F238E27FC236}">
                <a16:creationId xmlns:a16="http://schemas.microsoft.com/office/drawing/2014/main" id="{C2654D61-5FA7-9F4A-9A66-BBCA1C442FF6}"/>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4" name="Tijdelijke aanduiding voor dianummer 2">
            <a:extLst>
              <a:ext uri="{FF2B5EF4-FFF2-40B4-BE49-F238E27FC236}">
                <a16:creationId xmlns:a16="http://schemas.microsoft.com/office/drawing/2014/main" id="{A8EBB61A-2245-344E-9030-C0065DAC45E1}"/>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pic>
        <p:nvPicPr>
          <p:cNvPr id="15" name="Afbeelding 8">
            <a:extLst>
              <a:ext uri="{FF2B5EF4-FFF2-40B4-BE49-F238E27FC236}">
                <a16:creationId xmlns:a16="http://schemas.microsoft.com/office/drawing/2014/main" id="{43BB26FE-FC02-B144-A2AB-4701EF06AD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41112" y="3680603"/>
            <a:ext cx="1603262" cy="2413709"/>
          </a:xfrm>
          <a:prstGeom prst="rect">
            <a:avLst/>
          </a:prstGeom>
        </p:spPr>
      </p:pic>
      <p:sp>
        <p:nvSpPr>
          <p:cNvPr id="9" name="Rectangle 8"/>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graph">
    <p:spTree>
      <p:nvGrpSpPr>
        <p:cNvPr id="1" name=""/>
        <p:cNvGrpSpPr/>
        <p:nvPr/>
      </p:nvGrpSpPr>
      <p:grpSpPr>
        <a:xfrm>
          <a:off x="0" y="0"/>
          <a:ext cx="0" cy="0"/>
          <a:chOff x="0" y="0"/>
          <a:chExt cx="0" cy="0"/>
        </a:xfrm>
      </p:grpSpPr>
      <p:sp>
        <p:nvSpPr>
          <p:cNvPr id="4" name="Tijdelijke aanduiding voor grafiek 3">
            <a:extLst>
              <a:ext uri="{FF2B5EF4-FFF2-40B4-BE49-F238E27FC236}">
                <a16:creationId xmlns:a16="http://schemas.microsoft.com/office/drawing/2014/main" id="{BDCCF679-280C-D540-8E4A-226DCA2C469E}"/>
              </a:ext>
            </a:extLst>
          </p:cNvPr>
          <p:cNvSpPr>
            <a:spLocks noGrp="1"/>
          </p:cNvSpPr>
          <p:nvPr>
            <p:ph type="chart" sz="quarter" idx="10"/>
          </p:nvPr>
        </p:nvSpPr>
        <p:spPr>
          <a:xfrm>
            <a:off x="1371600" y="1707777"/>
            <a:ext cx="4647826" cy="4167374"/>
          </a:xfrm>
        </p:spPr>
        <p:txBody>
          <a:bodyPr tIns="180000"/>
          <a:lstStyle>
            <a:lvl1pPr marL="0" indent="0" algn="ctr">
              <a:buNone/>
              <a:defRPr/>
            </a:lvl1pPr>
          </a:lstStyle>
          <a:p>
            <a:r>
              <a:rPr lang="en-US"/>
              <a:t>Click icon to add chart</a:t>
            </a:r>
            <a:endParaRPr lang="nl-BE" dirty="0"/>
          </a:p>
        </p:txBody>
      </p:sp>
      <p:sp>
        <p:nvSpPr>
          <p:cNvPr id="8" name="Rectangle 7"/>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9471FFDA-61AE-F24E-9882-BC47434DCD22}"/>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2" name="Tijdelijke aanduiding voor tekst 8">
            <a:extLst>
              <a:ext uri="{FF2B5EF4-FFF2-40B4-BE49-F238E27FC236}">
                <a16:creationId xmlns:a16="http://schemas.microsoft.com/office/drawing/2014/main" id="{C2654D61-5FA7-9F4A-9A66-BBCA1C442FF6}"/>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4" name="Tijdelijke aanduiding voor dianummer 2">
            <a:extLst>
              <a:ext uri="{FF2B5EF4-FFF2-40B4-BE49-F238E27FC236}">
                <a16:creationId xmlns:a16="http://schemas.microsoft.com/office/drawing/2014/main" id="{A8EBB61A-2245-344E-9030-C0065DAC45E1}"/>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sp>
        <p:nvSpPr>
          <p:cNvPr id="18" name="Content Placeholder 3">
            <a:extLst>
              <a:ext uri="{FF2B5EF4-FFF2-40B4-BE49-F238E27FC236}">
                <a16:creationId xmlns:a16="http://schemas.microsoft.com/office/drawing/2014/main" id="{07F1CC06-63DA-704E-B387-FB46F34EF9E2}"/>
              </a:ext>
            </a:extLst>
          </p:cNvPr>
          <p:cNvSpPr>
            <a:spLocks noGrp="1"/>
          </p:cNvSpPr>
          <p:nvPr>
            <p:ph sz="quarter" idx="19" hasCustomPrompt="1"/>
          </p:nvPr>
        </p:nvSpPr>
        <p:spPr>
          <a:xfrm>
            <a:off x="6642847" y="1758106"/>
            <a:ext cx="4300319" cy="4161001"/>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Tree>
    <p:extLst>
      <p:ext uri="{BB962C8B-B14F-4D97-AF65-F5344CB8AC3E}">
        <p14:creationId xmlns:p14="http://schemas.microsoft.com/office/powerpoint/2010/main" val="12813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995AA4-1FBC-4A44-B64F-E896188BA321}"/>
              </a:ext>
            </a:extLst>
          </p:cNvPr>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8">
            <a:extLst>
              <a:ext uri="{FF2B5EF4-FFF2-40B4-BE49-F238E27FC236}">
                <a16:creationId xmlns:a16="http://schemas.microsoft.com/office/drawing/2014/main" id="{0101B2CF-E80D-7C40-AE45-1561B3129D5E}"/>
              </a:ext>
            </a:extLst>
          </p:cNvPr>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D18F6E93-18FA-5D4C-AFB7-1F4118B1FE78}"/>
              </a:ext>
            </a:extLst>
          </p:cNvPr>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10" name="Tijdelijke aanduiding voor tekst 8">
            <a:extLst>
              <a:ext uri="{FF2B5EF4-FFF2-40B4-BE49-F238E27FC236}">
                <a16:creationId xmlns:a16="http://schemas.microsoft.com/office/drawing/2014/main" id="{AAE934F7-9592-8C46-AA93-CE67B0324C5C}"/>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
        <p:nvSpPr>
          <p:cNvPr id="11" name="Tijdelijke aanduiding voor dianummer 2">
            <a:extLst>
              <a:ext uri="{FF2B5EF4-FFF2-40B4-BE49-F238E27FC236}">
                <a16:creationId xmlns:a16="http://schemas.microsoft.com/office/drawing/2014/main" id="{65664544-AFCD-FD45-A7BE-84392D83A0EB}"/>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pic>
        <p:nvPicPr>
          <p:cNvPr id="13" name="Afbeelding 12">
            <a:extLst>
              <a:ext uri="{FF2B5EF4-FFF2-40B4-BE49-F238E27FC236}">
                <a16:creationId xmlns:a16="http://schemas.microsoft.com/office/drawing/2014/main" id="{164A2C6E-7EB1-A14E-B70C-6BAF5957383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897" y="6258035"/>
            <a:ext cx="1244829" cy="507600"/>
          </a:xfrm>
          <a:prstGeom prst="rect">
            <a:avLst/>
          </a:prstGeom>
        </p:spPr>
      </p:pic>
      <p:pic>
        <p:nvPicPr>
          <p:cNvPr id="2" name="Picture 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1121993">
            <a:off x="344518" y="4622332"/>
            <a:ext cx="6920917" cy="2827091"/>
          </a:xfrm>
          <a:prstGeom prst="rect">
            <a:avLst/>
          </a:prstGeom>
        </p:spPr>
      </p:pic>
    </p:spTree>
    <p:extLst>
      <p:ext uri="{BB962C8B-B14F-4D97-AF65-F5344CB8AC3E}">
        <p14:creationId xmlns:p14="http://schemas.microsoft.com/office/powerpoint/2010/main" val="14534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CAD400"/>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5B8F5D8-3C17-2A44-A29E-FFDA81E40AA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27905">
            <a:off x="-252482" y="4385258"/>
            <a:ext cx="8432188" cy="2736505"/>
          </a:xfrm>
          <a:prstGeom prst="rect">
            <a:avLst/>
          </a:prstGeom>
        </p:spPr>
      </p:pic>
      <p:sp>
        <p:nvSpPr>
          <p:cNvPr id="9" name="Tijdelijke aanduiding voor tekst 7">
            <a:extLst>
              <a:ext uri="{FF2B5EF4-FFF2-40B4-BE49-F238E27FC236}">
                <a16:creationId xmlns:a16="http://schemas.microsoft.com/office/drawing/2014/main" id="{072F413D-4B10-704E-B16A-6984D0AAFCD4}"/>
              </a:ext>
            </a:extLst>
          </p:cNvPr>
          <p:cNvSpPr>
            <a:spLocks noGrp="1"/>
          </p:cNvSpPr>
          <p:nvPr>
            <p:ph type="body" sz="quarter" idx="10" hasCustomPrompt="1"/>
          </p:nvPr>
        </p:nvSpPr>
        <p:spPr>
          <a:xfrm>
            <a:off x="2481943" y="3067448"/>
            <a:ext cx="7575248" cy="584775"/>
          </a:xfrm>
          <a:prstGeom prst="rect">
            <a:avLst/>
          </a:prstGeom>
        </p:spPr>
        <p:txBody>
          <a:bodyPr wrap="square" anchor="ctr">
            <a:spAutoFit/>
          </a:bodyPr>
          <a:lstStyle>
            <a:lvl1pPr marL="0" indent="0" algn="ctr">
              <a:buNone/>
              <a:defRPr sz="3200" b="1" cap="none" spc="300" baseline="0"/>
            </a:lvl1pPr>
          </a:lstStyle>
          <a:p>
            <a:r>
              <a:rPr lang="en-GB" noProof="0" dirty="0"/>
              <a:t>Quote</a:t>
            </a:r>
          </a:p>
        </p:txBody>
      </p:sp>
      <p:sp>
        <p:nvSpPr>
          <p:cNvPr id="6" name="Tijdelijke aanduiding voor dianummer 2">
            <a:extLst>
              <a:ext uri="{FF2B5EF4-FFF2-40B4-BE49-F238E27FC236}">
                <a16:creationId xmlns:a16="http://schemas.microsoft.com/office/drawing/2014/main" id="{E6C46986-2DA5-1B43-B85B-2B8643D55D61}"/>
              </a:ext>
            </a:extLst>
          </p:cNvPr>
          <p:cNvSpPr>
            <a:spLocks noGrp="1"/>
          </p:cNvSpPr>
          <p:nvPr>
            <p:ph type="sldNum" sz="quarter" idx="17"/>
          </p:nvPr>
        </p:nvSpPr>
        <p:spPr>
          <a:xfrm>
            <a:off x="838200" y="6356350"/>
            <a:ext cx="533400" cy="365125"/>
          </a:xfrm>
        </p:spPr>
        <p:txBody>
          <a:bodyPr/>
          <a:lstStyle>
            <a:lvl1pPr>
              <a:defRPr>
                <a:solidFill>
                  <a:schemeClr val="bg1"/>
                </a:solidFill>
              </a:defRPr>
            </a:lvl1pPr>
          </a:lstStyle>
          <a:p>
            <a:fld id="{8054A3CF-5DD7-9B4F-AE4C-CB49DC799D18}" type="slidenum">
              <a:rPr lang="en-GB" smtClean="0"/>
              <a:pPr/>
              <a:t>‹#›</a:t>
            </a:fld>
            <a:endParaRPr lang="en-GB"/>
          </a:p>
        </p:txBody>
      </p:sp>
      <p:pic>
        <p:nvPicPr>
          <p:cNvPr id="11" name="Graphic 10">
            <a:extLst>
              <a:ext uri="{FF2B5EF4-FFF2-40B4-BE49-F238E27FC236}">
                <a16:creationId xmlns:a16="http://schemas.microsoft.com/office/drawing/2014/main" id="{79C9A148-68D1-B445-8A0C-5685A69B291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07090">
            <a:off x="4701787" y="-1924430"/>
            <a:ext cx="10710809" cy="6858000"/>
          </a:xfrm>
          <a:prstGeom prst="rect">
            <a:avLst/>
          </a:prstGeom>
        </p:spPr>
      </p:pic>
    </p:spTree>
    <p:extLst>
      <p:ext uri="{BB962C8B-B14F-4D97-AF65-F5344CB8AC3E}">
        <p14:creationId xmlns:p14="http://schemas.microsoft.com/office/powerpoint/2010/main" val="358951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white">
    <p:bg>
      <p:bgRef idx="1001">
        <a:schemeClr val="bg1"/>
      </p:bgRef>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5451E8-4667-4F42-91FC-D4F7656487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0464903">
            <a:off x="416854" y="3777851"/>
            <a:ext cx="2658256" cy="3038848"/>
          </a:xfrm>
          <a:prstGeom prst="rect">
            <a:avLst/>
          </a:prstGeom>
        </p:spPr>
      </p:pic>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jdelijke aanduiding voor dianummer 2">
            <a:extLst>
              <a:ext uri="{FF2B5EF4-FFF2-40B4-BE49-F238E27FC236}">
                <a16:creationId xmlns:a16="http://schemas.microsoft.com/office/drawing/2014/main" id="{ED5158F9-F096-CC4C-B4CA-4D7C4DDEF054}"/>
              </a:ext>
            </a:extLst>
          </p:cNvPr>
          <p:cNvSpPr>
            <a:spLocks noGrp="1"/>
          </p:cNvSpPr>
          <p:nvPr>
            <p:ph type="sldNum" sz="quarter" idx="17"/>
          </p:nvPr>
        </p:nvSpPr>
        <p:spPr>
          <a:xfrm>
            <a:off x="838200" y="6356350"/>
            <a:ext cx="533400" cy="365125"/>
          </a:xfrm>
        </p:spPr>
        <p:txBody>
          <a:bodyPr/>
          <a:lstStyle/>
          <a:p>
            <a:fld id="{8054A3CF-5DD7-9B4F-AE4C-CB49DC799D18}" type="slidenum">
              <a:rPr lang="en-GB" smtClean="0"/>
              <a:pPr/>
              <a:t>‹#›</a:t>
            </a:fld>
            <a:endParaRPr lang="en-GB"/>
          </a:p>
        </p:txBody>
      </p:sp>
      <p:sp>
        <p:nvSpPr>
          <p:cNvPr id="12" name="Tijdelijke aanduiding voor tekst 7">
            <a:extLst>
              <a:ext uri="{FF2B5EF4-FFF2-40B4-BE49-F238E27FC236}">
                <a16:creationId xmlns:a16="http://schemas.microsoft.com/office/drawing/2014/main" id="{A431BDD2-7619-FC4E-AB59-4AF5E2FE8B1E}"/>
              </a:ext>
            </a:extLst>
          </p:cNvPr>
          <p:cNvSpPr>
            <a:spLocks noGrp="1"/>
          </p:cNvSpPr>
          <p:nvPr>
            <p:ph type="body" sz="quarter" idx="10" hasCustomPrompt="1"/>
          </p:nvPr>
        </p:nvSpPr>
        <p:spPr>
          <a:xfrm>
            <a:off x="2481943" y="3067448"/>
            <a:ext cx="7575248" cy="584775"/>
          </a:xfrm>
          <a:prstGeom prst="rect">
            <a:avLst/>
          </a:prstGeom>
        </p:spPr>
        <p:txBody>
          <a:bodyPr wrap="square" anchor="ctr">
            <a:spAutoFit/>
          </a:bodyPr>
          <a:lstStyle>
            <a:lvl1pPr marL="0" indent="0" algn="ctr">
              <a:buNone/>
              <a:defRPr sz="3200" b="1" cap="none" spc="300" baseline="0"/>
            </a:lvl1pPr>
          </a:lstStyle>
          <a:p>
            <a:r>
              <a:rPr lang="en-GB" noProof="0" dirty="0"/>
              <a:t>Quote</a:t>
            </a:r>
          </a:p>
        </p:txBody>
      </p:sp>
      <p:pic>
        <p:nvPicPr>
          <p:cNvPr id="9" name="Afbeelding 8">
            <a:extLst>
              <a:ext uri="{FF2B5EF4-FFF2-40B4-BE49-F238E27FC236}">
                <a16:creationId xmlns:a16="http://schemas.microsoft.com/office/drawing/2014/main" id="{DF6EE6D9-BB50-8242-9053-4A8343B09FB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640897" y="6258035"/>
            <a:ext cx="1244829" cy="507600"/>
          </a:xfrm>
          <a:prstGeom prst="rect">
            <a:avLst/>
          </a:prstGeom>
        </p:spPr>
      </p:pic>
      <p:pic>
        <p:nvPicPr>
          <p:cNvPr id="3" name="Graphic 2">
            <a:extLst>
              <a:ext uri="{FF2B5EF4-FFF2-40B4-BE49-F238E27FC236}">
                <a16:creationId xmlns:a16="http://schemas.microsoft.com/office/drawing/2014/main" id="{D4F429ED-3875-6B4E-B2F7-F19123DC124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8261" t="40726" r="38226" b="33048"/>
          <a:stretch/>
        </p:blipFill>
        <p:spPr>
          <a:xfrm rot="2922618">
            <a:off x="6093854" y="-1966235"/>
            <a:ext cx="5023390" cy="5560823"/>
          </a:xfrm>
          <a:prstGeom prst="rect">
            <a:avLst/>
          </a:prstGeom>
        </p:spPr>
      </p:pic>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8328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green">
    <p:bg>
      <p:bgPr>
        <a:solidFill>
          <a:srgbClr val="CAD400"/>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9235108-3B6D-844B-A731-10BDF159DF1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553" y="2502822"/>
            <a:ext cx="2737567" cy="3089630"/>
          </a:xfrm>
          <a:prstGeom prst="rect">
            <a:avLst/>
          </a:prstGeom>
        </p:spPr>
      </p:pic>
      <p:sp>
        <p:nvSpPr>
          <p:cNvPr id="4" name="Rectangle 1">
            <a:extLst>
              <a:ext uri="{FF2B5EF4-FFF2-40B4-BE49-F238E27FC236}">
                <a16:creationId xmlns:a16="http://schemas.microsoft.com/office/drawing/2014/main" id="{A1FF8E0B-A430-AA48-AC3F-7CE9BB3F5947}"/>
              </a:ext>
            </a:extLst>
          </p:cNvPr>
          <p:cNvSpPr/>
          <p:nvPr userDrawn="1"/>
        </p:nvSpPr>
        <p:spPr>
          <a:xfrm>
            <a:off x="-1" y="5042594"/>
            <a:ext cx="12192001" cy="18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3">
            <a:extLst>
              <a:ext uri="{FF2B5EF4-FFF2-40B4-BE49-F238E27FC236}">
                <a16:creationId xmlns:a16="http://schemas.microsoft.com/office/drawing/2014/main" id="{C5B8F5D8-3C17-2A44-A29E-FFDA81E40AA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213814" y="0"/>
            <a:ext cx="8002000" cy="2306669"/>
          </a:xfrm>
          <a:prstGeom prst="rect">
            <a:avLst/>
          </a:prstGeom>
        </p:spPr>
      </p:pic>
      <p:sp>
        <p:nvSpPr>
          <p:cNvPr id="13" name="Tijdelijke aanduiding voor tekst 7">
            <a:extLst>
              <a:ext uri="{FF2B5EF4-FFF2-40B4-BE49-F238E27FC236}">
                <a16:creationId xmlns:a16="http://schemas.microsoft.com/office/drawing/2014/main" id="{072F413D-4B10-704E-B16A-6984D0AAFCD4}"/>
              </a:ext>
            </a:extLst>
          </p:cNvPr>
          <p:cNvSpPr>
            <a:spLocks noGrp="1"/>
          </p:cNvSpPr>
          <p:nvPr>
            <p:ph type="body" sz="quarter" idx="10" hasCustomPrompt="1"/>
          </p:nvPr>
        </p:nvSpPr>
        <p:spPr>
          <a:xfrm>
            <a:off x="2985247" y="2229726"/>
            <a:ext cx="6568640" cy="707886"/>
          </a:xfrm>
          <a:prstGeom prst="rect">
            <a:avLst/>
          </a:prstGeom>
        </p:spPr>
        <p:txBody>
          <a:bodyPr wrap="square" anchor="ctr">
            <a:spAutoFit/>
          </a:bodyPr>
          <a:lstStyle>
            <a:lvl1pPr marL="0" indent="0" algn="ctr">
              <a:buNone/>
              <a:defRPr sz="4000" b="1" cap="all" spc="300" baseline="0"/>
            </a:lvl1pPr>
          </a:lstStyle>
          <a:p>
            <a:r>
              <a:rPr lang="en-GB" noProof="0" dirty="0"/>
              <a:t>CLICK TO ADD TEXT</a:t>
            </a:r>
          </a:p>
        </p:txBody>
      </p:sp>
      <p:sp>
        <p:nvSpPr>
          <p:cNvPr id="9" name="Tijdelijke aanduiding voor dianummer 2">
            <a:extLst>
              <a:ext uri="{FF2B5EF4-FFF2-40B4-BE49-F238E27FC236}">
                <a16:creationId xmlns:a16="http://schemas.microsoft.com/office/drawing/2014/main" id="{4FAB217B-D7AF-3C48-AE9A-679E7490FD49}"/>
              </a:ext>
            </a:extLst>
          </p:cNvPr>
          <p:cNvSpPr>
            <a:spLocks noGrp="1"/>
          </p:cNvSpPr>
          <p:nvPr>
            <p:ph type="sldNum" sz="quarter" idx="17"/>
          </p:nvPr>
        </p:nvSpPr>
        <p:spPr>
          <a:xfrm>
            <a:off x="838200" y="6289115"/>
            <a:ext cx="533400" cy="365125"/>
          </a:xfrm>
        </p:spPr>
        <p:txBody>
          <a:bodyPr/>
          <a:lstStyle/>
          <a:p>
            <a:fld id="{8054A3CF-5DD7-9B4F-AE4C-CB49DC799D18}" type="slidenum">
              <a:rPr lang="en-GB" smtClean="0"/>
              <a:pPr/>
              <a:t>‹#›</a:t>
            </a:fld>
            <a:endParaRPr lang="en-GB"/>
          </a:p>
        </p:txBody>
      </p:sp>
      <p:pic>
        <p:nvPicPr>
          <p:cNvPr id="11" name="Afbeelding 10">
            <a:extLst>
              <a:ext uri="{FF2B5EF4-FFF2-40B4-BE49-F238E27FC236}">
                <a16:creationId xmlns:a16="http://schemas.microsoft.com/office/drawing/2014/main" id="{BC29E047-5ED2-2748-B078-53E382A656A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679633" y="5354068"/>
            <a:ext cx="2832728" cy="1155093"/>
          </a:xfrm>
          <a:prstGeom prst="rect">
            <a:avLst/>
          </a:prstGeom>
        </p:spPr>
      </p:pic>
    </p:spTree>
    <p:extLst>
      <p:ext uri="{BB962C8B-B14F-4D97-AF65-F5344CB8AC3E}">
        <p14:creationId xmlns:p14="http://schemas.microsoft.com/office/powerpoint/2010/main" val="15690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creen - whit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jdelijke aanduiding voor tekst 7">
            <a:extLst>
              <a:ext uri="{FF2B5EF4-FFF2-40B4-BE49-F238E27FC236}">
                <a16:creationId xmlns:a16="http://schemas.microsoft.com/office/drawing/2014/main" id="{56B46892-04C1-EB47-B11C-60E888FCC84B}"/>
              </a:ext>
            </a:extLst>
          </p:cNvPr>
          <p:cNvSpPr>
            <a:spLocks noGrp="1"/>
          </p:cNvSpPr>
          <p:nvPr>
            <p:ph type="body" sz="quarter" idx="10" hasCustomPrompt="1"/>
          </p:nvPr>
        </p:nvSpPr>
        <p:spPr>
          <a:xfrm>
            <a:off x="2985247" y="2229726"/>
            <a:ext cx="6568640" cy="707886"/>
          </a:xfrm>
          <a:prstGeom prst="rect">
            <a:avLst/>
          </a:prstGeom>
        </p:spPr>
        <p:txBody>
          <a:bodyPr wrap="square" anchor="ctr">
            <a:spAutoFit/>
          </a:bodyPr>
          <a:lstStyle>
            <a:lvl1pPr marL="0" indent="0" algn="ctr">
              <a:buNone/>
              <a:defRPr sz="4000" b="1" cap="all" spc="300" baseline="0"/>
            </a:lvl1pPr>
          </a:lstStyle>
          <a:p>
            <a:r>
              <a:rPr lang="en-GB" noProof="0" dirty="0"/>
              <a:t>CLICK TO ADD TEXT</a:t>
            </a:r>
          </a:p>
        </p:txBody>
      </p:sp>
      <p:sp>
        <p:nvSpPr>
          <p:cNvPr id="14" name="Tijdelijke aanduiding voor dianummer 2">
            <a:extLst>
              <a:ext uri="{FF2B5EF4-FFF2-40B4-BE49-F238E27FC236}">
                <a16:creationId xmlns:a16="http://schemas.microsoft.com/office/drawing/2014/main" id="{785E8DBA-6BA3-6243-8A73-EA72E8A11B08}"/>
              </a:ext>
            </a:extLst>
          </p:cNvPr>
          <p:cNvSpPr>
            <a:spLocks noGrp="1"/>
          </p:cNvSpPr>
          <p:nvPr>
            <p:ph type="sldNum" sz="quarter" idx="17"/>
          </p:nvPr>
        </p:nvSpPr>
        <p:spPr>
          <a:xfrm>
            <a:off x="838200" y="6289115"/>
            <a:ext cx="533400" cy="365125"/>
          </a:xfrm>
        </p:spPr>
        <p:txBody>
          <a:bodyPr/>
          <a:lstStyle/>
          <a:p>
            <a:fld id="{8054A3CF-5DD7-9B4F-AE4C-CB49DC799D18}" type="slidenum">
              <a:rPr lang="en-GB" smtClean="0"/>
              <a:pPr/>
              <a:t>‹#›</a:t>
            </a:fld>
            <a:endParaRPr lang="en-GB"/>
          </a:p>
        </p:txBody>
      </p:sp>
      <p:pic>
        <p:nvPicPr>
          <p:cNvPr id="11" name="Afbeelding 10">
            <a:extLst>
              <a:ext uri="{FF2B5EF4-FFF2-40B4-BE49-F238E27FC236}">
                <a16:creationId xmlns:a16="http://schemas.microsoft.com/office/drawing/2014/main" id="{719978BF-77E2-2648-8B76-3037365DEC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9633" y="5354068"/>
            <a:ext cx="2832728" cy="1155093"/>
          </a:xfrm>
          <a:prstGeom prst="rect">
            <a:avLst/>
          </a:prstGeom>
        </p:spPr>
      </p:pic>
      <p:pic>
        <p:nvPicPr>
          <p:cNvPr id="6" name="Graphic 5">
            <a:extLst>
              <a:ext uri="{FF2B5EF4-FFF2-40B4-BE49-F238E27FC236}">
                <a16:creationId xmlns:a16="http://schemas.microsoft.com/office/drawing/2014/main" id="{0599B9D5-EBED-D246-958F-DF7737224339}"/>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b="8375"/>
          <a:stretch/>
        </p:blipFill>
        <p:spPr>
          <a:xfrm>
            <a:off x="7559980" y="2090057"/>
            <a:ext cx="5499448" cy="4767943"/>
          </a:xfrm>
          <a:prstGeom prst="rect">
            <a:avLst/>
          </a:prstGeom>
        </p:spPr>
      </p:pic>
      <p:pic>
        <p:nvPicPr>
          <p:cNvPr id="15" name="Graphic 10">
            <a:extLst>
              <a:ext uri="{FF2B5EF4-FFF2-40B4-BE49-F238E27FC236}">
                <a16:creationId xmlns:a16="http://schemas.microsoft.com/office/drawing/2014/main" id="{79C9A148-68D1-B445-8A0C-5685A69B2911}"/>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07090">
            <a:off x="-3983804" y="-2614337"/>
            <a:ext cx="10710809" cy="6858000"/>
          </a:xfrm>
          <a:prstGeom prst="rect">
            <a:avLst/>
          </a:prstGeom>
        </p:spPr>
      </p:pic>
    </p:spTree>
    <p:extLst>
      <p:ext uri="{BB962C8B-B14F-4D97-AF65-F5344CB8AC3E}">
        <p14:creationId xmlns:p14="http://schemas.microsoft.com/office/powerpoint/2010/main" val="15327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creen - purple">
    <p:bg>
      <p:bgPr>
        <a:solidFill>
          <a:srgbClr val="6D1E7E"/>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1FF8E0B-A430-AA48-AC3F-7CE9BB3F5947}"/>
              </a:ext>
            </a:extLst>
          </p:cNvPr>
          <p:cNvSpPr/>
          <p:nvPr userDrawn="1"/>
        </p:nvSpPr>
        <p:spPr>
          <a:xfrm>
            <a:off x="-1" y="5042594"/>
            <a:ext cx="12192001" cy="18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tekst 7">
            <a:extLst>
              <a:ext uri="{FF2B5EF4-FFF2-40B4-BE49-F238E27FC236}">
                <a16:creationId xmlns:a16="http://schemas.microsoft.com/office/drawing/2014/main" id="{935285BC-081B-0144-9DA8-A8FC3B8B2518}"/>
              </a:ext>
            </a:extLst>
          </p:cNvPr>
          <p:cNvSpPr>
            <a:spLocks noGrp="1"/>
          </p:cNvSpPr>
          <p:nvPr>
            <p:ph type="body" sz="quarter" idx="10" hasCustomPrompt="1"/>
          </p:nvPr>
        </p:nvSpPr>
        <p:spPr>
          <a:xfrm>
            <a:off x="2985247" y="2229726"/>
            <a:ext cx="6568640" cy="707886"/>
          </a:xfrm>
          <a:prstGeom prst="rect">
            <a:avLst/>
          </a:prstGeom>
        </p:spPr>
        <p:txBody>
          <a:bodyPr wrap="square" anchor="ctr">
            <a:spAutoFit/>
          </a:bodyPr>
          <a:lstStyle>
            <a:lvl1pPr marL="0" indent="0" algn="ctr">
              <a:buNone/>
              <a:defRPr sz="4000" b="1" cap="all" spc="300" baseline="0">
                <a:solidFill>
                  <a:schemeClr val="bg1"/>
                </a:solidFill>
              </a:defRPr>
            </a:lvl1pPr>
          </a:lstStyle>
          <a:p>
            <a:r>
              <a:rPr lang="en-GB" noProof="0" dirty="0"/>
              <a:t>CLICK TO ADD TEXT</a:t>
            </a:r>
          </a:p>
        </p:txBody>
      </p:sp>
      <p:sp>
        <p:nvSpPr>
          <p:cNvPr id="9" name="Tijdelijke aanduiding voor dianummer 2">
            <a:extLst>
              <a:ext uri="{FF2B5EF4-FFF2-40B4-BE49-F238E27FC236}">
                <a16:creationId xmlns:a16="http://schemas.microsoft.com/office/drawing/2014/main" id="{F75CF608-39E1-A049-919D-1C9F1D065488}"/>
              </a:ext>
            </a:extLst>
          </p:cNvPr>
          <p:cNvSpPr>
            <a:spLocks noGrp="1"/>
          </p:cNvSpPr>
          <p:nvPr>
            <p:ph type="sldNum" sz="quarter" idx="17"/>
          </p:nvPr>
        </p:nvSpPr>
        <p:spPr>
          <a:xfrm>
            <a:off x="838200" y="6289115"/>
            <a:ext cx="533400" cy="365125"/>
          </a:xfrm>
        </p:spPr>
        <p:txBody>
          <a:bodyPr/>
          <a:lstStyle/>
          <a:p>
            <a:fld id="{8054A3CF-5DD7-9B4F-AE4C-CB49DC799D18}" type="slidenum">
              <a:rPr lang="en-GB" smtClean="0"/>
              <a:pPr/>
              <a:t>‹#›</a:t>
            </a:fld>
            <a:endParaRPr lang="en-GB"/>
          </a:p>
        </p:txBody>
      </p:sp>
      <p:pic>
        <p:nvPicPr>
          <p:cNvPr id="11" name="Afbeelding 10">
            <a:extLst>
              <a:ext uri="{FF2B5EF4-FFF2-40B4-BE49-F238E27FC236}">
                <a16:creationId xmlns:a16="http://schemas.microsoft.com/office/drawing/2014/main" id="{61CC4E8F-EF9D-3B4A-BB3F-EEA7DEBAF9E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9633" y="5354068"/>
            <a:ext cx="2832728" cy="1155093"/>
          </a:xfrm>
          <a:prstGeom prst="rect">
            <a:avLst/>
          </a:prstGeom>
        </p:spPr>
      </p:pic>
      <p:pic>
        <p:nvPicPr>
          <p:cNvPr id="3" name="Graphic 2">
            <a:extLst>
              <a:ext uri="{FF2B5EF4-FFF2-40B4-BE49-F238E27FC236}">
                <a16:creationId xmlns:a16="http://schemas.microsoft.com/office/drawing/2014/main" id="{1760AE95-CF02-B048-A723-5BF41E9A3D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635751">
            <a:off x="-606213" y="1947708"/>
            <a:ext cx="3422225" cy="2962585"/>
          </a:xfrm>
          <a:prstGeom prst="rect">
            <a:avLst/>
          </a:prstGeom>
        </p:spPr>
      </p:pic>
      <p:pic>
        <p:nvPicPr>
          <p:cNvPr id="13" name="Graphic 12">
            <a:extLst>
              <a:ext uri="{FF2B5EF4-FFF2-40B4-BE49-F238E27FC236}">
                <a16:creationId xmlns:a16="http://schemas.microsoft.com/office/drawing/2014/main" id="{8ECDFEFE-0802-744B-A527-0DE85B9CCB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113449">
            <a:off x="4990023" y="-7114746"/>
            <a:ext cx="11800232" cy="16691619"/>
          </a:xfrm>
          <a:prstGeom prst="rect">
            <a:avLst/>
          </a:prstGeom>
        </p:spPr>
      </p:pic>
    </p:spTree>
    <p:extLst>
      <p:ext uri="{BB962C8B-B14F-4D97-AF65-F5344CB8AC3E}">
        <p14:creationId xmlns:p14="http://schemas.microsoft.com/office/powerpoint/2010/main" val="19124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creen - version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31340B-5806-874C-A611-4062712ED3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605" y="446426"/>
            <a:ext cx="2551522" cy="1040471"/>
          </a:xfrm>
          <a:prstGeom prst="rect">
            <a:avLst/>
          </a:prstGeom>
        </p:spPr>
      </p:pic>
      <p:sp>
        <p:nvSpPr>
          <p:cNvPr id="11" name="Tijdelijke aanduiding voor tekst 13">
            <a:extLst>
              <a:ext uri="{FF2B5EF4-FFF2-40B4-BE49-F238E27FC236}">
                <a16:creationId xmlns:a16="http://schemas.microsoft.com/office/drawing/2014/main" id="{4C5E4BCB-6BB6-8747-A934-7E25BEE8931E}"/>
              </a:ext>
            </a:extLst>
          </p:cNvPr>
          <p:cNvSpPr>
            <a:spLocks noGrp="1"/>
          </p:cNvSpPr>
          <p:nvPr>
            <p:ph type="body" sz="quarter" idx="10" hasCustomPrompt="1"/>
          </p:nvPr>
        </p:nvSpPr>
        <p:spPr>
          <a:xfrm>
            <a:off x="880605" y="2623134"/>
            <a:ext cx="9170421" cy="1025730"/>
          </a:xfrm>
          <a:prstGeom prst="rect">
            <a:avLst/>
          </a:prstGeom>
        </p:spPr>
        <p:txBody>
          <a:bodyPr anchor="b">
            <a:noAutofit/>
          </a:bodyPr>
          <a:lstStyle>
            <a:lvl1pPr marL="0" indent="0">
              <a:lnSpc>
                <a:spcPct val="100000"/>
              </a:lnSpc>
              <a:buNone/>
              <a:defRPr sz="4000" b="1" cap="all" spc="0" baseline="0">
                <a:solidFill>
                  <a:schemeClr val="tx1"/>
                </a:solidFill>
              </a:defRPr>
            </a:lvl1pPr>
          </a:lstStyle>
          <a:p>
            <a:r>
              <a:rPr lang="en-GB" noProof="0" dirty="0"/>
              <a:t>Title</a:t>
            </a:r>
            <a:r>
              <a:rPr lang="en-GB" dirty="0"/>
              <a:t> of the presentation</a:t>
            </a:r>
          </a:p>
        </p:txBody>
      </p:sp>
      <p:sp>
        <p:nvSpPr>
          <p:cNvPr id="13" name="Rectangle 12"/>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12144374" y="-1"/>
            <a:ext cx="47626"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tekst 20">
            <a:extLst>
              <a:ext uri="{FF2B5EF4-FFF2-40B4-BE49-F238E27FC236}">
                <a16:creationId xmlns:a16="http://schemas.microsoft.com/office/drawing/2014/main" id="{6BAB15FE-DF20-694C-86F0-70E61CA547FB}"/>
              </a:ext>
            </a:extLst>
          </p:cNvPr>
          <p:cNvSpPr>
            <a:spLocks noGrp="1"/>
          </p:cNvSpPr>
          <p:nvPr>
            <p:ph type="body" sz="quarter" idx="11" hasCustomPrompt="1"/>
          </p:nvPr>
        </p:nvSpPr>
        <p:spPr>
          <a:xfrm>
            <a:off x="880605" y="3669593"/>
            <a:ext cx="9170421" cy="369332"/>
          </a:xfrm>
          <a:prstGeom prst="rect">
            <a:avLst/>
          </a:prstGeom>
        </p:spPr>
        <p:txBody>
          <a:bodyPr wrap="square"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1">
                <a:solidFill>
                  <a:schemeClr val="accent1">
                    <a:lumMod val="75000"/>
                  </a:schemeClr>
                </a:solidFill>
              </a:defRPr>
            </a:lvl1pPr>
          </a:lstStyle>
          <a:p>
            <a:r>
              <a:rPr lang="en-GB" noProof="0" dirty="0"/>
              <a:t>Subtitle</a:t>
            </a:r>
          </a:p>
        </p:txBody>
      </p:sp>
      <p:sp>
        <p:nvSpPr>
          <p:cNvPr id="18" name="Rechthoek: afgeronde hoeken 1">
            <a:extLst>
              <a:ext uri="{FF2B5EF4-FFF2-40B4-BE49-F238E27FC236}">
                <a16:creationId xmlns:a16="http://schemas.microsoft.com/office/drawing/2014/main" id="{CA4ADF87-DF35-6E4D-8087-1AFB6C298293}"/>
              </a:ext>
            </a:extLst>
          </p:cNvPr>
          <p:cNvSpPr/>
          <p:nvPr userDrawn="1"/>
        </p:nvSpPr>
        <p:spPr>
          <a:xfrm rot="16200000">
            <a:off x="11377998" y="966384"/>
            <a:ext cx="1333965" cy="294044"/>
          </a:xfrm>
          <a:prstGeom prst="round2SameRect">
            <a:avLst>
              <a:gd name="adj1" fmla="val 32579"/>
              <a:gd name="adj2" fmla="val 0"/>
            </a:avLst>
          </a:prstGeom>
          <a:solidFill>
            <a:srgbClr val="723393"/>
          </a:solidFill>
          <a:ln>
            <a:solidFill>
              <a:srgbClr val="723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4D8248D7-09E0-574E-AFCF-28F042BB0366}"/>
              </a:ext>
            </a:extLst>
          </p:cNvPr>
          <p:cNvSpPr txBox="1"/>
          <p:nvPr userDrawn="1"/>
        </p:nvSpPr>
        <p:spPr>
          <a:xfrm rot="5400000">
            <a:off x="11485124" y="1081320"/>
            <a:ext cx="1119357" cy="184666"/>
          </a:xfrm>
          <a:prstGeom prst="rect">
            <a:avLst/>
          </a:prstGeom>
          <a:noFill/>
        </p:spPr>
        <p:txBody>
          <a:bodyPr wrap="square" rtlCol="0">
            <a:spAutoFit/>
          </a:bodyPr>
          <a:lstStyle/>
          <a:p>
            <a:r>
              <a:rPr lang="nl-BE" sz="600" b="1" dirty="0">
                <a:solidFill>
                  <a:schemeClr val="bg1"/>
                </a:solidFill>
                <a:latin typeface="Century Gothic" panose="020B0502020202020204" pitchFamily="34" charset="0"/>
              </a:rPr>
              <a:t>www.biobestgroup.com</a:t>
            </a:r>
          </a:p>
        </p:txBody>
      </p:sp>
      <p:pic>
        <p:nvPicPr>
          <p:cNvPr id="2" name="Picture 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8855553" y="3344587"/>
            <a:ext cx="3336450" cy="4367958"/>
          </a:xfrm>
          <a:prstGeom prst="rect">
            <a:avLst/>
          </a:prstGeom>
        </p:spPr>
      </p:pic>
      <p:sp>
        <p:nvSpPr>
          <p:cNvPr id="12" name="Tijdelijke aanduiding voor tekst 20">
            <a:extLst>
              <a:ext uri="{FF2B5EF4-FFF2-40B4-BE49-F238E27FC236}">
                <a16:creationId xmlns:a16="http://schemas.microsoft.com/office/drawing/2014/main" id="{F507D85F-A5C4-A843-934B-D98490B0C797}"/>
              </a:ext>
            </a:extLst>
          </p:cNvPr>
          <p:cNvSpPr>
            <a:spLocks noGrp="1"/>
          </p:cNvSpPr>
          <p:nvPr>
            <p:ph type="body" sz="quarter" idx="15" hasCustomPrompt="1"/>
          </p:nvPr>
        </p:nvSpPr>
        <p:spPr>
          <a:xfrm>
            <a:off x="880605" y="4883954"/>
            <a:ext cx="3267133"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Name of the speaker</a:t>
            </a:r>
          </a:p>
        </p:txBody>
      </p:sp>
      <p:sp>
        <p:nvSpPr>
          <p:cNvPr id="20" name="Tijdelijke aanduiding voor tekst 20">
            <a:extLst>
              <a:ext uri="{FF2B5EF4-FFF2-40B4-BE49-F238E27FC236}">
                <a16:creationId xmlns:a16="http://schemas.microsoft.com/office/drawing/2014/main" id="{78004BA9-4DA7-B544-A90E-3E269F73B65F}"/>
              </a:ext>
            </a:extLst>
          </p:cNvPr>
          <p:cNvSpPr>
            <a:spLocks noGrp="1"/>
          </p:cNvSpPr>
          <p:nvPr>
            <p:ph type="body" sz="quarter" idx="16" hasCustomPrompt="1"/>
          </p:nvPr>
        </p:nvSpPr>
        <p:spPr>
          <a:xfrm>
            <a:off x="4456189" y="4883953"/>
            <a:ext cx="3079451"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Date</a:t>
            </a:r>
          </a:p>
        </p:txBody>
      </p:sp>
    </p:spTree>
    <p:extLst>
      <p:ext uri="{BB962C8B-B14F-4D97-AF65-F5344CB8AC3E}">
        <p14:creationId xmlns:p14="http://schemas.microsoft.com/office/powerpoint/2010/main" val="70813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creen - version 4">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31340B-5806-874C-A611-4062712ED3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605" y="446426"/>
            <a:ext cx="2551522" cy="1040471"/>
          </a:xfrm>
          <a:prstGeom prst="rect">
            <a:avLst/>
          </a:prstGeom>
        </p:spPr>
      </p:pic>
      <p:sp>
        <p:nvSpPr>
          <p:cNvPr id="11" name="Tijdelijke aanduiding voor tekst 13">
            <a:extLst>
              <a:ext uri="{FF2B5EF4-FFF2-40B4-BE49-F238E27FC236}">
                <a16:creationId xmlns:a16="http://schemas.microsoft.com/office/drawing/2014/main" id="{4C5E4BCB-6BB6-8747-A934-7E25BEE8931E}"/>
              </a:ext>
            </a:extLst>
          </p:cNvPr>
          <p:cNvSpPr>
            <a:spLocks noGrp="1"/>
          </p:cNvSpPr>
          <p:nvPr>
            <p:ph type="body" sz="quarter" idx="10" hasCustomPrompt="1"/>
          </p:nvPr>
        </p:nvSpPr>
        <p:spPr>
          <a:xfrm>
            <a:off x="880605" y="2623134"/>
            <a:ext cx="9170421" cy="1025730"/>
          </a:xfrm>
          <a:prstGeom prst="rect">
            <a:avLst/>
          </a:prstGeom>
        </p:spPr>
        <p:txBody>
          <a:bodyPr anchor="b">
            <a:noAutofit/>
          </a:bodyPr>
          <a:lstStyle>
            <a:lvl1pPr marL="0" indent="0">
              <a:lnSpc>
                <a:spcPct val="100000"/>
              </a:lnSpc>
              <a:buNone/>
              <a:defRPr sz="4000" b="1" cap="all" spc="0" baseline="0">
                <a:solidFill>
                  <a:schemeClr val="tx1"/>
                </a:solidFill>
              </a:defRPr>
            </a:lvl1pPr>
          </a:lstStyle>
          <a:p>
            <a:r>
              <a:rPr lang="en-GB" noProof="0" dirty="0"/>
              <a:t>Title</a:t>
            </a:r>
            <a:r>
              <a:rPr lang="en-GB" dirty="0"/>
              <a:t> of the presentation</a:t>
            </a:r>
          </a:p>
        </p:txBody>
      </p:sp>
      <p:sp>
        <p:nvSpPr>
          <p:cNvPr id="13" name="Rectangle 12"/>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12144374" y="-1"/>
            <a:ext cx="47626"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tekst 20">
            <a:extLst>
              <a:ext uri="{FF2B5EF4-FFF2-40B4-BE49-F238E27FC236}">
                <a16:creationId xmlns:a16="http://schemas.microsoft.com/office/drawing/2014/main" id="{6BAB15FE-DF20-694C-86F0-70E61CA547FB}"/>
              </a:ext>
            </a:extLst>
          </p:cNvPr>
          <p:cNvSpPr>
            <a:spLocks noGrp="1"/>
          </p:cNvSpPr>
          <p:nvPr>
            <p:ph type="body" sz="quarter" idx="11" hasCustomPrompt="1"/>
          </p:nvPr>
        </p:nvSpPr>
        <p:spPr>
          <a:xfrm>
            <a:off x="880605" y="3669593"/>
            <a:ext cx="9170421" cy="369332"/>
          </a:xfrm>
          <a:prstGeom prst="rect">
            <a:avLst/>
          </a:prstGeom>
        </p:spPr>
        <p:txBody>
          <a:bodyPr wrap="square"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1">
                <a:solidFill>
                  <a:schemeClr val="accent1">
                    <a:lumMod val="75000"/>
                  </a:schemeClr>
                </a:solidFill>
              </a:defRPr>
            </a:lvl1pPr>
          </a:lstStyle>
          <a:p>
            <a:r>
              <a:rPr lang="en-GB" noProof="0" dirty="0"/>
              <a:t>Subtitle</a:t>
            </a:r>
          </a:p>
        </p:txBody>
      </p:sp>
      <p:sp>
        <p:nvSpPr>
          <p:cNvPr id="18" name="Rechthoek: afgeronde hoeken 1">
            <a:extLst>
              <a:ext uri="{FF2B5EF4-FFF2-40B4-BE49-F238E27FC236}">
                <a16:creationId xmlns:a16="http://schemas.microsoft.com/office/drawing/2014/main" id="{CA4ADF87-DF35-6E4D-8087-1AFB6C298293}"/>
              </a:ext>
            </a:extLst>
          </p:cNvPr>
          <p:cNvSpPr/>
          <p:nvPr userDrawn="1"/>
        </p:nvSpPr>
        <p:spPr>
          <a:xfrm rot="16200000">
            <a:off x="11377998" y="966384"/>
            <a:ext cx="1333965" cy="294044"/>
          </a:xfrm>
          <a:prstGeom prst="round2SameRect">
            <a:avLst>
              <a:gd name="adj1" fmla="val 32579"/>
              <a:gd name="adj2" fmla="val 0"/>
            </a:avLst>
          </a:prstGeom>
          <a:solidFill>
            <a:srgbClr val="723393"/>
          </a:solidFill>
          <a:ln>
            <a:solidFill>
              <a:srgbClr val="723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4D8248D7-09E0-574E-AFCF-28F042BB0366}"/>
              </a:ext>
            </a:extLst>
          </p:cNvPr>
          <p:cNvSpPr txBox="1"/>
          <p:nvPr userDrawn="1"/>
        </p:nvSpPr>
        <p:spPr>
          <a:xfrm rot="5400000">
            <a:off x="11485124" y="1081320"/>
            <a:ext cx="1119357" cy="184666"/>
          </a:xfrm>
          <a:prstGeom prst="rect">
            <a:avLst/>
          </a:prstGeom>
          <a:noFill/>
        </p:spPr>
        <p:txBody>
          <a:bodyPr wrap="square" rtlCol="0">
            <a:spAutoFit/>
          </a:bodyPr>
          <a:lstStyle/>
          <a:p>
            <a:r>
              <a:rPr lang="nl-BE" sz="600" b="1" dirty="0">
                <a:solidFill>
                  <a:schemeClr val="bg1"/>
                </a:solidFill>
                <a:latin typeface="Century Gothic" panose="020B0502020202020204" pitchFamily="34" charset="0"/>
              </a:rPr>
              <a:t>www.biobestgroup.com</a:t>
            </a:r>
          </a:p>
        </p:txBody>
      </p:sp>
      <p:pic>
        <p:nvPicPr>
          <p:cNvPr id="5" name="Graphic 4">
            <a:extLst>
              <a:ext uri="{FF2B5EF4-FFF2-40B4-BE49-F238E27FC236}">
                <a16:creationId xmlns:a16="http://schemas.microsoft.com/office/drawing/2014/main" id="{C2D1CBC1-33AC-EF4E-AE9F-E9A4D43A0D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9716" y="2812265"/>
            <a:ext cx="4570484" cy="4324709"/>
          </a:xfrm>
          <a:prstGeom prst="rect">
            <a:avLst/>
          </a:prstGeom>
        </p:spPr>
      </p:pic>
      <p:sp>
        <p:nvSpPr>
          <p:cNvPr id="12" name="Tijdelijke aanduiding voor tekst 20">
            <a:extLst>
              <a:ext uri="{FF2B5EF4-FFF2-40B4-BE49-F238E27FC236}">
                <a16:creationId xmlns:a16="http://schemas.microsoft.com/office/drawing/2014/main" id="{F507D85F-A5C4-A843-934B-D98490B0C797}"/>
              </a:ext>
            </a:extLst>
          </p:cNvPr>
          <p:cNvSpPr>
            <a:spLocks noGrp="1"/>
          </p:cNvSpPr>
          <p:nvPr>
            <p:ph type="body" sz="quarter" idx="15" hasCustomPrompt="1"/>
          </p:nvPr>
        </p:nvSpPr>
        <p:spPr>
          <a:xfrm>
            <a:off x="880605" y="4883954"/>
            <a:ext cx="3267133"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Name of the speaker</a:t>
            </a:r>
          </a:p>
        </p:txBody>
      </p:sp>
      <p:sp>
        <p:nvSpPr>
          <p:cNvPr id="20" name="Tijdelijke aanduiding voor tekst 20">
            <a:extLst>
              <a:ext uri="{FF2B5EF4-FFF2-40B4-BE49-F238E27FC236}">
                <a16:creationId xmlns:a16="http://schemas.microsoft.com/office/drawing/2014/main" id="{78004BA9-4DA7-B544-A90E-3E269F73B65F}"/>
              </a:ext>
            </a:extLst>
          </p:cNvPr>
          <p:cNvSpPr>
            <a:spLocks noGrp="1"/>
          </p:cNvSpPr>
          <p:nvPr>
            <p:ph type="body" sz="quarter" idx="16" hasCustomPrompt="1"/>
          </p:nvPr>
        </p:nvSpPr>
        <p:spPr>
          <a:xfrm>
            <a:off x="4456189" y="4883953"/>
            <a:ext cx="3079451" cy="56681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spc="140" baseline="0">
                <a:solidFill>
                  <a:schemeClr val="accent1">
                    <a:lumMod val="75000"/>
                  </a:schemeClr>
                </a:solidFill>
              </a:defRPr>
            </a:lvl1pPr>
          </a:lstStyle>
          <a:p>
            <a:r>
              <a:rPr lang="en-GB" noProof="0" dirty="0"/>
              <a:t>Date</a:t>
            </a:r>
          </a:p>
        </p:txBody>
      </p:sp>
    </p:spTree>
    <p:extLst>
      <p:ext uri="{BB962C8B-B14F-4D97-AF65-F5344CB8AC3E}">
        <p14:creationId xmlns:p14="http://schemas.microsoft.com/office/powerpoint/2010/main" val="27892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17BCA3A-F645-8247-8F03-625126800A6B}"/>
              </a:ext>
            </a:extLst>
          </p:cNvPr>
          <p:cNvSpPr txBox="1"/>
          <p:nvPr userDrawn="1"/>
        </p:nvSpPr>
        <p:spPr>
          <a:xfrm>
            <a:off x="1097001" y="759079"/>
            <a:ext cx="10020300" cy="584775"/>
          </a:xfrm>
          <a:prstGeom prst="rect">
            <a:avLst/>
          </a:prstGeom>
          <a:noFill/>
        </p:spPr>
        <p:txBody>
          <a:bodyPr wrap="square" rtlCol="0">
            <a:spAutoFit/>
          </a:bodyPr>
          <a:lstStyle/>
          <a:p>
            <a:pPr algn="ctr"/>
            <a:r>
              <a:rPr lang="nl-BE" sz="3200" b="1" spc="300" dirty="0">
                <a:solidFill>
                  <a:schemeClr val="accent1">
                    <a:lumMod val="50000"/>
                  </a:schemeClr>
                </a:solidFill>
                <a:latin typeface="Century Gothic" panose="020B0502020202020204" pitchFamily="34" charset="0"/>
                <a:ea typeface="Verdana" panose="020B0604030504040204" pitchFamily="34" charset="0"/>
                <a:cs typeface="Verdana" panose="020B0604030504040204" pitchFamily="34" charset="0"/>
              </a:rPr>
              <a:t>AGENDA</a:t>
            </a:r>
          </a:p>
        </p:txBody>
      </p:sp>
      <p:sp>
        <p:nvSpPr>
          <p:cNvPr id="20" name="Tijdelijke aanduiding voor tekst 13">
            <a:extLst>
              <a:ext uri="{FF2B5EF4-FFF2-40B4-BE49-F238E27FC236}">
                <a16:creationId xmlns:a16="http://schemas.microsoft.com/office/drawing/2014/main" id="{28984E35-7E2E-4040-9440-921979BBBD48}"/>
              </a:ext>
            </a:extLst>
          </p:cNvPr>
          <p:cNvSpPr>
            <a:spLocks noGrp="1"/>
          </p:cNvSpPr>
          <p:nvPr>
            <p:ph type="body" sz="quarter" idx="10" hasCustomPrompt="1"/>
          </p:nvPr>
        </p:nvSpPr>
        <p:spPr>
          <a:xfrm>
            <a:off x="1085850" y="1812889"/>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18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agenda item 1</a:t>
            </a:r>
          </a:p>
        </p:txBody>
      </p:sp>
      <p:sp>
        <p:nvSpPr>
          <p:cNvPr id="21" name="Vrije vorm 4">
            <a:extLst>
              <a:ext uri="{FF2B5EF4-FFF2-40B4-BE49-F238E27FC236}">
                <a16:creationId xmlns:a16="http://schemas.microsoft.com/office/drawing/2014/main" id="{E3C7CCB9-36BB-A545-A614-D622867C1FE1}"/>
              </a:ext>
            </a:extLst>
          </p:cNvPr>
          <p:cNvSpPr/>
          <p:nvPr userDrawn="1"/>
        </p:nvSpPr>
        <p:spPr>
          <a:xfrm>
            <a:off x="0" y="6451600"/>
            <a:ext cx="12191999" cy="745328"/>
          </a:xfrm>
          <a:custGeom>
            <a:avLst/>
            <a:gdLst>
              <a:gd name="connsiteX0" fmla="*/ 0 w 12429067"/>
              <a:gd name="connsiteY0" fmla="*/ 0 h 745328"/>
              <a:gd name="connsiteX1" fmla="*/ 1388533 w 12429067"/>
              <a:gd name="connsiteY1" fmla="*/ 338667 h 745328"/>
              <a:gd name="connsiteX2" fmla="*/ 3996267 w 12429067"/>
              <a:gd name="connsiteY2" fmla="*/ 50800 h 745328"/>
              <a:gd name="connsiteX3" fmla="*/ 7535333 w 12429067"/>
              <a:gd name="connsiteY3" fmla="*/ 745067 h 745328"/>
              <a:gd name="connsiteX4" fmla="*/ 8873067 w 12429067"/>
              <a:gd name="connsiteY4" fmla="*/ 135467 h 745328"/>
              <a:gd name="connsiteX5" fmla="*/ 9414933 w 12429067"/>
              <a:gd name="connsiteY5" fmla="*/ 372533 h 745328"/>
              <a:gd name="connsiteX6" fmla="*/ 10668000 w 12429067"/>
              <a:gd name="connsiteY6" fmla="*/ 33867 h 745328"/>
              <a:gd name="connsiteX7" fmla="*/ 12429067 w 12429067"/>
              <a:gd name="connsiteY7" fmla="*/ 372533 h 7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067" h="745328">
                <a:moveTo>
                  <a:pt x="0" y="0"/>
                </a:moveTo>
                <a:cubicBezTo>
                  <a:pt x="361244" y="165100"/>
                  <a:pt x="722489" y="330200"/>
                  <a:pt x="1388533" y="338667"/>
                </a:cubicBezTo>
                <a:cubicBezTo>
                  <a:pt x="2054577" y="347134"/>
                  <a:pt x="2971800" y="-16933"/>
                  <a:pt x="3996267" y="50800"/>
                </a:cubicBezTo>
                <a:cubicBezTo>
                  <a:pt x="5020734" y="118533"/>
                  <a:pt x="6722533" y="730956"/>
                  <a:pt x="7535333" y="745067"/>
                </a:cubicBezTo>
                <a:cubicBezTo>
                  <a:pt x="8348133" y="759178"/>
                  <a:pt x="8559800" y="197556"/>
                  <a:pt x="8873067" y="135467"/>
                </a:cubicBezTo>
                <a:cubicBezTo>
                  <a:pt x="9186334" y="73378"/>
                  <a:pt x="9115777" y="389466"/>
                  <a:pt x="9414933" y="372533"/>
                </a:cubicBezTo>
                <a:cubicBezTo>
                  <a:pt x="9714089" y="355600"/>
                  <a:pt x="10165644" y="33867"/>
                  <a:pt x="10668000" y="33867"/>
                </a:cubicBezTo>
                <a:cubicBezTo>
                  <a:pt x="11170356" y="33867"/>
                  <a:pt x="11799711" y="203200"/>
                  <a:pt x="12429067" y="37253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6" name="Tijdelijke aanduiding voor tekst 13">
            <a:extLst>
              <a:ext uri="{FF2B5EF4-FFF2-40B4-BE49-F238E27FC236}">
                <a16:creationId xmlns:a16="http://schemas.microsoft.com/office/drawing/2014/main" id="{28984E35-7E2E-4040-9440-921979BBBD48}"/>
              </a:ext>
            </a:extLst>
          </p:cNvPr>
          <p:cNvSpPr>
            <a:spLocks noGrp="1"/>
          </p:cNvSpPr>
          <p:nvPr>
            <p:ph type="body" sz="quarter" idx="11" hasCustomPrompt="1"/>
          </p:nvPr>
        </p:nvSpPr>
        <p:spPr>
          <a:xfrm>
            <a:off x="1085850" y="2354622"/>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a:t>
            </a: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 agenda item 2</a:t>
            </a:r>
          </a:p>
        </p:txBody>
      </p:sp>
      <p:sp>
        <p:nvSpPr>
          <p:cNvPr id="27" name="Tijdelijke aanduiding voor tekst 13">
            <a:extLst>
              <a:ext uri="{FF2B5EF4-FFF2-40B4-BE49-F238E27FC236}">
                <a16:creationId xmlns:a16="http://schemas.microsoft.com/office/drawing/2014/main" id="{28984E35-7E2E-4040-9440-921979BBBD48}"/>
              </a:ext>
            </a:extLst>
          </p:cNvPr>
          <p:cNvSpPr>
            <a:spLocks noGrp="1"/>
          </p:cNvSpPr>
          <p:nvPr>
            <p:ph type="body" sz="quarter" idx="12" hasCustomPrompt="1"/>
          </p:nvPr>
        </p:nvSpPr>
        <p:spPr>
          <a:xfrm>
            <a:off x="1085850" y="2896355"/>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a:t>
            </a: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 agenda item 3</a:t>
            </a:r>
          </a:p>
        </p:txBody>
      </p:sp>
      <p:sp>
        <p:nvSpPr>
          <p:cNvPr id="28" name="Tijdelijke aanduiding voor tekst 13">
            <a:extLst>
              <a:ext uri="{FF2B5EF4-FFF2-40B4-BE49-F238E27FC236}">
                <a16:creationId xmlns:a16="http://schemas.microsoft.com/office/drawing/2014/main" id="{28984E35-7E2E-4040-9440-921979BBBD48}"/>
              </a:ext>
            </a:extLst>
          </p:cNvPr>
          <p:cNvSpPr>
            <a:spLocks noGrp="1"/>
          </p:cNvSpPr>
          <p:nvPr>
            <p:ph type="body" sz="quarter" idx="13" hasCustomPrompt="1"/>
          </p:nvPr>
        </p:nvSpPr>
        <p:spPr>
          <a:xfrm>
            <a:off x="1085850" y="3438088"/>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a:t>
            </a: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 agenda item 4</a:t>
            </a:r>
          </a:p>
        </p:txBody>
      </p:sp>
      <p:sp>
        <p:nvSpPr>
          <p:cNvPr id="29" name="Tijdelijke aanduiding voor tekst 13">
            <a:extLst>
              <a:ext uri="{FF2B5EF4-FFF2-40B4-BE49-F238E27FC236}">
                <a16:creationId xmlns:a16="http://schemas.microsoft.com/office/drawing/2014/main" id="{28984E35-7E2E-4040-9440-921979BBBD48}"/>
              </a:ext>
            </a:extLst>
          </p:cNvPr>
          <p:cNvSpPr>
            <a:spLocks noGrp="1"/>
          </p:cNvSpPr>
          <p:nvPr>
            <p:ph type="body" sz="quarter" idx="14" hasCustomPrompt="1"/>
          </p:nvPr>
        </p:nvSpPr>
        <p:spPr>
          <a:xfrm>
            <a:off x="1085850" y="3979821"/>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agenda item 5</a:t>
            </a:r>
          </a:p>
        </p:txBody>
      </p:sp>
      <p:sp>
        <p:nvSpPr>
          <p:cNvPr id="30" name="Tijdelijke aanduiding voor tekst 13">
            <a:extLst>
              <a:ext uri="{FF2B5EF4-FFF2-40B4-BE49-F238E27FC236}">
                <a16:creationId xmlns:a16="http://schemas.microsoft.com/office/drawing/2014/main" id="{28984E35-7E2E-4040-9440-921979BBBD48}"/>
              </a:ext>
            </a:extLst>
          </p:cNvPr>
          <p:cNvSpPr>
            <a:spLocks noGrp="1"/>
          </p:cNvSpPr>
          <p:nvPr>
            <p:ph type="body" sz="quarter" idx="15" hasCustomPrompt="1"/>
          </p:nvPr>
        </p:nvSpPr>
        <p:spPr>
          <a:xfrm>
            <a:off x="1085850" y="4521554"/>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a:t>
            </a: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 agenda item 6</a:t>
            </a:r>
          </a:p>
        </p:txBody>
      </p:sp>
      <p:sp>
        <p:nvSpPr>
          <p:cNvPr id="16" name="Rectangle 15"/>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ianummer 1">
            <a:extLst>
              <a:ext uri="{FF2B5EF4-FFF2-40B4-BE49-F238E27FC236}">
                <a16:creationId xmlns:a16="http://schemas.microsoft.com/office/drawing/2014/main" id="{D1FE7596-A9D0-4742-B7D6-5E4F64BE09F6}"/>
              </a:ext>
            </a:extLst>
          </p:cNvPr>
          <p:cNvSpPr>
            <a:spLocks noGrp="1"/>
          </p:cNvSpPr>
          <p:nvPr>
            <p:ph type="sldNum" sz="quarter" idx="16"/>
          </p:nvPr>
        </p:nvSpPr>
        <p:spPr/>
        <p:txBody>
          <a:bodyPr/>
          <a:lstStyle/>
          <a:p>
            <a:fld id="{8054A3CF-5DD7-9B4F-AE4C-CB49DC799D18}" type="slidenum">
              <a:rPr lang="en-GB" smtClean="0"/>
              <a:pPr/>
              <a:t>‹#›</a:t>
            </a:fld>
            <a:endParaRPr lang="en-GB"/>
          </a:p>
        </p:txBody>
      </p:sp>
      <p:sp>
        <p:nvSpPr>
          <p:cNvPr id="15" name="Tijdelijke aanduiding voor tekst 13">
            <a:extLst>
              <a:ext uri="{FF2B5EF4-FFF2-40B4-BE49-F238E27FC236}">
                <a16:creationId xmlns:a16="http://schemas.microsoft.com/office/drawing/2014/main" id="{79B1B2E9-7431-1F49-A038-21962A3A167C}"/>
              </a:ext>
            </a:extLst>
          </p:cNvPr>
          <p:cNvSpPr>
            <a:spLocks noGrp="1"/>
          </p:cNvSpPr>
          <p:nvPr>
            <p:ph type="body" sz="quarter" idx="17" hasCustomPrompt="1"/>
          </p:nvPr>
        </p:nvSpPr>
        <p:spPr>
          <a:xfrm>
            <a:off x="1085849" y="5063286"/>
            <a:ext cx="10020300" cy="338554"/>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rPr>
              <a:t>Add agenda item 7</a:t>
            </a:r>
          </a:p>
        </p:txBody>
      </p:sp>
      <p:pic>
        <p:nvPicPr>
          <p:cNvPr id="18" name="Afbeelding 17">
            <a:extLst>
              <a:ext uri="{FF2B5EF4-FFF2-40B4-BE49-F238E27FC236}">
                <a16:creationId xmlns:a16="http://schemas.microsoft.com/office/drawing/2014/main" id="{27DC3CEE-515D-1E44-927F-4539DEC0D2B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897" y="6271683"/>
            <a:ext cx="1244829" cy="507600"/>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20352640" flipH="1">
            <a:off x="9802567" y="-212952"/>
            <a:ext cx="3060172" cy="2220882"/>
          </a:xfrm>
          <a:prstGeom prst="rect">
            <a:avLst/>
          </a:prstGeom>
        </p:spPr>
      </p:pic>
    </p:spTree>
    <p:extLst>
      <p:ext uri="{BB962C8B-B14F-4D97-AF65-F5344CB8AC3E}">
        <p14:creationId xmlns:p14="http://schemas.microsoft.com/office/powerpoint/2010/main" val="324514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tem screen - V1">
    <p:bg>
      <p:bgPr>
        <a:solidFill>
          <a:srgbClr val="5A832E"/>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CA9EBC4-0DE0-4549-91C0-A0AC0BCCEAB1}"/>
              </a:ext>
            </a:extLst>
          </p:cNvPr>
          <p:cNvSpPr>
            <a:spLocks noGrp="1"/>
          </p:cNvSpPr>
          <p:nvPr>
            <p:ph type="sldNum" sz="quarter" idx="10"/>
          </p:nvPr>
        </p:nvSpPr>
        <p:spPr/>
        <p:txBody>
          <a:bodyPr/>
          <a:lstStyle>
            <a:lvl1pPr>
              <a:defRPr>
                <a:solidFill>
                  <a:schemeClr val="bg1"/>
                </a:solidFill>
              </a:defRPr>
            </a:lvl1pPr>
          </a:lstStyle>
          <a:p>
            <a:fld id="{8054A3CF-5DD7-9B4F-AE4C-CB49DC799D18}" type="slidenum">
              <a:rPr lang="en-GB" smtClean="0"/>
              <a:pPr/>
              <a:t>‹#›</a:t>
            </a:fld>
            <a:endParaRPr lang="en-GB"/>
          </a:p>
        </p:txBody>
      </p:sp>
      <p:sp>
        <p:nvSpPr>
          <p:cNvPr id="12" name="Tijdelijke aanduiding voor tekst 7">
            <a:extLst>
              <a:ext uri="{FF2B5EF4-FFF2-40B4-BE49-F238E27FC236}">
                <a16:creationId xmlns:a16="http://schemas.microsoft.com/office/drawing/2014/main" id="{D46F5C88-3323-2346-9019-11568EAF3B5D}"/>
              </a:ext>
            </a:extLst>
          </p:cNvPr>
          <p:cNvSpPr>
            <a:spLocks noGrp="1"/>
          </p:cNvSpPr>
          <p:nvPr>
            <p:ph type="body" sz="quarter" idx="11" hasCustomPrompt="1"/>
          </p:nvPr>
        </p:nvSpPr>
        <p:spPr>
          <a:xfrm>
            <a:off x="1603110" y="3032772"/>
            <a:ext cx="7815210" cy="584775"/>
          </a:xfrm>
          <a:prstGeom prst="rect">
            <a:avLst/>
          </a:prstGeom>
        </p:spPr>
        <p:txBody>
          <a:bodyPr wrap="square" anchor="t">
            <a:spAutoFit/>
          </a:bodyPr>
          <a:lstStyle>
            <a:lvl1pPr marL="0" indent="0" algn="l">
              <a:buNone/>
              <a:defRPr sz="3200" b="1" cap="all" spc="300" baseline="0">
                <a:solidFill>
                  <a:schemeClr val="bg1"/>
                </a:solidFill>
              </a:defRPr>
            </a:lvl1pPr>
          </a:lstStyle>
          <a:p>
            <a:r>
              <a:rPr lang="en-GB" noProof="0" dirty="0"/>
              <a:t>Item #</a:t>
            </a:r>
          </a:p>
        </p:txBody>
      </p:sp>
      <p:sp>
        <p:nvSpPr>
          <p:cNvPr id="14" name="Tijdelijke aanduiding voor tekst 13">
            <a:extLst>
              <a:ext uri="{FF2B5EF4-FFF2-40B4-BE49-F238E27FC236}">
                <a16:creationId xmlns:a16="http://schemas.microsoft.com/office/drawing/2014/main" id="{EE3F75A9-1F49-FE46-BA1B-44D5CC912AFD}"/>
              </a:ext>
            </a:extLst>
          </p:cNvPr>
          <p:cNvSpPr>
            <a:spLocks noGrp="1"/>
          </p:cNvSpPr>
          <p:nvPr>
            <p:ph type="body" sz="quarter" idx="12" hasCustomPrompt="1"/>
          </p:nvPr>
        </p:nvSpPr>
        <p:spPr>
          <a:xfrm>
            <a:off x="1603110" y="1905000"/>
            <a:ext cx="1386205" cy="1020445"/>
          </a:xfrm>
        </p:spPr>
        <p:txBody>
          <a:bodyPr anchor="b">
            <a:noAutofit/>
          </a:bodyPr>
          <a:lstStyle>
            <a:lvl1pPr marL="0" indent="0">
              <a:buNone/>
              <a:defRPr sz="6000" b="1">
                <a:solidFill>
                  <a:schemeClr val="bg1"/>
                </a:solidFill>
              </a:defRPr>
            </a:lvl1pPr>
          </a:lstStyle>
          <a:p>
            <a:pPr lvl="0"/>
            <a:r>
              <a:rPr lang="en-GB" b="1" dirty="0"/>
              <a:t>#</a:t>
            </a:r>
            <a:endParaRPr lang="en-GB" dirty="0"/>
          </a:p>
        </p:txBody>
      </p:sp>
      <p:pic>
        <p:nvPicPr>
          <p:cNvPr id="8" name="Afbeelding 7">
            <a:extLst>
              <a:ext uri="{FF2B5EF4-FFF2-40B4-BE49-F238E27FC236}">
                <a16:creationId xmlns:a16="http://schemas.microsoft.com/office/drawing/2014/main" id="{D9DC4B02-94A4-9E49-AE05-0CD96D53D9B8}"/>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rot="627905">
            <a:off x="-252482" y="4339044"/>
            <a:ext cx="8432188" cy="2736505"/>
          </a:xfrm>
          <a:prstGeom prst="rect">
            <a:avLst/>
          </a:prstGeom>
        </p:spPr>
      </p:pic>
      <p:pic>
        <p:nvPicPr>
          <p:cNvPr id="10" name="Afbeelding 9">
            <a:extLst>
              <a:ext uri="{FF2B5EF4-FFF2-40B4-BE49-F238E27FC236}">
                <a16:creationId xmlns:a16="http://schemas.microsoft.com/office/drawing/2014/main" id="{14BA1BE5-E914-DA45-A4CC-834B99DC03A3}"/>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rot="20464903">
            <a:off x="9259762" y="41300"/>
            <a:ext cx="2658256" cy="3038848"/>
          </a:xfrm>
          <a:prstGeom prst="rect">
            <a:avLst/>
          </a:prstGeom>
        </p:spPr>
      </p:pic>
      <p:pic>
        <p:nvPicPr>
          <p:cNvPr id="9" name="Afbeelding 8">
            <a:extLst>
              <a:ext uri="{FF2B5EF4-FFF2-40B4-BE49-F238E27FC236}">
                <a16:creationId xmlns:a16="http://schemas.microsoft.com/office/drawing/2014/main" id="{806B2878-5A72-4148-AFAE-3F7CA25C4094}"/>
              </a:ext>
            </a:extLst>
          </p:cNvPr>
          <p:cNvPicPr>
            <a:picLocks noChangeAspect="1"/>
          </p:cNvPicPr>
          <p:nvPr userDrawn="1"/>
        </p:nvPicPr>
        <p:blipFill>
          <a:blip r:embed="rId6" cstate="hq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640897" y="6270693"/>
            <a:ext cx="1244829" cy="507600"/>
          </a:xfrm>
          <a:prstGeom prst="rect">
            <a:avLst/>
          </a:prstGeom>
        </p:spPr>
      </p:pic>
    </p:spTree>
    <p:extLst>
      <p:ext uri="{BB962C8B-B14F-4D97-AF65-F5344CB8AC3E}">
        <p14:creationId xmlns:p14="http://schemas.microsoft.com/office/powerpoint/2010/main" val="178884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tem screen - V2">
    <p:bg>
      <p:bgPr>
        <a:solidFill>
          <a:srgbClr val="5A832E"/>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CA9EBC4-0DE0-4549-91C0-A0AC0BCCEAB1}"/>
              </a:ext>
            </a:extLst>
          </p:cNvPr>
          <p:cNvSpPr>
            <a:spLocks noGrp="1"/>
          </p:cNvSpPr>
          <p:nvPr>
            <p:ph type="sldNum" sz="quarter" idx="10"/>
          </p:nvPr>
        </p:nvSpPr>
        <p:spPr/>
        <p:txBody>
          <a:bodyPr/>
          <a:lstStyle>
            <a:lvl1pPr>
              <a:defRPr>
                <a:solidFill>
                  <a:schemeClr val="bg1"/>
                </a:solidFill>
              </a:defRPr>
            </a:lvl1pPr>
          </a:lstStyle>
          <a:p>
            <a:fld id="{8054A3CF-5DD7-9B4F-AE4C-CB49DC799D18}" type="slidenum">
              <a:rPr lang="en-GB" smtClean="0"/>
              <a:pPr/>
              <a:t>‹#›</a:t>
            </a:fld>
            <a:endParaRPr lang="en-GB"/>
          </a:p>
        </p:txBody>
      </p:sp>
      <p:sp>
        <p:nvSpPr>
          <p:cNvPr id="11" name="Tijdelijke aanduiding voor tekst 7">
            <a:extLst>
              <a:ext uri="{FF2B5EF4-FFF2-40B4-BE49-F238E27FC236}">
                <a16:creationId xmlns:a16="http://schemas.microsoft.com/office/drawing/2014/main" id="{E1F7DA6E-F04F-5040-BF80-A7DCD2E77B54}"/>
              </a:ext>
            </a:extLst>
          </p:cNvPr>
          <p:cNvSpPr>
            <a:spLocks noGrp="1"/>
          </p:cNvSpPr>
          <p:nvPr>
            <p:ph type="body" sz="quarter" idx="11" hasCustomPrompt="1"/>
          </p:nvPr>
        </p:nvSpPr>
        <p:spPr>
          <a:xfrm>
            <a:off x="1603110" y="3032772"/>
            <a:ext cx="7815210" cy="584775"/>
          </a:xfrm>
          <a:prstGeom prst="rect">
            <a:avLst/>
          </a:prstGeom>
        </p:spPr>
        <p:txBody>
          <a:bodyPr wrap="square" anchor="t">
            <a:spAutoFit/>
          </a:bodyPr>
          <a:lstStyle>
            <a:lvl1pPr marL="0" indent="0" algn="l">
              <a:buNone/>
              <a:defRPr sz="3200" b="1" cap="all" spc="300" baseline="0">
                <a:solidFill>
                  <a:schemeClr val="bg1"/>
                </a:solidFill>
              </a:defRPr>
            </a:lvl1pPr>
          </a:lstStyle>
          <a:p>
            <a:r>
              <a:rPr lang="en-GB" noProof="0" dirty="0"/>
              <a:t>Item #</a:t>
            </a:r>
          </a:p>
        </p:txBody>
      </p:sp>
      <p:sp>
        <p:nvSpPr>
          <p:cNvPr id="12" name="Tijdelijke aanduiding voor tekst 13">
            <a:extLst>
              <a:ext uri="{FF2B5EF4-FFF2-40B4-BE49-F238E27FC236}">
                <a16:creationId xmlns:a16="http://schemas.microsoft.com/office/drawing/2014/main" id="{39C3103F-2FB0-4649-B0D5-3CFE1B475E54}"/>
              </a:ext>
            </a:extLst>
          </p:cNvPr>
          <p:cNvSpPr>
            <a:spLocks noGrp="1"/>
          </p:cNvSpPr>
          <p:nvPr>
            <p:ph type="body" sz="quarter" idx="12" hasCustomPrompt="1"/>
          </p:nvPr>
        </p:nvSpPr>
        <p:spPr>
          <a:xfrm>
            <a:off x="1603110" y="1905000"/>
            <a:ext cx="1386205" cy="1020445"/>
          </a:xfrm>
        </p:spPr>
        <p:txBody>
          <a:bodyPr anchor="b">
            <a:noAutofit/>
          </a:bodyPr>
          <a:lstStyle>
            <a:lvl1pPr marL="0" indent="0">
              <a:buNone/>
              <a:defRPr sz="6000" b="1">
                <a:solidFill>
                  <a:schemeClr val="bg1"/>
                </a:solidFill>
              </a:defRPr>
            </a:lvl1pPr>
          </a:lstStyle>
          <a:p>
            <a:pPr lvl="0"/>
            <a:r>
              <a:rPr lang="en-GB" b="1" dirty="0"/>
              <a:t>#</a:t>
            </a:r>
            <a:endParaRPr lang="en-GB" dirty="0"/>
          </a:p>
        </p:txBody>
      </p:sp>
      <p:pic>
        <p:nvPicPr>
          <p:cNvPr id="14" name="Afbeelding 13">
            <a:extLst>
              <a:ext uri="{FF2B5EF4-FFF2-40B4-BE49-F238E27FC236}">
                <a16:creationId xmlns:a16="http://schemas.microsoft.com/office/drawing/2014/main" id="{27C792B4-AF54-A54A-AA48-80BADBD8048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640897" y="6270693"/>
            <a:ext cx="1244829" cy="507600"/>
          </a:xfrm>
          <a:prstGeom prst="rect">
            <a:avLst/>
          </a:prstGeom>
        </p:spPr>
      </p:pic>
      <p:pic>
        <p:nvPicPr>
          <p:cNvPr id="4" name="Graphic 3">
            <a:extLst>
              <a:ext uri="{FF2B5EF4-FFF2-40B4-BE49-F238E27FC236}">
                <a16:creationId xmlns:a16="http://schemas.microsoft.com/office/drawing/2014/main" id="{61B0B38E-C490-4440-AEDC-46469528E6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829627"/>
            <a:ext cx="3657600" cy="3166347"/>
          </a:xfrm>
          <a:prstGeom prst="rect">
            <a:avLst/>
          </a:prstGeom>
        </p:spPr>
      </p:pic>
      <p:pic>
        <p:nvPicPr>
          <p:cNvPr id="6" name="Graphic 5">
            <a:extLst>
              <a:ext uri="{FF2B5EF4-FFF2-40B4-BE49-F238E27FC236}">
                <a16:creationId xmlns:a16="http://schemas.microsoft.com/office/drawing/2014/main" id="{63CC8DBC-0569-174D-B4FC-AC34985DF5AA}"/>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32584" t="44184" r="22077" b="33611"/>
          <a:stretch/>
        </p:blipFill>
        <p:spPr>
          <a:xfrm rot="21241243" flipH="1">
            <a:off x="6208797" y="-38094"/>
            <a:ext cx="5835411" cy="4042606"/>
          </a:xfrm>
          <a:prstGeom prst="rect">
            <a:avLst/>
          </a:prstGeom>
        </p:spPr>
      </p:pic>
    </p:spTree>
    <p:extLst>
      <p:ext uri="{BB962C8B-B14F-4D97-AF65-F5344CB8AC3E}">
        <p14:creationId xmlns:p14="http://schemas.microsoft.com/office/powerpoint/2010/main" val="415576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 version 1">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F2B37E6-6B65-184E-A8DA-7FA19766BC0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9926454" y="-155419"/>
            <a:ext cx="2241732" cy="2889278"/>
          </a:xfrm>
          <a:prstGeom prst="rect">
            <a:avLst/>
          </a:prstGeom>
        </p:spPr>
      </p:pic>
      <p:sp>
        <p:nvSpPr>
          <p:cNvPr id="2" name="Title 1"/>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4" name="Content Placeholder 3"/>
          <p:cNvSpPr>
            <a:spLocks noGrp="1"/>
          </p:cNvSpPr>
          <p:nvPr>
            <p:ph sz="quarter" idx="10" hasCustomPrompt="1"/>
          </p:nvPr>
        </p:nvSpPr>
        <p:spPr>
          <a:xfrm>
            <a:off x="838800" y="1769445"/>
            <a:ext cx="9802097" cy="4352400"/>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ianummer 2">
            <a:extLst>
              <a:ext uri="{FF2B5EF4-FFF2-40B4-BE49-F238E27FC236}">
                <a16:creationId xmlns:a16="http://schemas.microsoft.com/office/drawing/2014/main" id="{23B4F257-3ABA-D941-B4F1-5D9BF976DCBA}"/>
              </a:ext>
            </a:extLst>
          </p:cNvPr>
          <p:cNvSpPr>
            <a:spLocks noGrp="1"/>
          </p:cNvSpPr>
          <p:nvPr>
            <p:ph type="sldNum" sz="quarter" idx="11"/>
          </p:nvPr>
        </p:nvSpPr>
        <p:spPr/>
        <p:txBody>
          <a:bodyPr/>
          <a:lstStyle/>
          <a:p>
            <a:fld id="{8054A3CF-5DD7-9B4F-AE4C-CB49DC799D18}" type="slidenum">
              <a:rPr lang="en-GB" smtClean="0"/>
              <a:pPr/>
              <a:t>‹#›</a:t>
            </a:fld>
            <a:endParaRPr lang="en-GB"/>
          </a:p>
        </p:txBody>
      </p:sp>
      <p:sp>
        <p:nvSpPr>
          <p:cNvPr id="9" name="Tijdelijke aanduiding voor tekst 8">
            <a:extLst>
              <a:ext uri="{FF2B5EF4-FFF2-40B4-BE49-F238E27FC236}">
                <a16:creationId xmlns:a16="http://schemas.microsoft.com/office/drawing/2014/main" id="{516045C5-B6B7-E94C-8011-6A8BB61DCEF4}"/>
              </a:ext>
            </a:extLst>
          </p:cNvPr>
          <p:cNvSpPr>
            <a:spLocks noGrp="1"/>
          </p:cNvSpPr>
          <p:nvPr>
            <p:ph type="body" sz="quarter" idx="12" hasCustomPrompt="1"/>
          </p:nvPr>
        </p:nvSpPr>
        <p:spPr>
          <a:xfrm>
            <a:off x="347133" y="1087710"/>
            <a:ext cx="9394825" cy="262037"/>
          </a:xfrm>
        </p:spPr>
        <p:txBody>
          <a:bodyPr tIns="0" bIns="0" anchor="t">
            <a:noAutofit/>
          </a:bodyPr>
          <a:lstStyle>
            <a:lvl1pPr marL="0" indent="0">
              <a:lnSpc>
                <a:spcPct val="100000"/>
              </a:lnSpc>
              <a:buFontTx/>
              <a:buNone/>
              <a:defRPr sz="2000" b="1"/>
            </a:lvl1pPr>
            <a:lvl2pPr marL="363537"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Subtitle</a:t>
            </a:r>
          </a:p>
        </p:txBody>
      </p:sp>
    </p:spTree>
    <p:extLst>
      <p:ext uri="{BB962C8B-B14F-4D97-AF65-F5344CB8AC3E}">
        <p14:creationId xmlns:p14="http://schemas.microsoft.com/office/powerpoint/2010/main" val="134559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 version 1 - no subtitl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F2B37E6-6B65-184E-A8DA-7FA19766BC0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9926454" y="-155419"/>
            <a:ext cx="2241732" cy="2889278"/>
          </a:xfrm>
          <a:prstGeom prst="rect">
            <a:avLst/>
          </a:prstGeom>
        </p:spPr>
      </p:pic>
      <p:sp>
        <p:nvSpPr>
          <p:cNvPr id="2" name="Title 1"/>
          <p:cNvSpPr>
            <a:spLocks noGrp="1"/>
          </p:cNvSpPr>
          <p:nvPr>
            <p:ph type="title" hasCustomPrompt="1"/>
          </p:nvPr>
        </p:nvSpPr>
        <p:spPr>
          <a:xfrm>
            <a:off x="347133" y="156117"/>
            <a:ext cx="10293764" cy="836343"/>
          </a:xfrm>
        </p:spPr>
        <p:txBody>
          <a:bodyPr>
            <a:noAutofit/>
          </a:bodyPr>
          <a:lstStyle>
            <a:lvl1pPr>
              <a:defRPr sz="3200" b="1">
                <a:solidFill>
                  <a:schemeClr val="accent1">
                    <a:lumMod val="50000"/>
                  </a:schemeClr>
                </a:solidFill>
              </a:defRPr>
            </a:lvl1pPr>
          </a:lstStyle>
          <a:p>
            <a:r>
              <a:rPr lang="en-GB" noProof="0" dirty="0"/>
              <a:t>Title</a:t>
            </a:r>
          </a:p>
        </p:txBody>
      </p:sp>
      <p:sp>
        <p:nvSpPr>
          <p:cNvPr id="4" name="Content Placeholder 3"/>
          <p:cNvSpPr>
            <a:spLocks noGrp="1"/>
          </p:cNvSpPr>
          <p:nvPr>
            <p:ph sz="quarter" idx="10" hasCustomPrompt="1"/>
          </p:nvPr>
        </p:nvSpPr>
        <p:spPr>
          <a:xfrm>
            <a:off x="838800" y="1460938"/>
            <a:ext cx="9802097" cy="4660907"/>
          </a:xfrm>
        </p:spPr>
        <p:txBody>
          <a:bodyPr/>
          <a:lstStyle>
            <a:lvl1pPr>
              <a:lnSpc>
                <a:spcPct val="100000"/>
              </a:lnSpc>
              <a:spcAft>
                <a:spcPts val="1200"/>
              </a:spcAft>
              <a:defRPr sz="2000"/>
            </a:lvl1pPr>
            <a:lvl2pPr marL="452438" indent="-177800">
              <a:lnSpc>
                <a:spcPct val="100000"/>
              </a:lnSpc>
              <a:spcAft>
                <a:spcPts val="800"/>
              </a:spcAft>
              <a:buClr>
                <a:srgbClr val="BDCF0D"/>
              </a:buClr>
              <a:buFont typeface="Wingdings" panose="05000000000000000000" pitchFamily="2" charset="2"/>
              <a:buChar char="§"/>
              <a:tabLst/>
              <a:defRPr sz="1600"/>
            </a:lvl2pPr>
            <a:lvl3pPr marL="673100" indent="-220663">
              <a:lnSpc>
                <a:spcPct val="100000"/>
              </a:lnSpc>
              <a:spcBef>
                <a:spcPts val="0"/>
              </a:spcBef>
              <a:spcAft>
                <a:spcPts val="600"/>
              </a:spcAft>
              <a:buClr>
                <a:srgbClr val="BDCF0D"/>
              </a:buClr>
              <a:buFont typeface="Arial" panose="020B0604020202020204" pitchFamily="34" charset="0"/>
              <a:buChar char="•"/>
              <a:tabLst/>
              <a:defRPr sz="1400"/>
            </a:lvl3pPr>
          </a:lstStyle>
          <a:p>
            <a:pPr lvl="0"/>
            <a:r>
              <a:rPr lang="en-GB" noProof="0" dirty="0"/>
              <a:t>Place your text here</a:t>
            </a:r>
          </a:p>
          <a:p>
            <a:pPr lvl="1"/>
            <a:r>
              <a:rPr lang="en-GB" noProof="0" dirty="0"/>
              <a:t>Level 2</a:t>
            </a:r>
          </a:p>
          <a:p>
            <a:pPr lvl="2"/>
            <a:r>
              <a:rPr lang="en-GB" noProof="0" dirty="0"/>
              <a:t>Level 3</a:t>
            </a:r>
          </a:p>
        </p:txBody>
      </p:sp>
      <p:sp>
        <p:nvSpPr>
          <p:cNvPr id="10" name="Rectangle 9"/>
          <p:cNvSpPr/>
          <p:nvPr userDrawn="1"/>
        </p:nvSpPr>
        <p:spPr>
          <a:xfrm>
            <a:off x="-3976" y="-1"/>
            <a:ext cx="223052" cy="6858001"/>
          </a:xfrm>
          <a:prstGeom prst="rect">
            <a:avLst/>
          </a:prstGeom>
          <a:solidFill>
            <a:srgbClr val="CAD400"/>
          </a:solidFill>
          <a:ln>
            <a:solidFill>
              <a:srgbClr val="C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2144374" y="-1"/>
            <a:ext cx="47625" cy="6858001"/>
          </a:xfrm>
          <a:prstGeom prst="rect">
            <a:avLst/>
          </a:prstGeom>
          <a:solidFill>
            <a:srgbClr val="6D1E7E"/>
          </a:solidFill>
          <a:ln>
            <a:solidFill>
              <a:srgbClr val="6D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ianummer 2">
            <a:extLst>
              <a:ext uri="{FF2B5EF4-FFF2-40B4-BE49-F238E27FC236}">
                <a16:creationId xmlns:a16="http://schemas.microsoft.com/office/drawing/2014/main" id="{23B4F257-3ABA-D941-B4F1-5D9BF976DCBA}"/>
              </a:ext>
            </a:extLst>
          </p:cNvPr>
          <p:cNvSpPr>
            <a:spLocks noGrp="1"/>
          </p:cNvSpPr>
          <p:nvPr>
            <p:ph type="sldNum" sz="quarter" idx="11"/>
          </p:nvPr>
        </p:nvSpPr>
        <p:spPr/>
        <p:txBody>
          <a:bodyPr/>
          <a:lstStyle/>
          <a:p>
            <a:fld id="{8054A3CF-5DD7-9B4F-AE4C-CB49DC799D18}" type="slidenum">
              <a:rPr lang="en-GB" smtClean="0"/>
              <a:pPr/>
              <a:t>‹#›</a:t>
            </a:fld>
            <a:endParaRPr lang="en-GB"/>
          </a:p>
        </p:txBody>
      </p:sp>
    </p:spTree>
    <p:extLst>
      <p:ext uri="{BB962C8B-B14F-4D97-AF65-F5344CB8AC3E}">
        <p14:creationId xmlns:p14="http://schemas.microsoft.com/office/powerpoint/2010/main" val="41846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21530A94-688E-774E-AA2A-61FFA7DF2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n-GB" dirty="0"/>
              <a:t>First level</a:t>
            </a:r>
          </a:p>
          <a:p>
            <a:pPr marL="628650" marR="0" lvl="1" indent="-171450" algn="l" defTabSz="914400" rtl="0" eaLnBrk="1" fontAlgn="auto" latinLnBrk="0" hangingPunct="1">
              <a:lnSpc>
                <a:spcPct val="200000"/>
              </a:lnSpc>
              <a:spcBef>
                <a:spcPts val="0"/>
              </a:spcBef>
              <a:spcAft>
                <a:spcPts val="0"/>
              </a:spcAft>
              <a:buClr>
                <a:srgbClr val="5A832E"/>
              </a:buClr>
              <a:buSzPct val="84000"/>
              <a:buFont typeface="Wingdings" pitchFamily="2" charset="2"/>
              <a:buChar char="§"/>
              <a:tabLst/>
              <a:defRPr/>
            </a:pPr>
            <a:r>
              <a:rPr lang="en-GB" dirty="0"/>
              <a:t>Second level</a:t>
            </a:r>
          </a:p>
          <a:p>
            <a:pPr lvl="2"/>
            <a:r>
              <a:rPr lang="en-GB" dirty="0"/>
              <a:t>Third level</a:t>
            </a:r>
          </a:p>
          <a:p>
            <a:pPr marL="742950" marR="0" lvl="1" indent="-285750" algn="l" defTabSz="914400" rtl="0" eaLnBrk="1" fontAlgn="auto" latinLnBrk="0" hangingPunct="1">
              <a:lnSpc>
                <a:spcPct val="200000"/>
              </a:lnSpc>
              <a:spcBef>
                <a:spcPts val="500"/>
              </a:spcBef>
              <a:spcAft>
                <a:spcPts val="600"/>
              </a:spcAft>
              <a:buClr>
                <a:srgbClr val="5A832E"/>
              </a:buClr>
              <a:buSzPct val="84000"/>
              <a:buFont typeface="Wingdings" pitchFamily="2" charset="2"/>
              <a:buChar char="§"/>
              <a:tabLst/>
              <a:defRPr/>
            </a:pPr>
            <a:endPar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endParaRPr>
          </a:p>
          <a:p>
            <a:endParaRPr lang="en-GB" dirty="0"/>
          </a:p>
        </p:txBody>
      </p:sp>
      <p:sp>
        <p:nvSpPr>
          <p:cNvPr id="10" name="Tijdelijke aanduiding voor titel 9">
            <a:extLst>
              <a:ext uri="{FF2B5EF4-FFF2-40B4-BE49-F238E27FC236}">
                <a16:creationId xmlns:a16="http://schemas.microsoft.com/office/drawing/2014/main" id="{05080D8A-E003-3047-9592-A2079345ADB3}"/>
              </a:ext>
            </a:extLst>
          </p:cNvPr>
          <p:cNvSpPr>
            <a:spLocks noGrp="1"/>
          </p:cNvSpPr>
          <p:nvPr>
            <p:ph type="title"/>
          </p:nvPr>
        </p:nvSpPr>
        <p:spPr>
          <a:xfrm>
            <a:off x="347133" y="156117"/>
            <a:ext cx="10515600" cy="83634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60" normalizeH="0" baseline="0" noProof="0" dirty="0">
                <a:ln>
                  <a:noFill/>
                </a:ln>
                <a:solidFill>
                  <a:srgbClr val="5A832E"/>
                </a:solidFill>
                <a:effectLst/>
                <a:uLnTx/>
                <a:uFillTx/>
                <a:latin typeface="Century Gothic" panose="020B0502020202020204" pitchFamily="34" charset="0"/>
                <a:ea typeface="Verdana" panose="020B0604030504040204" pitchFamily="34" charset="0"/>
                <a:cs typeface="Verdana" panose="020B0604030504040204" pitchFamily="34" charset="0"/>
              </a:rPr>
              <a:t>Title</a:t>
            </a:r>
          </a:p>
        </p:txBody>
      </p:sp>
      <p:sp>
        <p:nvSpPr>
          <p:cNvPr id="3" name="Tijdelijke aanduiding voor dianummer 2">
            <a:extLst>
              <a:ext uri="{FF2B5EF4-FFF2-40B4-BE49-F238E27FC236}">
                <a16:creationId xmlns:a16="http://schemas.microsoft.com/office/drawing/2014/main" id="{8A39636A-9428-2040-B8E0-C6FD742814A4}"/>
              </a:ext>
            </a:extLst>
          </p:cNvPr>
          <p:cNvSpPr>
            <a:spLocks noGrp="1"/>
          </p:cNvSpPr>
          <p:nvPr>
            <p:ph type="sldNum" sz="quarter" idx="4"/>
          </p:nvPr>
        </p:nvSpPr>
        <p:spPr>
          <a:xfrm>
            <a:off x="838200" y="6356350"/>
            <a:ext cx="533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054A3CF-5DD7-9B4F-AE4C-CB49DC799D18}" type="slidenum">
              <a:rPr lang="en-GB" smtClean="0"/>
              <a:pPr/>
              <a:t>‹#›</a:t>
            </a:fld>
            <a:endParaRPr lang="en-GB"/>
          </a:p>
        </p:txBody>
      </p:sp>
    </p:spTree>
    <p:extLst>
      <p:ext uri="{BB962C8B-B14F-4D97-AF65-F5344CB8AC3E}">
        <p14:creationId xmlns:p14="http://schemas.microsoft.com/office/powerpoint/2010/main" val="2983782559"/>
      </p:ext>
    </p:extLst>
  </p:cSld>
  <p:clrMap bg1="lt1" tx1="dk1" bg2="lt2" tx2="dk2" accent1="accent1" accent2="accent2" accent3="accent3" accent4="accent4" accent5="accent5" accent6="accent6" hlink="hlink" folHlink="folHlink"/>
  <p:sldLayoutIdLst>
    <p:sldLayoutId id="2147483695" r:id="rId1"/>
    <p:sldLayoutId id="2147483707" r:id="rId2"/>
    <p:sldLayoutId id="2147483708" r:id="rId3"/>
    <p:sldLayoutId id="2147483709" r:id="rId4"/>
    <p:sldLayoutId id="2147483664" r:id="rId5"/>
    <p:sldLayoutId id="2147483702" r:id="rId6"/>
    <p:sldLayoutId id="2147483703" r:id="rId7"/>
    <p:sldLayoutId id="2147483690" r:id="rId8"/>
    <p:sldLayoutId id="2147483711" r:id="rId9"/>
    <p:sldLayoutId id="2147483710" r:id="rId10"/>
    <p:sldLayoutId id="2147483712" r:id="rId11"/>
    <p:sldLayoutId id="2147483698" r:id="rId12"/>
    <p:sldLayoutId id="2147483691" r:id="rId13"/>
    <p:sldLayoutId id="2147483668" r:id="rId14"/>
    <p:sldLayoutId id="2147483669" r:id="rId15"/>
    <p:sldLayoutId id="2147483713" r:id="rId16"/>
    <p:sldLayoutId id="2147483700" r:id="rId17"/>
    <p:sldLayoutId id="2147483689" r:id="rId18"/>
    <p:sldLayoutId id="2147483692" r:id="rId19"/>
    <p:sldLayoutId id="2147483676" r:id="rId20"/>
    <p:sldLayoutId id="2147483706" r:id="rId21"/>
    <p:sldLayoutId id="2147483697" r:id="rId22"/>
    <p:sldLayoutId id="2147483661" r:id="rId23"/>
    <p:sldLayoutId id="2147483688" r:id="rId24"/>
    <p:sldLayoutId id="2147483693" r:id="rId25"/>
    <p:sldLayoutId id="2147483694" r:id="rId26"/>
    <p:sldLayoutId id="214748368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lang="nl-BE" sz="2800" b="1" i="0" kern="1200" dirty="0" smtClean="0">
          <a:solidFill>
            <a:schemeClr val="tx1"/>
          </a:solidFill>
          <a:latin typeface="+mj-lt"/>
          <a:ea typeface="+mj-ea"/>
          <a:cs typeface="Apple Chancery" panose="03020702040506060504" pitchFamily="66" charset="-79"/>
        </a:defRPr>
      </a:lvl1pPr>
    </p:titleStyle>
    <p:bodyStyle>
      <a:lvl1pPr marL="285750" marR="0" indent="-285750" algn="l" defTabSz="914400" rtl="0" eaLnBrk="1" fontAlgn="auto" latinLnBrk="0" hangingPunct="1">
        <a:lnSpc>
          <a:spcPct val="100000"/>
        </a:lnSpc>
        <a:spcBef>
          <a:spcPts val="0"/>
        </a:spcBef>
        <a:spcAft>
          <a:spcPts val="900"/>
        </a:spcAft>
        <a:buClr>
          <a:srgbClr val="BDCF0D"/>
        </a:buClr>
        <a:buSzPct val="100000"/>
        <a:buFont typeface="Wingdings" panose="05000000000000000000" pitchFamily="2" charset="2"/>
        <a:buChar char="v"/>
        <a:tabLst/>
        <a:defRPr sz="1600" b="0" i="0" kern="1200">
          <a:solidFill>
            <a:schemeClr val="tx1"/>
          </a:solidFill>
          <a:latin typeface="Century Gothic" panose="020B0502020202020204" pitchFamily="34" charset="0"/>
          <a:ea typeface="+mn-ea"/>
          <a:cs typeface="+mn-cs"/>
        </a:defRPr>
      </a:lvl1pPr>
      <a:lvl2pPr marL="628650" marR="0" indent="-265113" algn="l" defTabSz="914400" rtl="0" eaLnBrk="1" fontAlgn="auto" latinLnBrk="0" hangingPunct="1">
        <a:lnSpc>
          <a:spcPct val="100000"/>
        </a:lnSpc>
        <a:spcBef>
          <a:spcPts val="0"/>
        </a:spcBef>
        <a:spcAft>
          <a:spcPts val="600"/>
        </a:spcAft>
        <a:buClr>
          <a:srgbClr val="667339"/>
        </a:buClr>
        <a:buSzPct val="84000"/>
        <a:buFont typeface="Wingdings" pitchFamily="2" charset="2"/>
        <a:buNone/>
        <a:tabLst/>
        <a:defRPr kumimoji="0" lang="nl-NL" sz="1200" b="0" i="0" u="none" strike="noStrike" kern="1200" cap="none" spc="0" normalizeH="0" baseline="0" dirty="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1085850" indent="-171450" algn="l" defTabSz="914400" rtl="0" eaLnBrk="1" latinLnBrk="0" hangingPunct="1">
        <a:lnSpc>
          <a:spcPct val="100000"/>
        </a:lnSpc>
        <a:spcBef>
          <a:spcPts val="0"/>
        </a:spcBef>
        <a:spcAft>
          <a:spcPts val="400"/>
        </a:spcAft>
        <a:buClr>
          <a:srgbClr val="667339"/>
        </a:buClr>
        <a:buSzPct val="78000"/>
        <a:buFont typeface="Arial" panose="020B0604020202020204" pitchFamily="34" charset="0"/>
        <a:buChar char="•"/>
        <a:defRPr kumimoji="0" lang="nl-NL" sz="1200" b="0" i="0" u="none" strike="noStrike" kern="1200" cap="none" spc="0" normalizeH="0" baseline="0" dirty="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6.jpeg"/><Relationship Id="rId11" Type="http://schemas.openxmlformats.org/officeDocument/2006/relationships/image" Target="../media/image49.jpeg"/><Relationship Id="rId5" Type="http://schemas.openxmlformats.org/officeDocument/2006/relationships/image" Target="../media/image55.jpeg"/><Relationship Id="rId10" Type="http://schemas.openxmlformats.org/officeDocument/2006/relationships/image" Target="../media/image48.jpeg"/><Relationship Id="rId4" Type="http://schemas.openxmlformats.org/officeDocument/2006/relationships/image" Target="../media/image54.jpe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1217D7-4EEB-ECB1-503E-4F275FD50651}"/>
              </a:ext>
            </a:extLst>
          </p:cNvPr>
          <p:cNvSpPr/>
          <p:nvPr/>
        </p:nvSpPr>
        <p:spPr>
          <a:xfrm>
            <a:off x="7176052" y="4989823"/>
            <a:ext cx="4890052" cy="109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FF18829-A36E-4BBC-3507-310727460D64}"/>
              </a:ext>
            </a:extLst>
          </p:cNvPr>
          <p:cNvSpPr/>
          <p:nvPr/>
        </p:nvSpPr>
        <p:spPr>
          <a:xfrm>
            <a:off x="9157252" y="3160406"/>
            <a:ext cx="2988000" cy="1882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62422B16-19F3-BFD6-899B-80A010261A4D}"/>
              </a:ext>
            </a:extLst>
          </p:cNvPr>
          <p:cNvSpPr/>
          <p:nvPr/>
        </p:nvSpPr>
        <p:spPr>
          <a:xfrm>
            <a:off x="5973417" y="6087310"/>
            <a:ext cx="6092687" cy="82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ED1DF4AD-CA60-2C55-73F7-750965DE1E14}"/>
              </a:ext>
            </a:extLst>
          </p:cNvPr>
          <p:cNvSpPr/>
          <p:nvPr/>
        </p:nvSpPr>
        <p:spPr>
          <a:xfrm>
            <a:off x="626165" y="120124"/>
            <a:ext cx="3011557" cy="193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7" name="Picture 16" descr="A picture containing text, logo, graphics, font&#10;&#10;Description automatically generated">
            <a:extLst>
              <a:ext uri="{FF2B5EF4-FFF2-40B4-BE49-F238E27FC236}">
                <a16:creationId xmlns:a16="http://schemas.microsoft.com/office/drawing/2014/main" id="{936CE3C1-E14C-4A2D-2A1D-5F7ACA0F8E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823" y="137869"/>
            <a:ext cx="1864037" cy="926081"/>
          </a:xfrm>
          <a:prstGeom prst="rect">
            <a:avLst/>
          </a:prstGeom>
        </p:spPr>
      </p:pic>
      <p:pic>
        <p:nvPicPr>
          <p:cNvPr id="18" name="Picture 17" descr="A picture containing font, graphics, logo, symbol&#10;&#10;Description automatically generated">
            <a:extLst>
              <a:ext uri="{FF2B5EF4-FFF2-40B4-BE49-F238E27FC236}">
                <a16:creationId xmlns:a16="http://schemas.microsoft.com/office/drawing/2014/main" id="{6370DF84-F4D1-4EDF-B97E-3A0D0D0860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54860" y="243689"/>
            <a:ext cx="1928418" cy="870740"/>
          </a:xfrm>
          <a:prstGeom prst="rect">
            <a:avLst/>
          </a:prstGeom>
        </p:spPr>
      </p:pic>
      <p:pic>
        <p:nvPicPr>
          <p:cNvPr id="5" name="Picture 4" descr="A logo for a company&#10;&#10;Description automatically generated with low confidence">
            <a:extLst>
              <a:ext uri="{FF2B5EF4-FFF2-40B4-BE49-F238E27FC236}">
                <a16:creationId xmlns:a16="http://schemas.microsoft.com/office/drawing/2014/main" id="{053D84FC-28CB-D586-6AD1-066A3CE7FA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35369" y="5326338"/>
            <a:ext cx="1609884" cy="1609884"/>
          </a:xfrm>
          <a:prstGeom prst="rect">
            <a:avLst/>
          </a:prstGeom>
        </p:spPr>
      </p:pic>
      <p:sp>
        <p:nvSpPr>
          <p:cNvPr id="21" name="Tijdelijke aanduiding voor tekst 5">
            <a:extLst>
              <a:ext uri="{FF2B5EF4-FFF2-40B4-BE49-F238E27FC236}">
                <a16:creationId xmlns:a16="http://schemas.microsoft.com/office/drawing/2014/main" id="{9916FBD0-9B55-E394-EC36-9EA430E4A158}"/>
              </a:ext>
            </a:extLst>
          </p:cNvPr>
          <p:cNvSpPr txBox="1">
            <a:spLocks/>
          </p:cNvSpPr>
          <p:nvPr/>
        </p:nvSpPr>
        <p:spPr>
          <a:xfrm>
            <a:off x="735586" y="3834046"/>
            <a:ext cx="9799782" cy="522146"/>
          </a:xfrm>
          <a:prstGeom prst="rect">
            <a:avLst/>
          </a:prstGeom>
          <a:gradFill>
            <a:gsLst>
              <a:gs pos="0">
                <a:schemeClr val="bg1">
                  <a:alpha val="99000"/>
                </a:schemeClr>
              </a:gs>
              <a:gs pos="100000">
                <a:schemeClr val="bg1"/>
              </a:gs>
              <a:gs pos="83000">
                <a:schemeClr val="bg1">
                  <a:alpha val="0"/>
                </a:schemeClr>
              </a:gs>
              <a:gs pos="100000">
                <a:schemeClr val="bg1"/>
              </a:gs>
            </a:gsLst>
            <a:lin ang="5400000" scaled="1"/>
          </a:gradFill>
        </p:spPr>
        <p:txBody>
          <a:bodyPr vert="horz" lIns="91440" tIns="45720" rIns="91440" bIns="45720" rtlCol="0" anchor="b">
            <a:noAutofit/>
          </a:bodyPr>
          <a:lstStyle>
            <a:lvl1pPr marL="0" marR="0" indent="0" algn="l" defTabSz="914400" rtl="0" eaLnBrk="1" fontAlgn="auto" latinLnBrk="0" hangingPunct="1">
              <a:lnSpc>
                <a:spcPct val="100000"/>
              </a:lnSpc>
              <a:spcBef>
                <a:spcPts val="0"/>
              </a:spcBef>
              <a:spcAft>
                <a:spcPts val="900"/>
              </a:spcAft>
              <a:buClr>
                <a:srgbClr val="BDCF0D"/>
              </a:buClr>
              <a:buSzPct val="100000"/>
              <a:buFont typeface="Wingdings" panose="05000000000000000000" pitchFamily="2" charset="2"/>
              <a:buNone/>
              <a:tabLst/>
              <a:defRPr sz="4000" b="1" i="0" kern="1200" cap="all" spc="0" baseline="0">
                <a:solidFill>
                  <a:schemeClr val="tx1"/>
                </a:solidFill>
                <a:latin typeface="Century Gothic" panose="020B0502020202020204" pitchFamily="34" charset="0"/>
                <a:ea typeface="+mn-ea"/>
                <a:cs typeface="+mn-cs"/>
              </a:defRPr>
            </a:lvl1pPr>
            <a:lvl2pPr marL="628650" marR="0" indent="-265113" algn="l" defTabSz="914400" rtl="0" eaLnBrk="1" fontAlgn="auto" latinLnBrk="0" hangingPunct="1">
              <a:lnSpc>
                <a:spcPct val="100000"/>
              </a:lnSpc>
              <a:spcBef>
                <a:spcPts val="0"/>
              </a:spcBef>
              <a:spcAft>
                <a:spcPts val="600"/>
              </a:spcAft>
              <a:buClr>
                <a:srgbClr val="667339"/>
              </a:buClr>
              <a:buSzPct val="84000"/>
              <a:buFont typeface="Wingdings" pitchFamily="2" charset="2"/>
              <a:buNone/>
              <a:tabLst/>
              <a:defRPr kumimoji="0" lang="nl-NL" sz="1200" b="0" i="0" u="none" strike="noStrike" kern="1200" cap="none" spc="0" normalizeH="0" baseline="0" dirty="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1085850" indent="-171450" algn="l" defTabSz="914400" rtl="0" eaLnBrk="1" latinLnBrk="0" hangingPunct="1">
              <a:lnSpc>
                <a:spcPct val="100000"/>
              </a:lnSpc>
              <a:spcBef>
                <a:spcPts val="0"/>
              </a:spcBef>
              <a:spcAft>
                <a:spcPts val="400"/>
              </a:spcAft>
              <a:buClr>
                <a:srgbClr val="667339"/>
              </a:buClr>
              <a:buSzPct val="78000"/>
              <a:buFont typeface="Arial" panose="020B0604020202020204" pitchFamily="34" charset="0"/>
              <a:buChar char="•"/>
              <a:defRPr kumimoji="0" lang="nl-NL" sz="1200" b="0" i="0" u="none" strike="noStrike" kern="1200" cap="none" spc="0" normalizeH="0" baseline="0" dirty="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
                <a:srgbClr val="BDCF0D"/>
              </a:buClr>
              <a:buSzPct val="100000"/>
              <a:buFont typeface="Wingdings" panose="05000000000000000000" pitchFamily="2" charset="2"/>
              <a:buNone/>
              <a:tabLst/>
              <a:defRPr/>
            </a:pPr>
            <a:r>
              <a:rPr kumimoji="0" lang="en-GB" sz="3000" b="0" i="0" u="none" strike="noStrike" kern="1200" cap="all" spc="0" normalizeH="0" baseline="0" noProof="0" dirty="0">
                <a:ln>
                  <a:noFill/>
                </a:ln>
                <a:solidFill>
                  <a:srgbClr val="667339"/>
                </a:solidFill>
                <a:effectLst/>
                <a:uLnTx/>
                <a:uFillTx/>
                <a:latin typeface="Century Gothic" panose="020B0502020202020204" pitchFamily="34" charset="0"/>
                <a:ea typeface="+mn-ea"/>
                <a:cs typeface="+mn-cs"/>
              </a:rPr>
              <a:t>Automates your sticky trap monitoring</a:t>
            </a:r>
          </a:p>
        </p:txBody>
      </p:sp>
      <p:sp>
        <p:nvSpPr>
          <p:cNvPr id="6" name="Tijdelijke aanduiding voor tekst 5">
            <a:extLst>
              <a:ext uri="{FF2B5EF4-FFF2-40B4-BE49-F238E27FC236}">
                <a16:creationId xmlns:a16="http://schemas.microsoft.com/office/drawing/2014/main" id="{B36BC2AC-06E7-5E4B-96AC-529D7636C618}"/>
              </a:ext>
            </a:extLst>
          </p:cNvPr>
          <p:cNvSpPr>
            <a:spLocks noGrp="1"/>
          </p:cNvSpPr>
          <p:nvPr>
            <p:ph type="body" sz="quarter" idx="10"/>
          </p:nvPr>
        </p:nvSpPr>
        <p:spPr>
          <a:xfrm>
            <a:off x="735586" y="2890220"/>
            <a:ext cx="3791907" cy="876414"/>
          </a:xfrm>
          <a:noFill/>
          <a:ln>
            <a:noFill/>
          </a:ln>
        </p:spPr>
        <p:style>
          <a:lnRef idx="2">
            <a:schemeClr val="accent6"/>
          </a:lnRef>
          <a:fillRef idx="1">
            <a:schemeClr val="lt1"/>
          </a:fillRef>
          <a:effectRef idx="0">
            <a:schemeClr val="accent6"/>
          </a:effectRef>
          <a:fontRef idx="minor">
            <a:schemeClr val="dk1"/>
          </a:fontRef>
        </p:style>
        <p:txBody>
          <a:bodyPr/>
          <a:lstStyle/>
          <a:p>
            <a:r>
              <a:rPr lang="en-GB" sz="5000" dirty="0">
                <a:solidFill>
                  <a:srgbClr val="667339"/>
                </a:solidFill>
              </a:rPr>
              <a:t>Trap-</a:t>
            </a:r>
            <a:r>
              <a:rPr lang="en-GB" sz="5000" dirty="0" err="1">
                <a:solidFill>
                  <a:srgbClr val="667339"/>
                </a:solidFill>
              </a:rPr>
              <a:t>EYe</a:t>
            </a:r>
            <a:r>
              <a:rPr lang="en-GB" sz="5000" dirty="0">
                <a:solidFill>
                  <a:srgbClr val="667339"/>
                </a:solidFill>
              </a:rPr>
              <a:t>™</a:t>
            </a:r>
          </a:p>
        </p:txBody>
      </p:sp>
      <p:sp>
        <p:nvSpPr>
          <p:cNvPr id="8" name="Tijdelijke aanduiding voor tekst 7">
            <a:extLst>
              <a:ext uri="{FF2B5EF4-FFF2-40B4-BE49-F238E27FC236}">
                <a16:creationId xmlns:a16="http://schemas.microsoft.com/office/drawing/2014/main" id="{581DBA7A-2A96-9741-9C31-8481593A3D8A}"/>
              </a:ext>
            </a:extLst>
          </p:cNvPr>
          <p:cNvSpPr>
            <a:spLocks noGrp="1"/>
          </p:cNvSpPr>
          <p:nvPr>
            <p:ph type="body" sz="quarter" idx="4294967295"/>
          </p:nvPr>
        </p:nvSpPr>
        <p:spPr>
          <a:xfrm>
            <a:off x="735586" y="6079649"/>
            <a:ext cx="5933777" cy="774263"/>
          </a:xfrm>
          <a:solidFill>
            <a:schemeClr val="bg1"/>
          </a:solidFill>
        </p:spPr>
        <p:txBody>
          <a:bodyPr>
            <a:normAutofit/>
          </a:bodyPr>
          <a:lstStyle/>
          <a:p>
            <a:pPr marL="0" indent="0">
              <a:spcAft>
                <a:spcPts val="0"/>
              </a:spcAft>
              <a:buNone/>
            </a:pPr>
            <a:r>
              <a:rPr lang="en-GB" sz="1400" b="1" dirty="0"/>
              <a:t>Rob Moerkens – R&amp;D </a:t>
            </a:r>
            <a:r>
              <a:rPr lang="en-GB" sz="1400" b="1" dirty="0" err="1"/>
              <a:t>Biobest</a:t>
            </a:r>
            <a:r>
              <a:rPr lang="en-GB" sz="1400" b="1" dirty="0"/>
              <a:t> Group NV </a:t>
            </a:r>
            <a:r>
              <a:rPr lang="en-GB" sz="1400" dirty="0"/>
              <a:t>	</a:t>
            </a:r>
          </a:p>
        </p:txBody>
      </p:sp>
      <p:sp>
        <p:nvSpPr>
          <p:cNvPr id="22" name="Rectangle 21">
            <a:extLst>
              <a:ext uri="{FF2B5EF4-FFF2-40B4-BE49-F238E27FC236}">
                <a16:creationId xmlns:a16="http://schemas.microsoft.com/office/drawing/2014/main" id="{DB6639A5-DA8A-E86D-25D7-157DAF03092F}"/>
              </a:ext>
            </a:extLst>
          </p:cNvPr>
          <p:cNvSpPr/>
          <p:nvPr/>
        </p:nvSpPr>
        <p:spPr>
          <a:xfrm>
            <a:off x="228896" y="5904410"/>
            <a:ext cx="277067" cy="92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9" name="Picture 18" descr="A picture containing drawing, sketch, black">
            <a:extLst>
              <a:ext uri="{FF2B5EF4-FFF2-40B4-BE49-F238E27FC236}">
                <a16:creationId xmlns:a16="http://schemas.microsoft.com/office/drawing/2014/main" id="{63FB34AA-C7FD-A32D-0BD4-5F4F9BE5D9ED}"/>
              </a:ext>
            </a:extLst>
          </p:cNvPr>
          <p:cNvPicPr>
            <a:picLocks noChangeAspect="1"/>
          </p:cNvPicPr>
          <p:nvPr/>
        </p:nvPicPr>
        <p:blipFill rotWithShape="1">
          <a:blip r:embed="rId6" cstate="hqprint">
            <a:alphaModFix amt="30000"/>
            <a:extLst>
              <a:ext uri="{28A0092B-C50C-407E-A947-70E740481C1C}">
                <a14:useLocalDpi xmlns:a14="http://schemas.microsoft.com/office/drawing/2010/main"/>
              </a:ext>
            </a:extLst>
          </a:blip>
          <a:srcRect l="22275" t="28136" r="12239" b="26154"/>
          <a:stretch/>
        </p:blipFill>
        <p:spPr>
          <a:xfrm>
            <a:off x="234753" y="746768"/>
            <a:ext cx="12203990" cy="5457559"/>
          </a:xfrm>
          <a:prstGeom prst="rect">
            <a:avLst/>
          </a:prstGeom>
        </p:spPr>
      </p:pic>
      <p:sp>
        <p:nvSpPr>
          <p:cNvPr id="4" name="TextBox 3">
            <a:extLst>
              <a:ext uri="{FF2B5EF4-FFF2-40B4-BE49-F238E27FC236}">
                <a16:creationId xmlns:a16="http://schemas.microsoft.com/office/drawing/2014/main" id="{2CF7FE32-9CD8-115D-96BC-C4E4B650CAC7}"/>
              </a:ext>
            </a:extLst>
          </p:cNvPr>
          <p:cNvSpPr txBox="1"/>
          <p:nvPr/>
        </p:nvSpPr>
        <p:spPr>
          <a:xfrm>
            <a:off x="760757" y="4820974"/>
            <a:ext cx="3894166" cy="1200329"/>
          </a:xfrm>
          <a:prstGeom prst="rect">
            <a:avLst/>
          </a:prstGeom>
          <a:noFill/>
        </p:spPr>
        <p:txBody>
          <a:bodyPr wrap="square">
            <a:spAutoFit/>
          </a:bodyPr>
          <a:lstStyle/>
          <a:p>
            <a:r>
              <a:rPr lang="en-GB" i="0" dirty="0">
                <a:solidFill>
                  <a:srgbClr val="667339"/>
                </a:solidFill>
                <a:effectLst/>
                <a:latin typeface="Poppins" panose="00000500000000000000" pitchFamily="2" charset="0"/>
              </a:rPr>
              <a:t>Strategies and business models for scouting and monitoring activities supporting biocontrol deployment</a:t>
            </a:r>
            <a:endParaRPr lang="en-GB" dirty="0">
              <a:solidFill>
                <a:srgbClr val="667339"/>
              </a:solidFill>
            </a:endParaRPr>
          </a:p>
        </p:txBody>
      </p:sp>
    </p:spTree>
    <p:extLst>
      <p:ext uri="{BB962C8B-B14F-4D97-AF65-F5344CB8AC3E}">
        <p14:creationId xmlns:p14="http://schemas.microsoft.com/office/powerpoint/2010/main" val="3949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26D7-9956-CB22-4A57-808A73742217}"/>
              </a:ext>
            </a:extLst>
          </p:cNvPr>
          <p:cNvSpPr>
            <a:spLocks noGrp="1"/>
          </p:cNvSpPr>
          <p:nvPr>
            <p:ph type="title"/>
          </p:nvPr>
        </p:nvSpPr>
        <p:spPr/>
        <p:txBody>
          <a:bodyPr/>
          <a:lstStyle/>
          <a:p>
            <a:r>
              <a:rPr lang="en-GB" dirty="0"/>
              <a:t>No Skilled scouts needed</a:t>
            </a:r>
            <a:endParaRPr lang="nl-BE" dirty="0"/>
          </a:p>
        </p:txBody>
      </p:sp>
      <p:sp>
        <p:nvSpPr>
          <p:cNvPr id="5" name="Text Placeholder 4">
            <a:extLst>
              <a:ext uri="{FF2B5EF4-FFF2-40B4-BE49-F238E27FC236}">
                <a16:creationId xmlns:a16="http://schemas.microsoft.com/office/drawing/2014/main" id="{D07ED33E-6AAA-2849-0A14-E696ABF6AEB2}"/>
              </a:ext>
            </a:extLst>
          </p:cNvPr>
          <p:cNvSpPr>
            <a:spLocks noGrp="1"/>
          </p:cNvSpPr>
          <p:nvPr>
            <p:ph type="body" sz="quarter" idx="12"/>
          </p:nvPr>
        </p:nvSpPr>
        <p:spPr/>
        <p:txBody>
          <a:bodyPr/>
          <a:lstStyle/>
          <a:p>
            <a:r>
              <a:rPr lang="en-GB" b="0" dirty="0"/>
              <a:t>Automatic detection of </a:t>
            </a:r>
            <a:r>
              <a:rPr lang="en-GB" dirty="0"/>
              <a:t>6 common </a:t>
            </a:r>
            <a:r>
              <a:rPr lang="en-GB" b="0" dirty="0"/>
              <a:t>insect species </a:t>
            </a:r>
          </a:p>
          <a:p>
            <a:endParaRPr lang="en-BE" dirty="0"/>
          </a:p>
        </p:txBody>
      </p:sp>
      <p:sp>
        <p:nvSpPr>
          <p:cNvPr id="24" name="TextBox 23">
            <a:extLst>
              <a:ext uri="{FF2B5EF4-FFF2-40B4-BE49-F238E27FC236}">
                <a16:creationId xmlns:a16="http://schemas.microsoft.com/office/drawing/2014/main" id="{9F715DFF-78DF-DEA5-B757-91819D678991}"/>
              </a:ext>
            </a:extLst>
          </p:cNvPr>
          <p:cNvSpPr txBox="1"/>
          <p:nvPr/>
        </p:nvSpPr>
        <p:spPr>
          <a:xfrm rot="16200000">
            <a:off x="8825448" y="2145386"/>
            <a:ext cx="1374102" cy="138499"/>
          </a:xfrm>
          <a:prstGeom prst="rect">
            <a:avLst/>
          </a:prstGeom>
          <a:solidFill>
            <a:schemeClr val="bg1"/>
          </a:solidFill>
        </p:spPr>
        <p:txBody>
          <a:bodyPr wrap="square" rtlCol="0">
            <a:spAutoFit/>
          </a:bodyPr>
          <a:lstStyle/>
          <a:p>
            <a:pPr algn="l">
              <a:spcAft>
                <a:spcPts val="900"/>
              </a:spcAft>
            </a:pPr>
            <a:r>
              <a:rPr lang="en-GB" sz="300" b="1" dirty="0"/>
              <a:t>                                                                                                                                                                     </a:t>
            </a:r>
          </a:p>
        </p:txBody>
      </p:sp>
      <p:sp>
        <p:nvSpPr>
          <p:cNvPr id="31" name="TextBox 30">
            <a:extLst>
              <a:ext uri="{FF2B5EF4-FFF2-40B4-BE49-F238E27FC236}">
                <a16:creationId xmlns:a16="http://schemas.microsoft.com/office/drawing/2014/main" id="{271C72BD-2774-0D60-D4D2-D372FDC459C7}"/>
              </a:ext>
            </a:extLst>
          </p:cNvPr>
          <p:cNvSpPr txBox="1"/>
          <p:nvPr/>
        </p:nvSpPr>
        <p:spPr>
          <a:xfrm>
            <a:off x="4079644" y="4975178"/>
            <a:ext cx="713147" cy="276999"/>
          </a:xfrm>
          <a:prstGeom prst="rect">
            <a:avLst/>
          </a:prstGeom>
          <a:solidFill>
            <a:schemeClr val="bg1"/>
          </a:solidFill>
        </p:spPr>
        <p:txBody>
          <a:bodyPr wrap="square" rtlCol="0">
            <a:spAutoFit/>
          </a:bodyPr>
          <a:lstStyle/>
          <a:p>
            <a:pPr algn="ctr">
              <a:spcAft>
                <a:spcPts val="900"/>
              </a:spcAft>
            </a:pPr>
            <a:endParaRPr lang="en-GB" sz="1200" b="1" dirty="0"/>
          </a:p>
        </p:txBody>
      </p:sp>
      <p:sp>
        <p:nvSpPr>
          <p:cNvPr id="32" name="TextBox 31">
            <a:extLst>
              <a:ext uri="{FF2B5EF4-FFF2-40B4-BE49-F238E27FC236}">
                <a16:creationId xmlns:a16="http://schemas.microsoft.com/office/drawing/2014/main" id="{96431313-2986-CA1C-FEB8-7E8A09904D6B}"/>
              </a:ext>
            </a:extLst>
          </p:cNvPr>
          <p:cNvSpPr txBox="1"/>
          <p:nvPr/>
        </p:nvSpPr>
        <p:spPr>
          <a:xfrm>
            <a:off x="4033341" y="2916143"/>
            <a:ext cx="713147" cy="276999"/>
          </a:xfrm>
          <a:prstGeom prst="rect">
            <a:avLst/>
          </a:prstGeom>
          <a:solidFill>
            <a:schemeClr val="bg1"/>
          </a:solidFill>
        </p:spPr>
        <p:txBody>
          <a:bodyPr wrap="square" rtlCol="0">
            <a:spAutoFit/>
          </a:bodyPr>
          <a:lstStyle/>
          <a:p>
            <a:pPr algn="ctr">
              <a:spcAft>
                <a:spcPts val="900"/>
              </a:spcAft>
            </a:pPr>
            <a:endParaRPr lang="en-GB" sz="1200" b="1" dirty="0"/>
          </a:p>
        </p:txBody>
      </p:sp>
      <p:sp>
        <p:nvSpPr>
          <p:cNvPr id="23" name="Freeform: Shape 22">
            <a:extLst>
              <a:ext uri="{FF2B5EF4-FFF2-40B4-BE49-F238E27FC236}">
                <a16:creationId xmlns:a16="http://schemas.microsoft.com/office/drawing/2014/main" id="{A69D8CD7-4CF9-610C-C45F-80DC755AA75F}"/>
              </a:ext>
            </a:extLst>
          </p:cNvPr>
          <p:cNvSpPr/>
          <p:nvPr/>
        </p:nvSpPr>
        <p:spPr>
          <a:xfrm>
            <a:off x="8765821" y="3786105"/>
            <a:ext cx="952207" cy="490981"/>
          </a:xfrm>
          <a:custGeom>
            <a:avLst/>
            <a:gdLst>
              <a:gd name="connsiteX0" fmla="*/ 0 w 952207"/>
              <a:gd name="connsiteY0" fmla="*/ 0 h 490981"/>
              <a:gd name="connsiteX1" fmla="*/ 952207 w 952207"/>
              <a:gd name="connsiteY1" fmla="*/ 0 h 490981"/>
              <a:gd name="connsiteX2" fmla="*/ 952207 w 952207"/>
              <a:gd name="connsiteY2" fmla="*/ 490981 h 490981"/>
              <a:gd name="connsiteX3" fmla="*/ 0 w 952207"/>
              <a:gd name="connsiteY3" fmla="*/ 490981 h 490981"/>
              <a:gd name="connsiteX4" fmla="*/ 0 w 952207"/>
              <a:gd name="connsiteY4" fmla="*/ 0 h 49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07" h="490981">
                <a:moveTo>
                  <a:pt x="0" y="0"/>
                </a:moveTo>
                <a:lnTo>
                  <a:pt x="952207" y="0"/>
                </a:lnTo>
                <a:lnTo>
                  <a:pt x="952207" y="490981"/>
                </a:lnTo>
                <a:lnTo>
                  <a:pt x="0" y="49098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244600">
              <a:lnSpc>
                <a:spcPct val="90000"/>
              </a:lnSpc>
              <a:spcBef>
                <a:spcPct val="0"/>
              </a:spcBef>
              <a:spcAft>
                <a:spcPct val="35000"/>
              </a:spcAft>
              <a:buNone/>
            </a:pPr>
            <a:endParaRPr lang="en-BE" sz="2800" kern="1200"/>
          </a:p>
        </p:txBody>
      </p:sp>
      <p:grpSp>
        <p:nvGrpSpPr>
          <p:cNvPr id="75" name="Group 74">
            <a:extLst>
              <a:ext uri="{FF2B5EF4-FFF2-40B4-BE49-F238E27FC236}">
                <a16:creationId xmlns:a16="http://schemas.microsoft.com/office/drawing/2014/main" id="{6774CDC5-6CE5-DC92-6654-262EE2CBF461}"/>
              </a:ext>
            </a:extLst>
          </p:cNvPr>
          <p:cNvGrpSpPr/>
          <p:nvPr/>
        </p:nvGrpSpPr>
        <p:grpSpPr>
          <a:xfrm>
            <a:off x="3786022" y="1728532"/>
            <a:ext cx="3387673" cy="2236663"/>
            <a:chOff x="3786022" y="1804732"/>
            <a:chExt cx="3387673" cy="2236663"/>
          </a:xfrm>
        </p:grpSpPr>
        <p:sp>
          <p:nvSpPr>
            <p:cNvPr id="29" name="TextBox 28">
              <a:extLst>
                <a:ext uri="{FF2B5EF4-FFF2-40B4-BE49-F238E27FC236}">
                  <a16:creationId xmlns:a16="http://schemas.microsoft.com/office/drawing/2014/main" id="{B7071337-0F23-1F49-6A04-BAD584ED4BED}"/>
                </a:ext>
              </a:extLst>
            </p:cNvPr>
            <p:cNvSpPr txBox="1"/>
            <p:nvPr/>
          </p:nvSpPr>
          <p:spPr>
            <a:xfrm>
              <a:off x="3786022" y="3224195"/>
              <a:ext cx="1726522" cy="817200"/>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i="1" dirty="0" err="1">
                  <a:solidFill>
                    <a:schemeClr val="accent1">
                      <a:lumMod val="50000"/>
                    </a:schemeClr>
                  </a:solidFill>
                  <a:latin typeface="+mj-lt"/>
                </a:rPr>
                <a:t>Macrolophus</a:t>
              </a:r>
              <a:endParaRPr lang="en-GB" sz="1400" b="1" i="1" dirty="0">
                <a:solidFill>
                  <a:schemeClr val="accent1">
                    <a:lumMod val="50000"/>
                  </a:schemeClr>
                </a:solidFill>
                <a:latin typeface="+mj-lt"/>
              </a:endParaRPr>
            </a:p>
            <a:p>
              <a:pPr algn="l"/>
              <a:r>
                <a:rPr lang="en-GB" sz="1400" b="1" i="1" dirty="0">
                  <a:solidFill>
                    <a:schemeClr val="accent1">
                      <a:lumMod val="50000"/>
                    </a:schemeClr>
                  </a:solidFill>
                  <a:latin typeface="+mj-lt"/>
                </a:rPr>
                <a:t>pygmaeus</a:t>
              </a:r>
            </a:p>
          </p:txBody>
        </p:sp>
        <p:grpSp>
          <p:nvGrpSpPr>
            <p:cNvPr id="59" name="Group 58">
              <a:extLst>
                <a:ext uri="{FF2B5EF4-FFF2-40B4-BE49-F238E27FC236}">
                  <a16:creationId xmlns:a16="http://schemas.microsoft.com/office/drawing/2014/main" id="{20632B80-AD56-79E8-A2DC-1BE22D7F5148}"/>
                </a:ext>
              </a:extLst>
            </p:cNvPr>
            <p:cNvGrpSpPr/>
            <p:nvPr/>
          </p:nvGrpSpPr>
          <p:grpSpPr>
            <a:xfrm>
              <a:off x="4533851" y="1804732"/>
              <a:ext cx="2639844" cy="2125837"/>
              <a:chOff x="4533851" y="1804732"/>
              <a:chExt cx="2639844" cy="2125837"/>
            </a:xfrm>
          </p:grpSpPr>
          <p:sp>
            <p:nvSpPr>
              <p:cNvPr id="60" name="Oval 59">
                <a:extLst>
                  <a:ext uri="{FF2B5EF4-FFF2-40B4-BE49-F238E27FC236}">
                    <a16:creationId xmlns:a16="http://schemas.microsoft.com/office/drawing/2014/main" id="{497716FC-3B0C-B154-05DB-5C200F168568}"/>
                  </a:ext>
                </a:extLst>
              </p:cNvPr>
              <p:cNvSpPr/>
              <p:nvPr/>
            </p:nvSpPr>
            <p:spPr>
              <a:xfrm>
                <a:off x="4533851" y="1804732"/>
                <a:ext cx="1779546" cy="1779546"/>
              </a:xfrm>
              <a:prstGeom prst="ellipse">
                <a:avLst/>
              </a:prstGeom>
              <a:blipFill>
                <a:blip r:embed="rId3"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1" name="Freeform: Shape 60">
                <a:extLst>
                  <a:ext uri="{FF2B5EF4-FFF2-40B4-BE49-F238E27FC236}">
                    <a16:creationId xmlns:a16="http://schemas.microsoft.com/office/drawing/2014/main" id="{7DDDEDEA-2B75-3D34-DE3E-3E07666A0DF0}"/>
                  </a:ext>
                </a:extLst>
              </p:cNvPr>
              <p:cNvSpPr/>
              <p:nvPr/>
            </p:nvSpPr>
            <p:spPr>
              <a:xfrm>
                <a:off x="6034786" y="3343319"/>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BE" sz="3400" kern="1200"/>
              </a:p>
            </p:txBody>
          </p:sp>
        </p:grpSp>
      </p:grpSp>
      <p:grpSp>
        <p:nvGrpSpPr>
          <p:cNvPr id="74" name="Group 73">
            <a:extLst>
              <a:ext uri="{FF2B5EF4-FFF2-40B4-BE49-F238E27FC236}">
                <a16:creationId xmlns:a16="http://schemas.microsoft.com/office/drawing/2014/main" id="{A4678479-B9AA-66CA-3D6D-AB2D7FFEC7B5}"/>
              </a:ext>
            </a:extLst>
          </p:cNvPr>
          <p:cNvGrpSpPr/>
          <p:nvPr/>
        </p:nvGrpSpPr>
        <p:grpSpPr>
          <a:xfrm>
            <a:off x="616192" y="1721810"/>
            <a:ext cx="3387673" cy="2235071"/>
            <a:chOff x="616192" y="1798010"/>
            <a:chExt cx="3387673" cy="2235071"/>
          </a:xfrm>
        </p:grpSpPr>
        <p:sp>
          <p:nvSpPr>
            <p:cNvPr id="41" name="TextBox 40">
              <a:extLst>
                <a:ext uri="{FF2B5EF4-FFF2-40B4-BE49-F238E27FC236}">
                  <a16:creationId xmlns:a16="http://schemas.microsoft.com/office/drawing/2014/main" id="{A39590AF-5980-BC3F-E49D-0050D70A84CB}"/>
                </a:ext>
              </a:extLst>
            </p:cNvPr>
            <p:cNvSpPr txBox="1"/>
            <p:nvPr/>
          </p:nvSpPr>
          <p:spPr>
            <a:xfrm>
              <a:off x="616192" y="3217473"/>
              <a:ext cx="1726522" cy="815608"/>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dirty="0">
                  <a:solidFill>
                    <a:schemeClr val="accent1">
                      <a:lumMod val="50000"/>
                    </a:schemeClr>
                  </a:solidFill>
                </a:rPr>
                <a:t>Thrips</a:t>
              </a:r>
            </a:p>
            <a:p>
              <a:pPr algn="l"/>
              <a:r>
                <a:rPr lang="en-GB" sz="1200" i="1" dirty="0" err="1">
                  <a:solidFill>
                    <a:schemeClr val="accent1">
                      <a:lumMod val="50000"/>
                    </a:schemeClr>
                  </a:solidFill>
                  <a:latin typeface="+mj-lt"/>
                </a:rPr>
                <a:t>Frankiniella</a:t>
              </a:r>
              <a:r>
                <a:rPr lang="en-GB" sz="1200" i="1" dirty="0">
                  <a:solidFill>
                    <a:schemeClr val="accent1">
                      <a:lumMod val="50000"/>
                    </a:schemeClr>
                  </a:solidFill>
                  <a:latin typeface="+mj-lt"/>
                </a:rPr>
                <a:t> occidentalis</a:t>
              </a:r>
            </a:p>
          </p:txBody>
        </p:sp>
        <p:grpSp>
          <p:nvGrpSpPr>
            <p:cNvPr id="56" name="Group 55">
              <a:extLst>
                <a:ext uri="{FF2B5EF4-FFF2-40B4-BE49-F238E27FC236}">
                  <a16:creationId xmlns:a16="http://schemas.microsoft.com/office/drawing/2014/main" id="{216A4CAD-7E1D-809F-8761-D145BA570829}"/>
                </a:ext>
              </a:extLst>
            </p:cNvPr>
            <p:cNvGrpSpPr/>
            <p:nvPr/>
          </p:nvGrpSpPr>
          <p:grpSpPr>
            <a:xfrm>
              <a:off x="1364021" y="1798010"/>
              <a:ext cx="2639844" cy="2125837"/>
              <a:chOff x="1364021" y="1798010"/>
              <a:chExt cx="2639844" cy="2125837"/>
            </a:xfrm>
          </p:grpSpPr>
          <p:sp>
            <p:nvSpPr>
              <p:cNvPr id="57" name="Oval 56">
                <a:extLst>
                  <a:ext uri="{FF2B5EF4-FFF2-40B4-BE49-F238E27FC236}">
                    <a16:creationId xmlns:a16="http://schemas.microsoft.com/office/drawing/2014/main" id="{DBFAD2F2-811D-892E-3640-52A1D9066DA3}"/>
                  </a:ext>
                </a:extLst>
              </p:cNvPr>
              <p:cNvSpPr/>
              <p:nvPr/>
            </p:nvSpPr>
            <p:spPr>
              <a:xfrm>
                <a:off x="1364021" y="1798010"/>
                <a:ext cx="1779546" cy="1779546"/>
              </a:xfrm>
              <a:prstGeom prst="ellipse">
                <a:avLst/>
              </a:prstGeom>
              <a:blipFill>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8" name="Freeform: Shape 57">
                <a:extLst>
                  <a:ext uri="{FF2B5EF4-FFF2-40B4-BE49-F238E27FC236}">
                    <a16:creationId xmlns:a16="http://schemas.microsoft.com/office/drawing/2014/main" id="{B17D176B-B620-9772-5570-F28D09F49C00}"/>
                  </a:ext>
                </a:extLst>
              </p:cNvPr>
              <p:cNvSpPr/>
              <p:nvPr/>
            </p:nvSpPr>
            <p:spPr>
              <a:xfrm>
                <a:off x="2864956" y="3336597"/>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822450">
                  <a:lnSpc>
                    <a:spcPct val="90000"/>
                  </a:lnSpc>
                  <a:spcBef>
                    <a:spcPct val="0"/>
                  </a:spcBef>
                  <a:spcAft>
                    <a:spcPct val="35000"/>
                  </a:spcAft>
                  <a:buNone/>
                </a:pPr>
                <a:endParaRPr lang="en-BE" sz="4100" kern="1200" dirty="0"/>
              </a:p>
            </p:txBody>
          </p:sp>
        </p:grpSp>
      </p:grpSp>
      <p:grpSp>
        <p:nvGrpSpPr>
          <p:cNvPr id="78" name="Group 77">
            <a:extLst>
              <a:ext uri="{FF2B5EF4-FFF2-40B4-BE49-F238E27FC236}">
                <a16:creationId xmlns:a16="http://schemas.microsoft.com/office/drawing/2014/main" id="{9AFC923A-D4B8-360F-B722-6575916262CA}"/>
              </a:ext>
            </a:extLst>
          </p:cNvPr>
          <p:cNvGrpSpPr/>
          <p:nvPr/>
        </p:nvGrpSpPr>
        <p:grpSpPr>
          <a:xfrm>
            <a:off x="616192" y="4231714"/>
            <a:ext cx="3387673" cy="2235071"/>
            <a:chOff x="616192" y="4307914"/>
            <a:chExt cx="3387673" cy="2235071"/>
          </a:xfrm>
        </p:grpSpPr>
        <p:sp>
          <p:nvSpPr>
            <p:cNvPr id="48" name="TextBox 47">
              <a:extLst>
                <a:ext uri="{FF2B5EF4-FFF2-40B4-BE49-F238E27FC236}">
                  <a16:creationId xmlns:a16="http://schemas.microsoft.com/office/drawing/2014/main" id="{25A0E4AB-573E-EEC9-3A9A-13573E68B446}"/>
                </a:ext>
              </a:extLst>
            </p:cNvPr>
            <p:cNvSpPr txBox="1"/>
            <p:nvPr/>
          </p:nvSpPr>
          <p:spPr>
            <a:xfrm>
              <a:off x="616192" y="5727377"/>
              <a:ext cx="1726522" cy="815608"/>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dirty="0">
                  <a:solidFill>
                    <a:schemeClr val="accent1">
                      <a:lumMod val="50000"/>
                    </a:schemeClr>
                  </a:solidFill>
                  <a:latin typeface="+mj-lt"/>
                </a:rPr>
                <a:t>Whiteflies</a:t>
              </a:r>
            </a:p>
            <a:p>
              <a:pPr algn="l"/>
              <a:r>
                <a:rPr lang="en-GB" sz="1200" i="1" dirty="0" err="1">
                  <a:solidFill>
                    <a:schemeClr val="accent1">
                      <a:lumMod val="50000"/>
                    </a:schemeClr>
                  </a:solidFill>
                  <a:latin typeface="+mj-lt"/>
                </a:rPr>
                <a:t>Trialeurodes</a:t>
              </a:r>
              <a:r>
                <a:rPr lang="en-GB" sz="1200" i="1" dirty="0">
                  <a:solidFill>
                    <a:schemeClr val="accent1">
                      <a:lumMod val="50000"/>
                    </a:schemeClr>
                  </a:solidFill>
                  <a:latin typeface="+mj-lt"/>
                </a:rPr>
                <a:t> </a:t>
              </a:r>
              <a:r>
                <a:rPr lang="en-GB" sz="1200" i="1" dirty="0" err="1">
                  <a:solidFill>
                    <a:schemeClr val="accent1">
                      <a:lumMod val="50000"/>
                    </a:schemeClr>
                  </a:solidFill>
                  <a:latin typeface="+mj-lt"/>
                </a:rPr>
                <a:t>vaporarorium</a:t>
              </a:r>
              <a:endParaRPr lang="en-GB" sz="1200" i="1" dirty="0">
                <a:solidFill>
                  <a:schemeClr val="accent1">
                    <a:lumMod val="50000"/>
                  </a:schemeClr>
                </a:solidFill>
                <a:latin typeface="+mj-lt"/>
              </a:endParaRPr>
            </a:p>
          </p:txBody>
        </p:sp>
        <p:grpSp>
          <p:nvGrpSpPr>
            <p:cNvPr id="65" name="Group 64">
              <a:extLst>
                <a:ext uri="{FF2B5EF4-FFF2-40B4-BE49-F238E27FC236}">
                  <a16:creationId xmlns:a16="http://schemas.microsoft.com/office/drawing/2014/main" id="{6695A9F2-3798-045C-1BF8-B36E91815153}"/>
                </a:ext>
              </a:extLst>
            </p:cNvPr>
            <p:cNvGrpSpPr/>
            <p:nvPr/>
          </p:nvGrpSpPr>
          <p:grpSpPr>
            <a:xfrm>
              <a:off x="1364021" y="4307914"/>
              <a:ext cx="2639844" cy="2125837"/>
              <a:chOff x="1364021" y="4307914"/>
              <a:chExt cx="2639844" cy="2125837"/>
            </a:xfrm>
          </p:grpSpPr>
          <p:sp>
            <p:nvSpPr>
              <p:cNvPr id="66" name="Oval 65">
                <a:extLst>
                  <a:ext uri="{FF2B5EF4-FFF2-40B4-BE49-F238E27FC236}">
                    <a16:creationId xmlns:a16="http://schemas.microsoft.com/office/drawing/2014/main" id="{5CF59A10-BFE3-E5AB-D284-187B55F29770}"/>
                  </a:ext>
                </a:extLst>
              </p:cNvPr>
              <p:cNvSpPr/>
              <p:nvPr/>
            </p:nvSpPr>
            <p:spPr>
              <a:xfrm>
                <a:off x="1364021" y="4307914"/>
                <a:ext cx="1779546" cy="1779546"/>
              </a:xfrm>
              <a:prstGeom prst="ellipse">
                <a:avLst/>
              </a:prstGeom>
              <a:blipFill>
                <a:blip r:embed="rId5"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7" name="Freeform: Shape 66">
                <a:extLst>
                  <a:ext uri="{FF2B5EF4-FFF2-40B4-BE49-F238E27FC236}">
                    <a16:creationId xmlns:a16="http://schemas.microsoft.com/office/drawing/2014/main" id="{B26C9DA1-9505-4069-BAFB-13711B26FF3E}"/>
                  </a:ext>
                </a:extLst>
              </p:cNvPr>
              <p:cNvSpPr/>
              <p:nvPr/>
            </p:nvSpPr>
            <p:spPr>
              <a:xfrm>
                <a:off x="2864956" y="5846501"/>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BE" sz="3400" kern="1200" dirty="0"/>
              </a:p>
            </p:txBody>
          </p:sp>
        </p:grpSp>
      </p:grpSp>
      <p:grpSp>
        <p:nvGrpSpPr>
          <p:cNvPr id="77" name="Group 76">
            <a:extLst>
              <a:ext uri="{FF2B5EF4-FFF2-40B4-BE49-F238E27FC236}">
                <a16:creationId xmlns:a16="http://schemas.microsoft.com/office/drawing/2014/main" id="{15076FDB-7F2A-C77C-EEF0-E60C0F2DE46A}"/>
              </a:ext>
            </a:extLst>
          </p:cNvPr>
          <p:cNvGrpSpPr/>
          <p:nvPr/>
        </p:nvGrpSpPr>
        <p:grpSpPr>
          <a:xfrm>
            <a:off x="3874941" y="4219936"/>
            <a:ext cx="3387673" cy="2236663"/>
            <a:chOff x="3874941" y="4296136"/>
            <a:chExt cx="3387673" cy="2236663"/>
          </a:xfrm>
        </p:grpSpPr>
        <p:sp>
          <p:nvSpPr>
            <p:cNvPr id="51" name="TextBox 50">
              <a:extLst>
                <a:ext uri="{FF2B5EF4-FFF2-40B4-BE49-F238E27FC236}">
                  <a16:creationId xmlns:a16="http://schemas.microsoft.com/office/drawing/2014/main" id="{E95EEEAC-872F-10F9-3D93-C4E2106B8C20}"/>
                </a:ext>
              </a:extLst>
            </p:cNvPr>
            <p:cNvSpPr txBox="1"/>
            <p:nvPr/>
          </p:nvSpPr>
          <p:spPr>
            <a:xfrm>
              <a:off x="3874941" y="5715599"/>
              <a:ext cx="1726522" cy="817200"/>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i="1" dirty="0" err="1">
                  <a:solidFill>
                    <a:schemeClr val="accent1">
                      <a:lumMod val="50000"/>
                    </a:schemeClr>
                  </a:solidFill>
                  <a:latin typeface="+mj-lt"/>
                </a:rPr>
                <a:t>Tuta</a:t>
              </a:r>
              <a:endParaRPr lang="en-GB" sz="1400" b="1" i="1" dirty="0">
                <a:solidFill>
                  <a:schemeClr val="accent1">
                    <a:lumMod val="50000"/>
                  </a:schemeClr>
                </a:solidFill>
                <a:latin typeface="+mj-lt"/>
              </a:endParaRPr>
            </a:p>
            <a:p>
              <a:pPr algn="l"/>
              <a:r>
                <a:rPr lang="en-GB" sz="1400" b="1" i="1" dirty="0" err="1">
                  <a:solidFill>
                    <a:schemeClr val="accent1">
                      <a:lumMod val="50000"/>
                    </a:schemeClr>
                  </a:solidFill>
                  <a:latin typeface="+mj-lt"/>
                </a:rPr>
                <a:t>absoluta</a:t>
              </a:r>
              <a:endParaRPr lang="en-GB" sz="1400" b="1" i="1" dirty="0">
                <a:solidFill>
                  <a:schemeClr val="accent1">
                    <a:lumMod val="50000"/>
                  </a:schemeClr>
                </a:solidFill>
                <a:latin typeface="+mj-lt"/>
              </a:endParaRPr>
            </a:p>
          </p:txBody>
        </p:sp>
        <p:grpSp>
          <p:nvGrpSpPr>
            <p:cNvPr id="68" name="Group 67">
              <a:extLst>
                <a:ext uri="{FF2B5EF4-FFF2-40B4-BE49-F238E27FC236}">
                  <a16:creationId xmlns:a16="http://schemas.microsoft.com/office/drawing/2014/main" id="{1F8B716E-F6A4-C4D0-EC48-56A2EA48DCD1}"/>
                </a:ext>
              </a:extLst>
            </p:cNvPr>
            <p:cNvGrpSpPr/>
            <p:nvPr/>
          </p:nvGrpSpPr>
          <p:grpSpPr>
            <a:xfrm>
              <a:off x="4622770" y="4296136"/>
              <a:ext cx="2639844" cy="2125837"/>
              <a:chOff x="4622770" y="4296136"/>
              <a:chExt cx="2639844" cy="2125837"/>
            </a:xfrm>
          </p:grpSpPr>
          <p:sp>
            <p:nvSpPr>
              <p:cNvPr id="69" name="Oval 68">
                <a:extLst>
                  <a:ext uri="{FF2B5EF4-FFF2-40B4-BE49-F238E27FC236}">
                    <a16:creationId xmlns:a16="http://schemas.microsoft.com/office/drawing/2014/main" id="{CD5C6767-5D4E-9443-7DCA-06A6F3118F14}"/>
                  </a:ext>
                </a:extLst>
              </p:cNvPr>
              <p:cNvSpPr/>
              <p:nvPr/>
            </p:nvSpPr>
            <p:spPr>
              <a:xfrm>
                <a:off x="4622770" y="4296136"/>
                <a:ext cx="1779546" cy="1779546"/>
              </a:xfrm>
              <a:prstGeom prst="ellipse">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0" name="Freeform: Shape 69">
                <a:extLst>
                  <a:ext uri="{FF2B5EF4-FFF2-40B4-BE49-F238E27FC236}">
                    <a16:creationId xmlns:a16="http://schemas.microsoft.com/office/drawing/2014/main" id="{58340A48-8713-128D-F150-C4FDBFEF0217}"/>
                  </a:ext>
                </a:extLst>
              </p:cNvPr>
              <p:cNvSpPr/>
              <p:nvPr/>
            </p:nvSpPr>
            <p:spPr>
              <a:xfrm>
                <a:off x="6123705" y="5834723"/>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BE" sz="3400" kern="1200" dirty="0"/>
              </a:p>
            </p:txBody>
          </p:sp>
        </p:grpSp>
      </p:grpSp>
      <p:grpSp>
        <p:nvGrpSpPr>
          <p:cNvPr id="79" name="Group 78">
            <a:extLst>
              <a:ext uri="{FF2B5EF4-FFF2-40B4-BE49-F238E27FC236}">
                <a16:creationId xmlns:a16="http://schemas.microsoft.com/office/drawing/2014/main" id="{AB75F0C8-888F-0151-D804-044AD14919E1}"/>
              </a:ext>
            </a:extLst>
          </p:cNvPr>
          <p:cNvGrpSpPr/>
          <p:nvPr/>
        </p:nvGrpSpPr>
        <p:grpSpPr>
          <a:xfrm>
            <a:off x="6955851" y="4231713"/>
            <a:ext cx="3387673" cy="2247463"/>
            <a:chOff x="6955851" y="4307913"/>
            <a:chExt cx="3387673" cy="2247463"/>
          </a:xfrm>
        </p:grpSpPr>
        <p:sp>
          <p:nvSpPr>
            <p:cNvPr id="54" name="TextBox 53">
              <a:extLst>
                <a:ext uri="{FF2B5EF4-FFF2-40B4-BE49-F238E27FC236}">
                  <a16:creationId xmlns:a16="http://schemas.microsoft.com/office/drawing/2014/main" id="{4343D3FE-94A0-1C87-3F7F-AEFBAE259EE4}"/>
                </a:ext>
              </a:extLst>
            </p:cNvPr>
            <p:cNvSpPr txBox="1"/>
            <p:nvPr/>
          </p:nvSpPr>
          <p:spPr>
            <a:xfrm>
              <a:off x="6955851" y="5727376"/>
              <a:ext cx="1726522" cy="828000"/>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i="1" dirty="0" err="1">
                  <a:solidFill>
                    <a:schemeClr val="accent1">
                      <a:lumMod val="50000"/>
                    </a:schemeClr>
                  </a:solidFill>
                  <a:latin typeface="+mj-lt"/>
                </a:rPr>
                <a:t>Lyriomyza</a:t>
              </a:r>
              <a:r>
                <a:rPr lang="en-GB" sz="1400" b="1" i="1" dirty="0">
                  <a:solidFill>
                    <a:schemeClr val="accent1">
                      <a:lumMod val="50000"/>
                    </a:schemeClr>
                  </a:solidFill>
                  <a:latin typeface="+mj-lt"/>
                </a:rPr>
                <a:t> </a:t>
              </a:r>
            </a:p>
            <a:p>
              <a:pPr algn="l"/>
              <a:r>
                <a:rPr lang="en-GB" sz="1400" b="1" i="1" dirty="0">
                  <a:solidFill>
                    <a:schemeClr val="accent1">
                      <a:lumMod val="50000"/>
                    </a:schemeClr>
                  </a:solidFill>
                  <a:latin typeface="+mj-lt"/>
                </a:rPr>
                <a:t>spp.</a:t>
              </a:r>
            </a:p>
          </p:txBody>
        </p:sp>
        <p:grpSp>
          <p:nvGrpSpPr>
            <p:cNvPr id="71" name="Group 70">
              <a:extLst>
                <a:ext uri="{FF2B5EF4-FFF2-40B4-BE49-F238E27FC236}">
                  <a16:creationId xmlns:a16="http://schemas.microsoft.com/office/drawing/2014/main" id="{064192C1-37D4-D006-4F74-98E2570A009E}"/>
                </a:ext>
              </a:extLst>
            </p:cNvPr>
            <p:cNvGrpSpPr/>
            <p:nvPr/>
          </p:nvGrpSpPr>
          <p:grpSpPr>
            <a:xfrm>
              <a:off x="7703680" y="4307913"/>
              <a:ext cx="2639844" cy="2125837"/>
              <a:chOff x="7703680" y="4307913"/>
              <a:chExt cx="2639844" cy="2125837"/>
            </a:xfrm>
          </p:grpSpPr>
          <p:sp>
            <p:nvSpPr>
              <p:cNvPr id="72" name="Oval 71">
                <a:extLst>
                  <a:ext uri="{FF2B5EF4-FFF2-40B4-BE49-F238E27FC236}">
                    <a16:creationId xmlns:a16="http://schemas.microsoft.com/office/drawing/2014/main" id="{4616A38C-37F5-8885-B24F-45F33626557A}"/>
                  </a:ext>
                </a:extLst>
              </p:cNvPr>
              <p:cNvSpPr/>
              <p:nvPr/>
            </p:nvSpPr>
            <p:spPr>
              <a:xfrm>
                <a:off x="7703680" y="4307913"/>
                <a:ext cx="1779546" cy="1779546"/>
              </a:xfrm>
              <a:prstGeom prst="ellipse">
                <a:avLst/>
              </a:prstGeom>
              <a:blipFill>
                <a:blip r:embed="rId7"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3" name="Freeform: Shape 72">
                <a:extLst>
                  <a:ext uri="{FF2B5EF4-FFF2-40B4-BE49-F238E27FC236}">
                    <a16:creationId xmlns:a16="http://schemas.microsoft.com/office/drawing/2014/main" id="{FA614C0F-0480-C86C-5BCB-CE5EC82C148C}"/>
                  </a:ext>
                </a:extLst>
              </p:cNvPr>
              <p:cNvSpPr/>
              <p:nvPr/>
            </p:nvSpPr>
            <p:spPr>
              <a:xfrm>
                <a:off x="9204615" y="5846500"/>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BE" sz="3400" kern="1200" dirty="0"/>
              </a:p>
            </p:txBody>
          </p:sp>
        </p:grpSp>
      </p:grpSp>
      <p:sp>
        <p:nvSpPr>
          <p:cNvPr id="81" name="Rectangle 80">
            <a:extLst>
              <a:ext uri="{FF2B5EF4-FFF2-40B4-BE49-F238E27FC236}">
                <a16:creationId xmlns:a16="http://schemas.microsoft.com/office/drawing/2014/main" id="{F202621F-1135-2EA7-19EF-73C914319AED}"/>
              </a:ext>
            </a:extLst>
          </p:cNvPr>
          <p:cNvSpPr/>
          <p:nvPr/>
        </p:nvSpPr>
        <p:spPr>
          <a:xfrm>
            <a:off x="9777520" y="37535"/>
            <a:ext cx="2368760" cy="2392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endParaRPr lang="en-BE" sz="1600"/>
          </a:p>
        </p:txBody>
      </p:sp>
      <p:grpSp>
        <p:nvGrpSpPr>
          <p:cNvPr id="76" name="Group 75">
            <a:extLst>
              <a:ext uri="{FF2B5EF4-FFF2-40B4-BE49-F238E27FC236}">
                <a16:creationId xmlns:a16="http://schemas.microsoft.com/office/drawing/2014/main" id="{4749BABA-B1D2-ED34-C859-1BF009A9FD5C}"/>
              </a:ext>
            </a:extLst>
          </p:cNvPr>
          <p:cNvGrpSpPr/>
          <p:nvPr/>
        </p:nvGrpSpPr>
        <p:grpSpPr>
          <a:xfrm>
            <a:off x="6955852" y="1792240"/>
            <a:ext cx="3387673" cy="2236663"/>
            <a:chOff x="6955852" y="1868440"/>
            <a:chExt cx="3387673" cy="2236663"/>
          </a:xfrm>
        </p:grpSpPr>
        <p:sp>
          <p:nvSpPr>
            <p:cNvPr id="44" name="TextBox 43">
              <a:extLst>
                <a:ext uri="{FF2B5EF4-FFF2-40B4-BE49-F238E27FC236}">
                  <a16:creationId xmlns:a16="http://schemas.microsoft.com/office/drawing/2014/main" id="{5D0D151C-E4DD-D871-6636-91F783D4BF8B}"/>
                </a:ext>
              </a:extLst>
            </p:cNvPr>
            <p:cNvSpPr txBox="1"/>
            <p:nvPr/>
          </p:nvSpPr>
          <p:spPr>
            <a:xfrm>
              <a:off x="6955852" y="3287903"/>
              <a:ext cx="1726522" cy="817200"/>
            </a:xfrm>
            <a:prstGeom prst="rect">
              <a:avLst/>
            </a:prstGeom>
            <a:solidFill>
              <a:schemeClr val="accent1"/>
            </a:solidFill>
          </p:spPr>
          <p:txBody>
            <a:bodyPr wrap="square" rtlCol="0">
              <a:spAutoFit/>
            </a:bodyPr>
            <a:lstStyle/>
            <a:p>
              <a:pPr algn="l"/>
              <a:endParaRPr lang="en-GB" sz="900" i="1" dirty="0">
                <a:solidFill>
                  <a:schemeClr val="accent1">
                    <a:lumMod val="50000"/>
                  </a:schemeClr>
                </a:solidFill>
              </a:endParaRPr>
            </a:p>
            <a:p>
              <a:pPr algn="l"/>
              <a:r>
                <a:rPr lang="en-GB" sz="1400" b="1" i="1" dirty="0" err="1">
                  <a:solidFill>
                    <a:schemeClr val="accent1">
                      <a:lumMod val="50000"/>
                    </a:schemeClr>
                  </a:solidFill>
                  <a:latin typeface="+mj-lt"/>
                </a:rPr>
                <a:t>Nesidiocorus</a:t>
              </a:r>
              <a:r>
                <a:rPr lang="en-GB" sz="1400" b="1" i="1" dirty="0">
                  <a:solidFill>
                    <a:schemeClr val="accent1">
                      <a:lumMod val="50000"/>
                    </a:schemeClr>
                  </a:solidFill>
                  <a:latin typeface="+mj-lt"/>
                </a:rPr>
                <a:t> tenuis</a:t>
              </a:r>
            </a:p>
          </p:txBody>
        </p:sp>
        <p:grpSp>
          <p:nvGrpSpPr>
            <p:cNvPr id="62" name="Group 61">
              <a:extLst>
                <a:ext uri="{FF2B5EF4-FFF2-40B4-BE49-F238E27FC236}">
                  <a16:creationId xmlns:a16="http://schemas.microsoft.com/office/drawing/2014/main" id="{EB65A90A-13E6-AAEE-D458-3F7CFB955B2C}"/>
                </a:ext>
              </a:extLst>
            </p:cNvPr>
            <p:cNvGrpSpPr/>
            <p:nvPr/>
          </p:nvGrpSpPr>
          <p:grpSpPr>
            <a:xfrm>
              <a:off x="7703681" y="1868440"/>
              <a:ext cx="2639844" cy="2125837"/>
              <a:chOff x="7703681" y="1868440"/>
              <a:chExt cx="2639844" cy="2125837"/>
            </a:xfrm>
          </p:grpSpPr>
          <p:sp>
            <p:nvSpPr>
              <p:cNvPr id="63" name="Oval 62">
                <a:extLst>
                  <a:ext uri="{FF2B5EF4-FFF2-40B4-BE49-F238E27FC236}">
                    <a16:creationId xmlns:a16="http://schemas.microsoft.com/office/drawing/2014/main" id="{E5A5F10E-8E55-A38F-0830-9C5A90744F8B}"/>
                  </a:ext>
                </a:extLst>
              </p:cNvPr>
              <p:cNvSpPr/>
              <p:nvPr/>
            </p:nvSpPr>
            <p:spPr>
              <a:xfrm>
                <a:off x="7703681" y="1868440"/>
                <a:ext cx="1779546" cy="1779546"/>
              </a:xfrm>
              <a:prstGeom prst="ellipse">
                <a:avLst/>
              </a:prstGeom>
              <a:blipFill>
                <a:blip r:embed="rId8"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4" name="Freeform: Shape 63">
                <a:extLst>
                  <a:ext uri="{FF2B5EF4-FFF2-40B4-BE49-F238E27FC236}">
                    <a16:creationId xmlns:a16="http://schemas.microsoft.com/office/drawing/2014/main" id="{4DB41B9C-F5C8-DD73-1592-8A99D5995635}"/>
                  </a:ext>
                </a:extLst>
              </p:cNvPr>
              <p:cNvSpPr/>
              <p:nvPr/>
            </p:nvSpPr>
            <p:spPr>
              <a:xfrm>
                <a:off x="9204616" y="3407027"/>
                <a:ext cx="1138909" cy="587250"/>
              </a:xfrm>
              <a:custGeom>
                <a:avLst/>
                <a:gdLst>
                  <a:gd name="connsiteX0" fmla="*/ 0 w 1138909"/>
                  <a:gd name="connsiteY0" fmla="*/ 0 h 587250"/>
                  <a:gd name="connsiteX1" fmla="*/ 1138909 w 1138909"/>
                  <a:gd name="connsiteY1" fmla="*/ 0 h 587250"/>
                  <a:gd name="connsiteX2" fmla="*/ 1138909 w 1138909"/>
                  <a:gd name="connsiteY2" fmla="*/ 587250 h 587250"/>
                  <a:gd name="connsiteX3" fmla="*/ 0 w 1138909"/>
                  <a:gd name="connsiteY3" fmla="*/ 587250 h 587250"/>
                  <a:gd name="connsiteX4" fmla="*/ 0 w 1138909"/>
                  <a:gd name="connsiteY4" fmla="*/ 0 h 58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9" h="587250">
                    <a:moveTo>
                      <a:pt x="0" y="0"/>
                    </a:moveTo>
                    <a:lnTo>
                      <a:pt x="1138909" y="0"/>
                    </a:lnTo>
                    <a:lnTo>
                      <a:pt x="1138909" y="587250"/>
                    </a:lnTo>
                    <a:lnTo>
                      <a:pt x="0" y="5872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BE" sz="3400" kern="1200"/>
              </a:p>
            </p:txBody>
          </p:sp>
        </p:grpSp>
      </p:grpSp>
      <p:pic>
        <p:nvPicPr>
          <p:cNvPr id="80" name="Picture 79" descr="A picture containing darkness, black, screenshot, night&#10;&#10;Description automatically generated">
            <a:extLst>
              <a:ext uri="{FF2B5EF4-FFF2-40B4-BE49-F238E27FC236}">
                <a16:creationId xmlns:a16="http://schemas.microsoft.com/office/drawing/2014/main" id="{E80F11B6-918C-2FC3-C881-E8AF60B73E0E}"/>
              </a:ext>
            </a:extLst>
          </p:cNvPr>
          <p:cNvPicPr>
            <a:picLocks noChangeAspect="1"/>
          </p:cNvPicPr>
          <p:nvPr/>
        </p:nvPicPr>
        <p:blipFill rotWithShape="1">
          <a:blip r:embed="rId9" cstate="hqprint">
            <a:alphaModFix/>
            <a:extLst>
              <a:ext uri="{28A0092B-C50C-407E-A947-70E740481C1C}">
                <a14:useLocalDpi xmlns:a14="http://schemas.microsoft.com/office/drawing/2010/main"/>
              </a:ext>
            </a:extLst>
          </a:blip>
          <a:srcRect l="1594"/>
          <a:stretch/>
        </p:blipFill>
        <p:spPr>
          <a:xfrm>
            <a:off x="8864599" y="-1297690"/>
            <a:ext cx="6095767" cy="5122096"/>
          </a:xfrm>
          <a:prstGeom prst="rect">
            <a:avLst/>
          </a:prstGeom>
        </p:spPr>
      </p:pic>
      <p:pic>
        <p:nvPicPr>
          <p:cNvPr id="82" name="Picture 81" descr="A picture containing text, logo, graphics, font&#10;&#10;Description automatically generated">
            <a:extLst>
              <a:ext uri="{FF2B5EF4-FFF2-40B4-BE49-F238E27FC236}">
                <a16:creationId xmlns:a16="http://schemas.microsoft.com/office/drawing/2014/main" id="{629C3F89-4A2E-EDD0-2846-2D10E44D53B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983363" y="6145073"/>
            <a:ext cx="1429188" cy="710042"/>
          </a:xfrm>
          <a:prstGeom prst="rect">
            <a:avLst/>
          </a:prstGeom>
        </p:spPr>
      </p:pic>
      <p:pic>
        <p:nvPicPr>
          <p:cNvPr id="83" name="Picture 82" descr="A picture containing font, graphics, logo, symbol&#10;&#10;Description automatically generated">
            <a:extLst>
              <a:ext uri="{FF2B5EF4-FFF2-40B4-BE49-F238E27FC236}">
                <a16:creationId xmlns:a16="http://schemas.microsoft.com/office/drawing/2014/main" id="{538C7326-D525-E4CF-AC8B-24D884DADF0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472832" y="6209793"/>
            <a:ext cx="1429187" cy="645322"/>
          </a:xfrm>
          <a:prstGeom prst="rect">
            <a:avLst/>
          </a:prstGeom>
        </p:spPr>
      </p:pic>
    </p:spTree>
    <p:extLst>
      <p:ext uri="{BB962C8B-B14F-4D97-AF65-F5344CB8AC3E}">
        <p14:creationId xmlns:p14="http://schemas.microsoft.com/office/powerpoint/2010/main" val="27359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26D7-9956-CB22-4A57-808A73742217}"/>
              </a:ext>
            </a:extLst>
          </p:cNvPr>
          <p:cNvSpPr>
            <a:spLocks noGrp="1"/>
          </p:cNvSpPr>
          <p:nvPr>
            <p:ph type="title"/>
          </p:nvPr>
        </p:nvSpPr>
        <p:spPr/>
        <p:txBody>
          <a:bodyPr/>
          <a:lstStyle/>
          <a:p>
            <a:r>
              <a:rPr lang="en-GB" dirty="0"/>
              <a:t>No Skilled scouts needed</a:t>
            </a:r>
            <a:endParaRPr lang="nl-BE" dirty="0"/>
          </a:p>
        </p:txBody>
      </p:sp>
      <p:sp>
        <p:nvSpPr>
          <p:cNvPr id="4" name="Slide Number Placeholder 3">
            <a:extLst>
              <a:ext uri="{FF2B5EF4-FFF2-40B4-BE49-F238E27FC236}">
                <a16:creationId xmlns:a16="http://schemas.microsoft.com/office/drawing/2014/main" id="{06C8AF0B-5DF7-7E44-FB99-3B885680551A}"/>
              </a:ext>
            </a:extLst>
          </p:cNvPr>
          <p:cNvSpPr>
            <a:spLocks noGrp="1"/>
          </p:cNvSpPr>
          <p:nvPr>
            <p:ph type="sldNum" sz="quarter" idx="17"/>
          </p:nvPr>
        </p:nvSpPr>
        <p:spPr/>
        <p:txBody>
          <a:bodyPr/>
          <a:lstStyle/>
          <a:p>
            <a:fld id="{8054A3CF-5DD7-9B4F-AE4C-CB49DC799D18}" type="slidenum">
              <a:rPr lang="en-GB" smtClean="0"/>
              <a:pPr/>
              <a:t>11</a:t>
            </a:fld>
            <a:endParaRPr lang="en-GB"/>
          </a:p>
        </p:txBody>
      </p:sp>
      <p:pic>
        <p:nvPicPr>
          <p:cNvPr id="7" name="Picture 6">
            <a:extLst>
              <a:ext uri="{FF2B5EF4-FFF2-40B4-BE49-F238E27FC236}">
                <a16:creationId xmlns:a16="http://schemas.microsoft.com/office/drawing/2014/main" id="{08A297F3-C6B3-5D1E-D265-9E3F7AF1AB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915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F84F-0A20-1837-98CA-5A374A0ACF5D}"/>
              </a:ext>
            </a:extLst>
          </p:cNvPr>
          <p:cNvSpPr>
            <a:spLocks noGrp="1"/>
          </p:cNvSpPr>
          <p:nvPr>
            <p:ph type="title"/>
          </p:nvPr>
        </p:nvSpPr>
        <p:spPr>
          <a:xfrm>
            <a:off x="247650" y="612853"/>
            <a:ext cx="11944349" cy="836343"/>
          </a:xfrm>
        </p:spPr>
        <p:txBody>
          <a:bodyPr/>
          <a:lstStyle/>
          <a:p>
            <a:pPr algn="ctr"/>
            <a:r>
              <a:rPr lang="en-GB" dirty="0"/>
              <a:t>   Human vs. machine</a:t>
            </a:r>
            <a:endParaRPr lang="nl-BE" dirty="0"/>
          </a:p>
        </p:txBody>
      </p:sp>
      <p:sp>
        <p:nvSpPr>
          <p:cNvPr id="12" name="Text Placeholder 11">
            <a:extLst>
              <a:ext uri="{FF2B5EF4-FFF2-40B4-BE49-F238E27FC236}">
                <a16:creationId xmlns:a16="http://schemas.microsoft.com/office/drawing/2014/main" id="{CFB25110-2B11-F3F1-1877-A1DFEDDB47C2}"/>
              </a:ext>
            </a:extLst>
          </p:cNvPr>
          <p:cNvSpPr>
            <a:spLocks noGrp="1"/>
          </p:cNvSpPr>
          <p:nvPr>
            <p:ph type="body" sz="quarter" idx="12"/>
          </p:nvPr>
        </p:nvSpPr>
        <p:spPr>
          <a:xfrm>
            <a:off x="1104900" y="6009386"/>
            <a:ext cx="9394825" cy="262037"/>
          </a:xfrm>
        </p:spPr>
        <p:txBody>
          <a:bodyPr/>
          <a:lstStyle/>
          <a:p>
            <a:r>
              <a:rPr lang="en-GB" sz="1800" b="0" dirty="0"/>
              <a:t>N =10 of our finest selection of scouts </a:t>
            </a:r>
            <a:endParaRPr lang="en-BE" sz="1800" b="0" dirty="0"/>
          </a:p>
        </p:txBody>
      </p:sp>
      <p:pic>
        <p:nvPicPr>
          <p:cNvPr id="8" name="Picture 7">
            <a:extLst>
              <a:ext uri="{FF2B5EF4-FFF2-40B4-BE49-F238E27FC236}">
                <a16:creationId xmlns:a16="http://schemas.microsoft.com/office/drawing/2014/main" id="{09F50662-688E-E85B-EE74-91B498F16C0C}"/>
              </a:ext>
            </a:extLst>
          </p:cNvPr>
          <p:cNvPicPr>
            <a:picLocks noChangeAspect="1"/>
          </p:cNvPicPr>
          <p:nvPr/>
        </p:nvPicPr>
        <p:blipFill>
          <a:blip r:embed="rId2">
            <a:alphaModFix amt="31000"/>
            <a:extLst>
              <a:ext uri="{BEBA8EAE-BF5A-486C-A8C5-ECC9F3942E4B}">
                <a14:imgProps xmlns:a14="http://schemas.microsoft.com/office/drawing/2010/main">
                  <a14:imgLayer r:embed="rId3">
                    <a14:imgEffect>
                      <a14:saturation sat="70000"/>
                    </a14:imgEffect>
                  </a14:imgLayer>
                </a14:imgProps>
              </a:ext>
            </a:extLst>
          </a:blip>
          <a:stretch>
            <a:fillRect/>
          </a:stretch>
        </p:blipFill>
        <p:spPr>
          <a:xfrm>
            <a:off x="5384534" y="3839787"/>
            <a:ext cx="1820677" cy="1781821"/>
          </a:xfrm>
          <a:prstGeom prst="roundRect">
            <a:avLst/>
          </a:prstGeom>
          <a:solidFill>
            <a:srgbClr val="667339">
              <a:alpha val="65882"/>
            </a:srgbClr>
          </a:solidFill>
          <a:effectLst>
            <a:reflection endPos="0" dist="50800" dir="5400000" sy="-100000" algn="bl" rotWithShape="0"/>
          </a:effectLst>
        </p:spPr>
      </p:pic>
      <p:pic>
        <p:nvPicPr>
          <p:cNvPr id="10" name="Picture 9" descr="A picture containing black, darkness&#10;&#10;Description automatically generated">
            <a:extLst>
              <a:ext uri="{FF2B5EF4-FFF2-40B4-BE49-F238E27FC236}">
                <a16:creationId xmlns:a16="http://schemas.microsoft.com/office/drawing/2014/main" id="{C5E0B124-7314-8910-B4F6-03412CCE0C48}"/>
              </a:ext>
            </a:extLst>
          </p:cNvPr>
          <p:cNvPicPr>
            <a:picLocks noChangeAspect="1"/>
          </p:cNvPicPr>
          <p:nvPr/>
        </p:nvPicPr>
        <p:blipFill>
          <a:blip r:embed="rId4"/>
          <a:stretch>
            <a:fillRect/>
          </a:stretch>
        </p:blipFill>
        <p:spPr>
          <a:xfrm>
            <a:off x="5384534" y="1781429"/>
            <a:ext cx="1670580" cy="1670580"/>
          </a:xfrm>
          <a:prstGeom prst="rect">
            <a:avLst/>
          </a:prstGeom>
        </p:spPr>
      </p:pic>
      <p:sp>
        <p:nvSpPr>
          <p:cNvPr id="14" name="TextBox 13">
            <a:extLst>
              <a:ext uri="{FF2B5EF4-FFF2-40B4-BE49-F238E27FC236}">
                <a16:creationId xmlns:a16="http://schemas.microsoft.com/office/drawing/2014/main" id="{5979B1E5-23C1-64BB-DAA0-64DD8659AD13}"/>
              </a:ext>
            </a:extLst>
          </p:cNvPr>
          <p:cNvSpPr txBox="1"/>
          <p:nvPr/>
        </p:nvSpPr>
        <p:spPr>
          <a:xfrm>
            <a:off x="1104900" y="4254291"/>
            <a:ext cx="3471863" cy="823302"/>
          </a:xfrm>
          <a:prstGeom prst="rect">
            <a:avLst/>
          </a:prstGeom>
          <a:noFill/>
        </p:spPr>
        <p:txBody>
          <a:bodyPr wrap="square" rtlCol="0">
            <a:spAutoFit/>
          </a:bodyPr>
          <a:lstStyle/>
          <a:p>
            <a:pPr algn="l">
              <a:spcAft>
                <a:spcPts val="900"/>
              </a:spcAft>
            </a:pPr>
            <a:r>
              <a:rPr lang="en-GB" sz="2000" b="1" dirty="0"/>
              <a:t>Avg. time spend &gt; 10 mins</a:t>
            </a:r>
          </a:p>
          <a:p>
            <a:pPr algn="l">
              <a:spcAft>
                <a:spcPts val="900"/>
              </a:spcAft>
            </a:pPr>
            <a:r>
              <a:rPr lang="en-GB" sz="2000" b="1" dirty="0"/>
              <a:t>Avg. accuracy 71%</a:t>
            </a:r>
            <a:endParaRPr lang="en-BE" sz="2000" b="1" dirty="0" err="1"/>
          </a:p>
        </p:txBody>
      </p:sp>
      <p:sp>
        <p:nvSpPr>
          <p:cNvPr id="15" name="TextBox 14">
            <a:extLst>
              <a:ext uri="{FF2B5EF4-FFF2-40B4-BE49-F238E27FC236}">
                <a16:creationId xmlns:a16="http://schemas.microsoft.com/office/drawing/2014/main" id="{EB64140C-F307-8297-B76E-D2F8AB09A95F}"/>
              </a:ext>
            </a:extLst>
          </p:cNvPr>
          <p:cNvSpPr txBox="1"/>
          <p:nvPr/>
        </p:nvSpPr>
        <p:spPr>
          <a:xfrm>
            <a:off x="7567626" y="4249518"/>
            <a:ext cx="3471863" cy="823302"/>
          </a:xfrm>
          <a:prstGeom prst="rect">
            <a:avLst/>
          </a:prstGeom>
          <a:noFill/>
        </p:spPr>
        <p:txBody>
          <a:bodyPr wrap="square" rtlCol="0">
            <a:spAutoFit/>
          </a:bodyPr>
          <a:lstStyle/>
          <a:p>
            <a:pPr algn="l">
              <a:spcAft>
                <a:spcPts val="900"/>
              </a:spcAft>
            </a:pPr>
            <a:r>
              <a:rPr lang="en-GB" sz="2000" b="1" dirty="0"/>
              <a:t>Avg. time spend &lt; 1 mins</a:t>
            </a:r>
          </a:p>
          <a:p>
            <a:pPr algn="l">
              <a:spcAft>
                <a:spcPts val="900"/>
              </a:spcAft>
            </a:pPr>
            <a:r>
              <a:rPr lang="en-GB" sz="2000" b="1" dirty="0"/>
              <a:t>Avg. accuracy 86%</a:t>
            </a:r>
            <a:endParaRPr lang="en-BE" sz="2000" b="1" dirty="0" err="1"/>
          </a:p>
        </p:txBody>
      </p:sp>
      <p:cxnSp>
        <p:nvCxnSpPr>
          <p:cNvPr id="17" name="Straight Arrow Connector 16">
            <a:extLst>
              <a:ext uri="{FF2B5EF4-FFF2-40B4-BE49-F238E27FC236}">
                <a16:creationId xmlns:a16="http://schemas.microsoft.com/office/drawing/2014/main" id="{4DA3B792-150B-3EB3-7166-1697EBE490FF}"/>
              </a:ext>
            </a:extLst>
          </p:cNvPr>
          <p:cNvCxnSpPr/>
          <p:nvPr/>
        </p:nvCxnSpPr>
        <p:spPr>
          <a:xfrm flipH="1">
            <a:off x="3386137" y="2900363"/>
            <a:ext cx="1457325" cy="883880"/>
          </a:xfrm>
          <a:prstGeom prst="straightConnector1">
            <a:avLst/>
          </a:prstGeom>
          <a:ln w="38100">
            <a:solidFill>
              <a:srgbClr val="5A832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18B4ED7-778D-E4BD-D828-A28F8E158114}"/>
              </a:ext>
            </a:extLst>
          </p:cNvPr>
          <p:cNvCxnSpPr>
            <a:cxnSpLocks/>
          </p:cNvCxnSpPr>
          <p:nvPr/>
        </p:nvCxnSpPr>
        <p:spPr>
          <a:xfrm>
            <a:off x="7499722" y="2900363"/>
            <a:ext cx="1457325" cy="883880"/>
          </a:xfrm>
          <a:prstGeom prst="straightConnector1">
            <a:avLst/>
          </a:prstGeom>
          <a:ln w="38100">
            <a:solidFill>
              <a:srgbClr val="5A832E"/>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logo, graphics, font&#10;&#10;Description automatically generated">
            <a:extLst>
              <a:ext uri="{FF2B5EF4-FFF2-40B4-BE49-F238E27FC236}">
                <a16:creationId xmlns:a16="http://schemas.microsoft.com/office/drawing/2014/main" id="{1FB93E19-34F4-AA29-455E-4B89BE64AA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83363" y="6145073"/>
            <a:ext cx="1429188" cy="710042"/>
          </a:xfrm>
          <a:prstGeom prst="rect">
            <a:avLst/>
          </a:prstGeom>
        </p:spPr>
      </p:pic>
      <p:pic>
        <p:nvPicPr>
          <p:cNvPr id="20" name="Picture 19" descr="A picture containing font, graphics, logo, symbol&#10;&#10;Description automatically generated">
            <a:extLst>
              <a:ext uri="{FF2B5EF4-FFF2-40B4-BE49-F238E27FC236}">
                <a16:creationId xmlns:a16="http://schemas.microsoft.com/office/drawing/2014/main" id="{E358276E-8C15-0730-3A06-F4762A6790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72832" y="6209793"/>
            <a:ext cx="1429187" cy="645322"/>
          </a:xfrm>
          <a:prstGeom prst="rect">
            <a:avLst/>
          </a:prstGeom>
        </p:spPr>
      </p:pic>
    </p:spTree>
    <p:extLst>
      <p:ext uri="{BB962C8B-B14F-4D97-AF65-F5344CB8AC3E}">
        <p14:creationId xmlns:p14="http://schemas.microsoft.com/office/powerpoint/2010/main" val="1029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D375-C64D-68ED-C7AE-ED84A46E3C69}"/>
              </a:ext>
            </a:extLst>
          </p:cNvPr>
          <p:cNvSpPr>
            <a:spLocks noGrp="1"/>
          </p:cNvSpPr>
          <p:nvPr>
            <p:ph type="title"/>
          </p:nvPr>
        </p:nvSpPr>
        <p:spPr/>
        <p:txBody>
          <a:bodyPr/>
          <a:lstStyle/>
          <a:p>
            <a:endParaRPr lang="en-BE"/>
          </a:p>
        </p:txBody>
      </p:sp>
      <p:pic>
        <p:nvPicPr>
          <p:cNvPr id="7" name="Content Placeholder 6" descr="A close-up of a plant&#10;&#10;Description automatically generated with low confidence">
            <a:extLst>
              <a:ext uri="{FF2B5EF4-FFF2-40B4-BE49-F238E27FC236}">
                <a16:creationId xmlns:a16="http://schemas.microsoft.com/office/drawing/2014/main" id="{5ADFD74B-BFAB-12FF-234B-D77F7837B908}"/>
              </a:ext>
            </a:extLst>
          </p:cNvPr>
          <p:cNvPicPr>
            <a:picLocks noGrp="1" noChangeAspect="1"/>
          </p:cNvPicPr>
          <p:nvPr>
            <p:ph sz="quarter" idx="10"/>
          </p:nvPr>
        </p:nvPicPr>
        <p:blipFill rotWithShape="1">
          <a:blip r:embed="rId3" cstate="hqprint">
            <a:extLst>
              <a:ext uri="{28A0092B-C50C-407E-A947-70E740481C1C}">
                <a14:useLocalDpi xmlns:a14="http://schemas.microsoft.com/office/drawing/2010/main"/>
              </a:ext>
            </a:extLst>
          </a:blip>
          <a:srcRect/>
          <a:stretch/>
        </p:blipFill>
        <p:spPr>
          <a:xfrm>
            <a:off x="0" y="-1620203"/>
            <a:ext cx="12192000" cy="8478203"/>
          </a:xfrm>
        </p:spPr>
      </p:pic>
      <p:sp>
        <p:nvSpPr>
          <p:cNvPr id="8" name="TextBox 7">
            <a:extLst>
              <a:ext uri="{FF2B5EF4-FFF2-40B4-BE49-F238E27FC236}">
                <a16:creationId xmlns:a16="http://schemas.microsoft.com/office/drawing/2014/main" id="{873C71DC-495E-89CC-C133-093C08594B1E}"/>
              </a:ext>
            </a:extLst>
          </p:cNvPr>
          <p:cNvSpPr txBox="1"/>
          <p:nvPr/>
        </p:nvSpPr>
        <p:spPr>
          <a:xfrm>
            <a:off x="239764" y="302493"/>
            <a:ext cx="5627635" cy="1223412"/>
          </a:xfrm>
          <a:prstGeom prst="rect">
            <a:avLst/>
          </a:prstGeom>
          <a:noFill/>
        </p:spPr>
        <p:txBody>
          <a:bodyPr wrap="square" rtlCol="0">
            <a:spAutoFit/>
          </a:bodyPr>
          <a:lstStyle/>
          <a:p>
            <a:pPr>
              <a:spcAft>
                <a:spcPts val="900"/>
              </a:spcAft>
            </a:pPr>
            <a:r>
              <a:rPr lang="en-GB" sz="3400" b="1" dirty="0">
                <a:solidFill>
                  <a:schemeClr val="bg1"/>
                </a:solidFill>
                <a:latin typeface="+mj-lt"/>
              </a:rPr>
              <a:t>Trap-Eye™</a:t>
            </a:r>
            <a:r>
              <a:rPr lang="en-GB" sz="3200" dirty="0">
                <a:solidFill>
                  <a:schemeClr val="bg1"/>
                </a:solidFill>
                <a:latin typeface="+mj-lt"/>
              </a:rPr>
              <a:t> </a:t>
            </a:r>
          </a:p>
          <a:p>
            <a:pPr>
              <a:spcAft>
                <a:spcPts val="900"/>
              </a:spcAft>
            </a:pPr>
            <a:r>
              <a:rPr lang="en-GB" sz="3200" b="1" dirty="0">
                <a:solidFill>
                  <a:schemeClr val="bg1"/>
                </a:solidFill>
                <a:latin typeface="+mj-lt"/>
              </a:rPr>
              <a:t>Scouting-as-a-service</a:t>
            </a:r>
          </a:p>
        </p:txBody>
      </p:sp>
      <p:pic>
        <p:nvPicPr>
          <p:cNvPr id="3" name="Picture 6" descr="Logo&#10;&#10;Description automatically generated">
            <a:extLst>
              <a:ext uri="{FF2B5EF4-FFF2-40B4-BE49-F238E27FC236}">
                <a16:creationId xmlns:a16="http://schemas.microsoft.com/office/drawing/2014/main" id="{69857C08-860A-EE50-5A6D-59CD32D3426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2421" y="6239359"/>
            <a:ext cx="1429188"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 clipart&#10;&#10;Description automatically generated">
            <a:extLst>
              <a:ext uri="{FF2B5EF4-FFF2-40B4-BE49-F238E27FC236}">
                <a16:creationId xmlns:a16="http://schemas.microsoft.com/office/drawing/2014/main" id="{CC7D4AB2-2916-4EEC-07E2-320E327029E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91552" y="6361475"/>
            <a:ext cx="1123350" cy="360000"/>
          </a:xfrm>
          <a:prstGeom prst="rect">
            <a:avLst/>
          </a:prstGeom>
        </p:spPr>
      </p:pic>
    </p:spTree>
    <p:extLst>
      <p:ext uri="{BB962C8B-B14F-4D97-AF65-F5344CB8AC3E}">
        <p14:creationId xmlns:p14="http://schemas.microsoft.com/office/powerpoint/2010/main" val="19252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8AFBE-E15B-9EC8-A510-B38ED48B735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4A3CF-5DD7-9B4F-AE4C-CB49DC799D18}" type="slidenum">
              <a:rPr kumimoji="0" lang="en-GB" sz="1000" b="0" i="0" u="none" strike="noStrike" kern="1200" cap="none" spc="0" normalizeH="0" baseline="0" noProof="0" smtClean="0">
                <a:ln>
                  <a:noFill/>
                </a:ln>
                <a:solidFill>
                  <a:srgbClr val="000000">
                    <a:tint val="75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000000">
                  <a:tint val="75000"/>
                </a:srgbClr>
              </a:solidFill>
              <a:effectLst/>
              <a:uLnTx/>
              <a:uFillTx/>
              <a:latin typeface="Century Gothic" panose="020F0302020204030204"/>
              <a:ea typeface="+mn-ea"/>
              <a:cs typeface="+mn-cs"/>
            </a:endParaRPr>
          </a:p>
        </p:txBody>
      </p:sp>
      <p:sp>
        <p:nvSpPr>
          <p:cNvPr id="3" name="Content Placeholder 2">
            <a:extLst>
              <a:ext uri="{FF2B5EF4-FFF2-40B4-BE49-F238E27FC236}">
                <a16:creationId xmlns:a16="http://schemas.microsoft.com/office/drawing/2014/main" id="{D7592771-159B-1795-7EBD-F6FD5C96D63D}"/>
              </a:ext>
            </a:extLst>
          </p:cNvPr>
          <p:cNvSpPr>
            <a:spLocks noGrp="1"/>
          </p:cNvSpPr>
          <p:nvPr>
            <p:ph sz="quarter" idx="19"/>
          </p:nvPr>
        </p:nvSpPr>
        <p:spPr>
          <a:xfrm>
            <a:off x="6587967" y="1916570"/>
            <a:ext cx="5116355" cy="2339928"/>
          </a:xfrm>
        </p:spPr>
        <p:txBody>
          <a:bodyPr>
            <a:normAutofit/>
          </a:bodyPr>
          <a:lstStyle/>
          <a:p>
            <a:pPr>
              <a:buFont typeface="Wingdings" panose="05000000000000000000" pitchFamily="2" charset="2"/>
              <a:buChar char="ü"/>
            </a:pPr>
            <a:r>
              <a:rPr lang="en-GB" sz="2700" dirty="0"/>
              <a:t>Save time and labour</a:t>
            </a:r>
          </a:p>
          <a:p>
            <a:pPr>
              <a:buFont typeface="Wingdings" panose="05000000000000000000" pitchFamily="2" charset="2"/>
              <a:buChar char="ü"/>
            </a:pPr>
            <a:r>
              <a:rPr lang="en-GB" sz="2700" dirty="0"/>
              <a:t>Scouting-As-A-Service</a:t>
            </a:r>
          </a:p>
          <a:p>
            <a:pPr>
              <a:buFont typeface="Wingdings" panose="05000000000000000000" pitchFamily="2" charset="2"/>
              <a:buChar char="ü"/>
            </a:pPr>
            <a:r>
              <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rPr>
              <a:t>No skilled scouts needed</a:t>
            </a:r>
            <a:endParaRPr lang="en-GB" sz="2700" dirty="0"/>
          </a:p>
          <a:p>
            <a:pPr>
              <a:buFont typeface="Wingdings" panose="05000000000000000000" pitchFamily="2" charset="2"/>
              <a:buChar char="ü"/>
            </a:pPr>
            <a:endParaRPr lang="en-GB" sz="2700" dirty="0">
              <a:highlight>
                <a:srgbClr val="FFFF00"/>
              </a:highlight>
            </a:endParaRPr>
          </a:p>
          <a:p>
            <a:pPr marL="0" indent="0">
              <a:buNone/>
            </a:pPr>
            <a:endParaRPr lang="en-GB" dirty="0"/>
          </a:p>
          <a:p>
            <a:pPr lvl="1"/>
            <a:endParaRPr lang="en-BE" dirty="0"/>
          </a:p>
        </p:txBody>
      </p:sp>
      <p:sp>
        <p:nvSpPr>
          <p:cNvPr id="6" name="Content Placeholder 2">
            <a:extLst>
              <a:ext uri="{FF2B5EF4-FFF2-40B4-BE49-F238E27FC236}">
                <a16:creationId xmlns:a16="http://schemas.microsoft.com/office/drawing/2014/main" id="{2399F176-40F6-3EE9-12A0-458C91B1D0B6}"/>
              </a:ext>
            </a:extLst>
          </p:cNvPr>
          <p:cNvSpPr txBox="1">
            <a:spLocks/>
          </p:cNvSpPr>
          <p:nvPr/>
        </p:nvSpPr>
        <p:spPr>
          <a:xfrm>
            <a:off x="565801" y="1913181"/>
            <a:ext cx="5194476" cy="4215476"/>
          </a:xfrm>
          <a:prstGeom prst="rect">
            <a:avLst/>
          </a:prstGeom>
        </p:spPr>
        <p:txBody>
          <a:bodyPr vert="horz" lIns="91440" tIns="45720" rIns="91440" bIns="45720" rtlCol="0">
            <a:normAutofit lnSpcReduction="10000"/>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Automated scouting in greenhouse</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rPr>
              <a:t>Standardized data</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N</a:t>
            </a:r>
            <a:r>
              <a:rPr kumimoji="0" lang="en-GB" sz="2700" b="0" i="0" u="none" strike="noStrike" kern="1200" cap="none" spc="0" normalizeH="0" baseline="0" noProof="0" dirty="0" err="1">
                <a:ln>
                  <a:noFill/>
                </a:ln>
                <a:solidFill>
                  <a:srgbClr val="000000"/>
                </a:solidFill>
                <a:effectLst/>
                <a:uLnTx/>
                <a:uFillTx/>
                <a:latin typeface="Century Gothic" panose="020B0502020202020204" pitchFamily="34" charset="0"/>
                <a:ea typeface="Verdana" panose="020B0604030504040204" pitchFamily="34" charset="0"/>
              </a:rPr>
              <a:t>ot</a:t>
            </a:r>
            <a:r>
              <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rPr>
              <a:t> person dependent </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Multiple insects in 1 go</a:t>
            </a:r>
          </a:p>
          <a:p>
            <a:pPr marL="284400" lvl="1" indent="-284400">
              <a:spcAft>
                <a:spcPts val="1200"/>
              </a:spcAft>
              <a:buSzPct val="100000"/>
              <a:buFont typeface="Wingdings" panose="05000000000000000000" pitchFamily="2" charset="2"/>
              <a:buChar char="ü"/>
              <a:defRPr/>
            </a:pPr>
            <a:r>
              <a:rPr lang="en-GB" sz="2700" dirty="0"/>
              <a:t>High density sampling points</a:t>
            </a:r>
          </a:p>
          <a:p>
            <a:pPr marL="284400" lvl="1" indent="-284400">
              <a:spcAft>
                <a:spcPts val="1200"/>
              </a:spcAft>
              <a:buSzPct val="100000"/>
              <a:buFont typeface="Wingdings" panose="05000000000000000000" pitchFamily="2" charset="2"/>
              <a:buChar char="ü"/>
              <a:defRPr/>
            </a:pPr>
            <a:r>
              <a:rPr lang="en-GB" sz="2700" dirty="0"/>
              <a:t>Better advice</a:t>
            </a:r>
          </a:p>
          <a:p>
            <a:pPr marL="284400" lvl="1" indent="-284400">
              <a:spcAft>
                <a:spcPts val="1200"/>
              </a:spcAft>
              <a:buSzPct val="100000"/>
              <a:buFont typeface="Wingdings" panose="05000000000000000000" pitchFamily="2" charset="2"/>
              <a:buChar char="ü"/>
              <a:defRPr/>
            </a:pPr>
            <a:r>
              <a:rPr lang="en-GB" sz="2700" dirty="0"/>
              <a:t>Remote advice possible</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5983D313-5AA1-8367-2BAF-BB80D7C86D30}"/>
              </a:ext>
            </a:extLst>
          </p:cNvPr>
          <p:cNvSpPr/>
          <p:nvPr/>
        </p:nvSpPr>
        <p:spPr>
          <a:xfrm>
            <a:off x="562193" y="1595120"/>
            <a:ext cx="5119963" cy="4665980"/>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602A972B-0DA1-FFA1-2DB5-DEFCAFCBBB72}"/>
              </a:ext>
            </a:extLst>
          </p:cNvPr>
          <p:cNvSpPr/>
          <p:nvPr/>
        </p:nvSpPr>
        <p:spPr>
          <a:xfrm>
            <a:off x="6509846" y="1597647"/>
            <a:ext cx="5194476" cy="4640656"/>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 name="Title 1">
            <a:extLst>
              <a:ext uri="{FF2B5EF4-FFF2-40B4-BE49-F238E27FC236}">
                <a16:creationId xmlns:a16="http://schemas.microsoft.com/office/drawing/2014/main" id="{1755DFA5-3E9C-4D85-9F99-FE51670FF08D}"/>
              </a:ext>
            </a:extLst>
          </p:cNvPr>
          <p:cNvSpPr>
            <a:spLocks noGrp="1"/>
          </p:cNvSpPr>
          <p:nvPr>
            <p:ph type="title"/>
          </p:nvPr>
        </p:nvSpPr>
        <p:spPr>
          <a:xfrm>
            <a:off x="347132" y="590079"/>
            <a:ext cx="11641667" cy="836343"/>
          </a:xfrm>
        </p:spPr>
        <p:txBody>
          <a:bodyPr/>
          <a:lstStyle/>
          <a:p>
            <a:pPr algn="ctr"/>
            <a:r>
              <a:rPr lang="en-GB" sz="4000" b="0" dirty="0"/>
              <a:t>Value proposition</a:t>
            </a:r>
            <a:br>
              <a:rPr lang="en-GB" sz="4000" b="0" dirty="0"/>
            </a:br>
            <a:r>
              <a:rPr lang="en-GB" sz="4000" dirty="0"/>
              <a:t>Trap-Eye™</a:t>
            </a:r>
            <a:endParaRPr lang="en-BE" sz="4000" dirty="0"/>
          </a:p>
        </p:txBody>
      </p:sp>
      <p:pic>
        <p:nvPicPr>
          <p:cNvPr id="5" name="988C296E-16D9-49A8-9E88-3A946C6053A3">
            <a:extLst>
              <a:ext uri="{FF2B5EF4-FFF2-40B4-BE49-F238E27FC236}">
                <a16:creationId xmlns:a16="http://schemas.microsoft.com/office/drawing/2014/main" id="{17782DF7-F1CB-7273-248B-F766387593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3773" y="3897655"/>
            <a:ext cx="2406622" cy="18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3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8AFBE-E15B-9EC8-A510-B38ED48B735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4A3CF-5DD7-9B4F-AE4C-CB49DC799D18}" type="slidenum">
              <a:rPr kumimoji="0" lang="en-GB" sz="1000" b="0" i="0" u="none" strike="noStrike" kern="1200" cap="none" spc="0" normalizeH="0" baseline="0" noProof="0" smtClean="0">
                <a:ln>
                  <a:noFill/>
                </a:ln>
                <a:solidFill>
                  <a:srgbClr val="000000">
                    <a:tint val="75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000000">
                  <a:tint val="75000"/>
                </a:srgbClr>
              </a:solidFill>
              <a:effectLst/>
              <a:uLnTx/>
              <a:uFillTx/>
              <a:latin typeface="Century Gothic" panose="020F0302020204030204"/>
              <a:ea typeface="+mn-ea"/>
              <a:cs typeface="+mn-cs"/>
            </a:endParaRPr>
          </a:p>
        </p:txBody>
      </p:sp>
      <p:sp>
        <p:nvSpPr>
          <p:cNvPr id="6" name="Content Placeholder 2">
            <a:extLst>
              <a:ext uri="{FF2B5EF4-FFF2-40B4-BE49-F238E27FC236}">
                <a16:creationId xmlns:a16="http://schemas.microsoft.com/office/drawing/2014/main" id="{2399F176-40F6-3EE9-12A0-458C91B1D0B6}"/>
              </a:ext>
            </a:extLst>
          </p:cNvPr>
          <p:cNvSpPr txBox="1">
            <a:spLocks/>
          </p:cNvSpPr>
          <p:nvPr/>
        </p:nvSpPr>
        <p:spPr>
          <a:xfrm>
            <a:off x="6814456" y="1738981"/>
            <a:ext cx="4931229" cy="4215476"/>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endParaRPr lang="en-GB" sz="2000" b="0" i="0" u="none" dirty="0">
              <a:solidFill>
                <a:srgbClr val="000000"/>
              </a:solidFill>
              <a:latin typeface="Arial"/>
              <a:ea typeface="Arial"/>
              <a:cs typeface="Arial"/>
            </a:endParaRPr>
          </a:p>
          <a:p>
            <a:pPr lvl="1">
              <a:defRPr/>
            </a:pPr>
            <a:endParaRPr lang="en-GB" sz="2000" b="0" i="0" u="none" dirty="0">
              <a:solidFill>
                <a:srgbClr val="000000"/>
              </a:solidFill>
              <a:latin typeface="Arial"/>
              <a:ea typeface="Arial"/>
              <a:cs typeface="Arial"/>
            </a:endParaRPr>
          </a:p>
          <a:p>
            <a:pPr lvl="1">
              <a:defRPr/>
            </a:pPr>
            <a:r>
              <a:rPr lang="en-GB" sz="2000" b="0" i="0" u="none" dirty="0">
                <a:solidFill>
                  <a:srgbClr val="000000"/>
                </a:solidFill>
                <a:latin typeface="Arial"/>
                <a:ea typeface="Arial"/>
                <a:cs typeface="Arial"/>
              </a:rPr>
              <a:t>Engineering partner</a:t>
            </a:r>
          </a:p>
          <a:p>
            <a:pPr lvl="1">
              <a:defRPr/>
            </a:pPr>
            <a:r>
              <a:rPr lang="en-GB" sz="2000" dirty="0">
                <a:solidFill>
                  <a:srgbClr val="000000"/>
                </a:solidFill>
                <a:latin typeface="Arial"/>
                <a:ea typeface="Arial"/>
                <a:cs typeface="Arial"/>
              </a:rPr>
              <a:t>Developer of the hardware</a:t>
            </a:r>
          </a:p>
          <a:p>
            <a:pPr lvl="1">
              <a:defRPr/>
            </a:pPr>
            <a:r>
              <a:rPr lang="en-GB" sz="2000" dirty="0">
                <a:solidFill>
                  <a:srgbClr val="000000"/>
                </a:solidFill>
                <a:latin typeface="Arial"/>
                <a:ea typeface="Arial"/>
                <a:cs typeface="Arial"/>
              </a:rPr>
              <a:t>Developer of network mesh</a:t>
            </a:r>
          </a:p>
          <a:p>
            <a:pPr lvl="1">
              <a:defRPr/>
            </a:pPr>
            <a:r>
              <a:rPr lang="en-GB" sz="2000" dirty="0">
                <a:solidFill>
                  <a:srgbClr val="000000"/>
                </a:solidFill>
                <a:latin typeface="Arial"/>
                <a:ea typeface="Arial"/>
                <a:cs typeface="Arial"/>
              </a:rPr>
              <a:t>Dashboard: visualisation</a:t>
            </a:r>
            <a:endParaRPr lang="en-GB" sz="1800" dirty="0">
              <a:solidFill>
                <a:srgbClr val="000000"/>
              </a:solidFill>
              <a:latin typeface="Arial"/>
              <a:ea typeface="Arial"/>
              <a:cs typeface="Arial"/>
            </a:endParaRPr>
          </a:p>
          <a:p>
            <a:pPr lvl="2">
              <a:defRPr/>
            </a:pPr>
            <a:endParaRPr lang="en-GB" sz="1800" b="0" i="0" u="none" dirty="0">
              <a:solidFill>
                <a:srgbClr val="000000"/>
              </a:solidFill>
              <a:latin typeface="Arial"/>
              <a:ea typeface="Arial"/>
              <a:cs typeface="Arial"/>
            </a:endParaRPr>
          </a:p>
          <a:p>
            <a:pPr marL="0" indent="0">
              <a:buNone/>
              <a:defRPr/>
            </a:pPr>
            <a:endParaRPr lang="en-GB" sz="2400" dirty="0"/>
          </a:p>
          <a:p>
            <a:pPr marL="342899" lvl="1" indent="0">
              <a:buFont typeface="Arial"/>
              <a:buNone/>
              <a:defRPr/>
            </a:pPr>
            <a:endParaRPr lang="en-GB" sz="2000" b="0" i="0" u="none" dirty="0">
              <a:solidFill>
                <a:srgbClr val="000000"/>
              </a:solidFill>
              <a:latin typeface="Arial"/>
              <a:ea typeface="Arial"/>
              <a:cs typeface="Aria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11" name="Title 1">
            <a:extLst>
              <a:ext uri="{FF2B5EF4-FFF2-40B4-BE49-F238E27FC236}">
                <a16:creationId xmlns:a16="http://schemas.microsoft.com/office/drawing/2014/main" id="{1755DFA5-3E9C-4D85-9F99-FE51670FF08D}"/>
              </a:ext>
            </a:extLst>
          </p:cNvPr>
          <p:cNvSpPr>
            <a:spLocks noGrp="1"/>
          </p:cNvSpPr>
          <p:nvPr>
            <p:ph type="title"/>
          </p:nvPr>
        </p:nvSpPr>
        <p:spPr>
          <a:xfrm>
            <a:off x="550333" y="499205"/>
            <a:ext cx="11641667" cy="836343"/>
          </a:xfrm>
        </p:spPr>
        <p:txBody>
          <a:bodyPr/>
          <a:lstStyle/>
          <a:p>
            <a:pPr algn="ctr"/>
            <a:r>
              <a:rPr lang="en-GB" sz="4000" b="0" dirty="0"/>
              <a:t>Contributions, gains and levers</a:t>
            </a:r>
            <a:br>
              <a:rPr lang="en-GB" sz="4000" b="0" dirty="0"/>
            </a:br>
            <a:r>
              <a:rPr lang="en-GB" sz="4000" dirty="0"/>
              <a:t>Trap-Eye™</a:t>
            </a:r>
            <a:endParaRPr lang="en-BE" sz="4000" dirty="0"/>
          </a:p>
        </p:txBody>
      </p:sp>
      <p:pic>
        <p:nvPicPr>
          <p:cNvPr id="8" name="Picture 7" descr="A picture containing text, logo, graphics, font&#10;&#10;Description automatically generated">
            <a:extLst>
              <a:ext uri="{FF2B5EF4-FFF2-40B4-BE49-F238E27FC236}">
                <a16:creationId xmlns:a16="http://schemas.microsoft.com/office/drawing/2014/main" id="{27CA19C7-4194-3FB4-7F2E-C8F156903C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198" y="1473995"/>
            <a:ext cx="1785257" cy="886942"/>
          </a:xfrm>
          <a:prstGeom prst="rect">
            <a:avLst/>
          </a:prstGeom>
        </p:spPr>
      </p:pic>
      <p:pic>
        <p:nvPicPr>
          <p:cNvPr id="9" name="Picture 8" descr="A picture containing font, graphics, logo, symbol&#10;&#10;Description automatically generated">
            <a:extLst>
              <a:ext uri="{FF2B5EF4-FFF2-40B4-BE49-F238E27FC236}">
                <a16:creationId xmlns:a16="http://schemas.microsoft.com/office/drawing/2014/main" id="{76D173D3-0348-0154-B5C3-2602CB27FD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35523" y="1738981"/>
            <a:ext cx="1429187" cy="645322"/>
          </a:xfrm>
          <a:prstGeom prst="rect">
            <a:avLst/>
          </a:prstGeom>
        </p:spPr>
      </p:pic>
      <p:sp>
        <p:nvSpPr>
          <p:cNvPr id="10" name="Content Placeholder 2">
            <a:extLst>
              <a:ext uri="{FF2B5EF4-FFF2-40B4-BE49-F238E27FC236}">
                <a16:creationId xmlns:a16="http://schemas.microsoft.com/office/drawing/2014/main" id="{C5B3BDEA-585E-59EB-A65B-D74C68C97D2D}"/>
              </a:ext>
            </a:extLst>
          </p:cNvPr>
          <p:cNvSpPr txBox="1">
            <a:spLocks/>
          </p:cNvSpPr>
          <p:nvPr/>
        </p:nvSpPr>
        <p:spPr>
          <a:xfrm>
            <a:off x="369857" y="1826081"/>
            <a:ext cx="6248656" cy="4215476"/>
          </a:xfrm>
          <a:prstGeom prst="rect">
            <a:avLst/>
          </a:prstGeom>
        </p:spPr>
        <p:txBody>
          <a:bodyPr vert="horz" lIns="91440" tIns="45720" rIns="91440" bIns="45720" rtlCol="0">
            <a:normAutofit lnSpcReduction="10000"/>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endParaRPr lang="en-GB" sz="2000" b="0" i="0" u="none" dirty="0">
              <a:solidFill>
                <a:srgbClr val="000000"/>
              </a:solidFill>
              <a:latin typeface="Arial"/>
              <a:ea typeface="Arial"/>
              <a:cs typeface="Arial"/>
            </a:endParaRPr>
          </a:p>
          <a:p>
            <a:pPr lvl="1">
              <a:defRPr/>
            </a:pPr>
            <a:endParaRPr lang="en-GB" sz="2000" b="0" i="0" u="none" dirty="0">
              <a:solidFill>
                <a:srgbClr val="000000"/>
              </a:solidFill>
              <a:latin typeface="Arial"/>
              <a:ea typeface="Arial"/>
              <a:cs typeface="Arial"/>
            </a:endParaRPr>
          </a:p>
          <a:p>
            <a:pPr lvl="1">
              <a:defRPr/>
            </a:pPr>
            <a:r>
              <a:rPr lang="en-GB" sz="2000" b="0" i="0" u="none" dirty="0">
                <a:solidFill>
                  <a:srgbClr val="000000"/>
                </a:solidFill>
                <a:latin typeface="Arial"/>
                <a:ea typeface="Arial"/>
                <a:cs typeface="Arial"/>
              </a:rPr>
              <a:t>Business development </a:t>
            </a:r>
          </a:p>
          <a:p>
            <a:pPr lvl="2">
              <a:defRPr/>
            </a:pPr>
            <a:r>
              <a:rPr lang="en-GB" sz="1800" b="0" i="0" u="none" dirty="0">
                <a:solidFill>
                  <a:srgbClr val="000000"/>
                </a:solidFill>
                <a:latin typeface="Arial"/>
                <a:ea typeface="Arial"/>
                <a:cs typeface="Arial"/>
              </a:rPr>
              <a:t>Business plan/ market intelligence</a:t>
            </a:r>
          </a:p>
          <a:p>
            <a:pPr lvl="2">
              <a:defRPr/>
            </a:pPr>
            <a:r>
              <a:rPr lang="en-GB" sz="1800" b="0" i="0" u="none" dirty="0">
                <a:solidFill>
                  <a:srgbClr val="000000"/>
                </a:solidFill>
                <a:latin typeface="Arial"/>
                <a:ea typeface="Arial"/>
                <a:cs typeface="Arial"/>
              </a:rPr>
              <a:t>Overall coordination and management </a:t>
            </a:r>
          </a:p>
          <a:p>
            <a:pPr lvl="2">
              <a:defRPr/>
            </a:pPr>
            <a:r>
              <a:rPr lang="en-GB" sz="1800" b="0" i="0" u="none" dirty="0">
                <a:solidFill>
                  <a:srgbClr val="000000"/>
                </a:solidFill>
                <a:latin typeface="Arial"/>
                <a:ea typeface="Arial"/>
                <a:cs typeface="Arial"/>
              </a:rPr>
              <a:t>Marketing</a:t>
            </a:r>
          </a:p>
          <a:p>
            <a:pPr lvl="1">
              <a:defRPr/>
            </a:pPr>
            <a:r>
              <a:rPr lang="en-GB" sz="2000" dirty="0">
                <a:solidFill>
                  <a:srgbClr val="000000"/>
                </a:solidFill>
                <a:latin typeface="Arial"/>
                <a:ea typeface="Arial"/>
                <a:cs typeface="Arial"/>
              </a:rPr>
              <a:t>R&amp;D</a:t>
            </a:r>
          </a:p>
          <a:p>
            <a:pPr lvl="2">
              <a:defRPr/>
            </a:pPr>
            <a:r>
              <a:rPr lang="en-GB" sz="1800" dirty="0">
                <a:solidFill>
                  <a:srgbClr val="000000"/>
                </a:solidFill>
                <a:latin typeface="Arial"/>
                <a:ea typeface="Arial"/>
                <a:cs typeface="Arial"/>
              </a:rPr>
              <a:t>Collecting data for AI</a:t>
            </a:r>
          </a:p>
          <a:p>
            <a:pPr lvl="2">
              <a:defRPr/>
            </a:pPr>
            <a:r>
              <a:rPr lang="en-GB" sz="1800" dirty="0">
                <a:solidFill>
                  <a:srgbClr val="000000"/>
                </a:solidFill>
                <a:latin typeface="Arial"/>
                <a:ea typeface="Arial"/>
                <a:cs typeface="Arial"/>
              </a:rPr>
              <a:t>Testing prototypes – functionality, handling, quality,…</a:t>
            </a:r>
          </a:p>
          <a:p>
            <a:pPr lvl="1">
              <a:defRPr/>
            </a:pPr>
            <a:r>
              <a:rPr lang="en-GB" sz="2000" b="0" i="0" u="none" dirty="0">
                <a:solidFill>
                  <a:srgbClr val="000000"/>
                </a:solidFill>
                <a:latin typeface="Arial"/>
                <a:ea typeface="Arial"/>
                <a:cs typeface="Arial"/>
              </a:rPr>
              <a:t>Sales &amp; technical advisors</a:t>
            </a:r>
          </a:p>
          <a:p>
            <a:pPr lvl="2">
              <a:defRPr/>
            </a:pPr>
            <a:r>
              <a:rPr lang="en-GB" sz="1800" dirty="0">
                <a:solidFill>
                  <a:srgbClr val="000000"/>
                </a:solidFill>
                <a:latin typeface="Arial"/>
                <a:ea typeface="Arial"/>
                <a:cs typeface="Arial"/>
              </a:rPr>
              <a:t>Value proposition</a:t>
            </a:r>
          </a:p>
          <a:p>
            <a:pPr lvl="2">
              <a:defRPr/>
            </a:pPr>
            <a:endParaRPr lang="en-GB" sz="1800" b="0" i="0" u="none" dirty="0">
              <a:solidFill>
                <a:srgbClr val="000000"/>
              </a:solidFill>
              <a:latin typeface="Arial"/>
              <a:ea typeface="Arial"/>
              <a:cs typeface="Arial"/>
            </a:endParaRPr>
          </a:p>
          <a:p>
            <a:pPr marL="0" indent="0">
              <a:buNone/>
              <a:defRPr/>
            </a:pPr>
            <a:endParaRPr lang="en-GB" sz="2400" dirty="0"/>
          </a:p>
          <a:p>
            <a:pPr marL="342899" lvl="1" indent="0">
              <a:buFont typeface="Arial"/>
              <a:buNone/>
              <a:defRPr/>
            </a:pPr>
            <a:endParaRPr lang="en-GB" sz="2000" b="0" i="0" u="none" dirty="0">
              <a:solidFill>
                <a:srgbClr val="000000"/>
              </a:solidFill>
              <a:latin typeface="Arial"/>
              <a:ea typeface="Arial"/>
              <a:cs typeface="Aria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12" name="Content Placeholder 2">
            <a:extLst>
              <a:ext uri="{FF2B5EF4-FFF2-40B4-BE49-F238E27FC236}">
                <a16:creationId xmlns:a16="http://schemas.microsoft.com/office/drawing/2014/main" id="{547B7AC6-ADAF-295A-EFB8-584519F0C236}"/>
              </a:ext>
            </a:extLst>
          </p:cNvPr>
          <p:cNvSpPr txBox="1">
            <a:spLocks/>
          </p:cNvSpPr>
          <p:nvPr/>
        </p:nvSpPr>
        <p:spPr>
          <a:xfrm>
            <a:off x="6814456" y="4969799"/>
            <a:ext cx="4931229" cy="3776401"/>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en-GB" sz="2000" dirty="0">
                <a:solidFill>
                  <a:srgbClr val="000000"/>
                </a:solidFill>
                <a:latin typeface="Arial"/>
                <a:ea typeface="Arial"/>
                <a:cs typeface="Arial"/>
              </a:rPr>
              <a:t>IT partner </a:t>
            </a:r>
          </a:p>
          <a:p>
            <a:pPr lvl="1">
              <a:defRPr/>
            </a:pPr>
            <a:r>
              <a:rPr lang="en-GB" sz="2000" dirty="0">
                <a:solidFill>
                  <a:srgbClr val="000000"/>
                </a:solidFill>
                <a:latin typeface="Arial"/>
                <a:ea typeface="Arial"/>
                <a:cs typeface="Arial"/>
              </a:rPr>
              <a:t>Developer of AI algorithm</a:t>
            </a:r>
            <a:endParaRPr lang="en-GB" sz="1800" dirty="0">
              <a:solidFill>
                <a:srgbClr val="000000"/>
              </a:solidFill>
              <a:latin typeface="Arial"/>
              <a:ea typeface="Arial"/>
              <a:cs typeface="Arial"/>
            </a:endParaRPr>
          </a:p>
          <a:p>
            <a:pPr lvl="2">
              <a:defRPr/>
            </a:pPr>
            <a:endParaRPr lang="en-GB" sz="1800" b="0" i="0" u="none" dirty="0">
              <a:solidFill>
                <a:srgbClr val="000000"/>
              </a:solidFill>
              <a:latin typeface="Arial"/>
              <a:ea typeface="Arial"/>
              <a:cs typeface="Arial"/>
            </a:endParaRPr>
          </a:p>
          <a:p>
            <a:pPr marL="0" indent="0">
              <a:buNone/>
              <a:defRPr/>
            </a:pPr>
            <a:endParaRPr lang="en-GB" sz="2400" dirty="0"/>
          </a:p>
          <a:p>
            <a:pPr marL="342899" lvl="1" indent="0">
              <a:buFont typeface="Arial"/>
              <a:buNone/>
              <a:defRPr/>
            </a:pPr>
            <a:endParaRPr lang="en-GB" sz="2000" b="0" i="0" u="none" dirty="0">
              <a:solidFill>
                <a:srgbClr val="000000"/>
              </a:solidFill>
              <a:latin typeface="Arial"/>
              <a:ea typeface="Arial"/>
              <a:cs typeface="Aria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Tree>
    <p:extLst>
      <p:ext uri="{BB962C8B-B14F-4D97-AF65-F5344CB8AC3E}">
        <p14:creationId xmlns:p14="http://schemas.microsoft.com/office/powerpoint/2010/main" val="15800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8AFBE-E15B-9EC8-A510-B38ED48B735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4A3CF-5DD7-9B4F-AE4C-CB49DC799D18}" type="slidenum">
              <a:rPr kumimoji="0" lang="en-GB" sz="1000" b="0" i="0" u="none" strike="noStrike" kern="1200" cap="none" spc="0" normalizeH="0" baseline="0" noProof="0" smtClean="0">
                <a:ln>
                  <a:noFill/>
                </a:ln>
                <a:solidFill>
                  <a:srgbClr val="000000">
                    <a:tint val="75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000000">
                  <a:tint val="75000"/>
                </a:srgbClr>
              </a:solidFill>
              <a:effectLst/>
              <a:uLnTx/>
              <a:uFillTx/>
              <a:latin typeface="Century Gothic" panose="020F0302020204030204"/>
              <a:ea typeface="+mn-ea"/>
              <a:cs typeface="+mn-cs"/>
            </a:endParaRPr>
          </a:p>
        </p:txBody>
      </p:sp>
      <p:sp>
        <p:nvSpPr>
          <p:cNvPr id="11" name="Title 1">
            <a:extLst>
              <a:ext uri="{FF2B5EF4-FFF2-40B4-BE49-F238E27FC236}">
                <a16:creationId xmlns:a16="http://schemas.microsoft.com/office/drawing/2014/main" id="{1755DFA5-3E9C-4D85-9F99-FE51670FF08D}"/>
              </a:ext>
            </a:extLst>
          </p:cNvPr>
          <p:cNvSpPr>
            <a:spLocks noGrp="1"/>
          </p:cNvSpPr>
          <p:nvPr>
            <p:ph type="title"/>
          </p:nvPr>
        </p:nvSpPr>
        <p:spPr>
          <a:xfrm>
            <a:off x="550333" y="499205"/>
            <a:ext cx="11641667" cy="836343"/>
          </a:xfrm>
        </p:spPr>
        <p:txBody>
          <a:bodyPr/>
          <a:lstStyle/>
          <a:p>
            <a:pPr algn="ctr"/>
            <a:r>
              <a:rPr lang="en-GB" sz="4000" b="0" dirty="0"/>
              <a:t>Contributions, gains and levers</a:t>
            </a:r>
            <a:br>
              <a:rPr lang="en-GB" sz="4000" b="0" dirty="0"/>
            </a:br>
            <a:r>
              <a:rPr lang="en-GB" sz="4000" dirty="0"/>
              <a:t>Trap-Eye™</a:t>
            </a:r>
            <a:endParaRPr lang="en-BE" sz="4000" dirty="0"/>
          </a:p>
        </p:txBody>
      </p:sp>
      <p:sp>
        <p:nvSpPr>
          <p:cNvPr id="3" name="Content Placeholder 2">
            <a:extLst>
              <a:ext uri="{FF2B5EF4-FFF2-40B4-BE49-F238E27FC236}">
                <a16:creationId xmlns:a16="http://schemas.microsoft.com/office/drawing/2014/main" id="{7C484302-B120-7B8E-61B3-371A95432A18}"/>
              </a:ext>
            </a:extLst>
          </p:cNvPr>
          <p:cNvSpPr>
            <a:spLocks noGrp="1"/>
          </p:cNvSpPr>
          <p:nvPr>
            <p:ph sz="quarter" idx="19"/>
          </p:nvPr>
        </p:nvSpPr>
        <p:spPr>
          <a:xfrm>
            <a:off x="6587967" y="2234630"/>
            <a:ext cx="5116355" cy="4121720"/>
          </a:xfrm>
        </p:spPr>
        <p:txBody>
          <a:bodyPr>
            <a:normAutofit fontScale="70000" lnSpcReduction="20000"/>
          </a:bodyPr>
          <a:lstStyle/>
          <a:p>
            <a:pPr marL="0" indent="0">
              <a:buNone/>
            </a:pPr>
            <a:r>
              <a:rPr lang="en-GB" sz="2700" dirty="0"/>
              <a:t>For </a:t>
            </a:r>
            <a:r>
              <a:rPr lang="en-GB" sz="2700" dirty="0" err="1"/>
              <a:t>Biobest</a:t>
            </a:r>
            <a:endParaRPr lang="en-GB" sz="2700" dirty="0"/>
          </a:p>
          <a:p>
            <a:pPr>
              <a:buFont typeface="Wingdings" panose="05000000000000000000" pitchFamily="2" charset="2"/>
              <a:buChar char="ü"/>
            </a:pPr>
            <a:r>
              <a:rPr lang="en-GB" sz="2700" dirty="0"/>
              <a:t>Better advice = more trustworthy</a:t>
            </a:r>
          </a:p>
          <a:p>
            <a:pPr>
              <a:buFont typeface="Wingdings" panose="05000000000000000000" pitchFamily="2" charset="2"/>
              <a:buChar char="ü"/>
            </a:pPr>
            <a:r>
              <a:rPr lang="en-GB" sz="2700" dirty="0"/>
              <a:t>Customer bonding</a:t>
            </a:r>
          </a:p>
          <a:p>
            <a:pPr>
              <a:buFont typeface="Wingdings" panose="05000000000000000000" pitchFamily="2" charset="2"/>
              <a:buChar char="ü"/>
            </a:pPr>
            <a:r>
              <a:rPr lang="en-GB" sz="2700" dirty="0"/>
              <a:t>Higher/more efficient sales of beneficials</a:t>
            </a:r>
          </a:p>
          <a:p>
            <a:pPr marL="0" indent="0">
              <a:buNone/>
            </a:pPr>
            <a:endParaRPr lang="en-GB" sz="2700" dirty="0"/>
          </a:p>
          <a:p>
            <a:pPr marL="0" indent="0">
              <a:buNone/>
            </a:pPr>
            <a:r>
              <a:rPr lang="en-GB" sz="2700" dirty="0"/>
              <a:t>For grower</a:t>
            </a:r>
          </a:p>
          <a:p>
            <a:pPr>
              <a:buFont typeface="Wingdings" panose="05000000000000000000" pitchFamily="2" charset="2"/>
              <a:buChar char="ü"/>
            </a:pPr>
            <a:r>
              <a:rPr lang="en-GB" sz="2700" dirty="0"/>
              <a:t>Better advice = better biocontrol</a:t>
            </a:r>
          </a:p>
          <a:p>
            <a:pPr>
              <a:buFont typeface="Wingdings" panose="05000000000000000000" pitchFamily="2" charset="2"/>
              <a:buChar char="ü"/>
            </a:pPr>
            <a:r>
              <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rPr>
              <a:t>Less pesticide usage</a:t>
            </a:r>
          </a:p>
          <a:p>
            <a:pPr>
              <a:buFont typeface="Wingdings" panose="05000000000000000000" pitchFamily="2" charset="2"/>
              <a:buChar char="ü"/>
            </a:pPr>
            <a:r>
              <a:rPr lang="en-GB" sz="2700" dirty="0">
                <a:solidFill>
                  <a:srgbClr val="000000"/>
                </a:solidFill>
              </a:rPr>
              <a:t>Standardized overview of pests and beneficials on a dashboard</a:t>
            </a:r>
            <a:endParaRPr lang="en-GB" sz="2700" dirty="0">
              <a:highlight>
                <a:srgbClr val="FFFF00"/>
              </a:highlight>
            </a:endParaRPr>
          </a:p>
          <a:p>
            <a:pPr marL="0" indent="0">
              <a:buNone/>
            </a:pPr>
            <a:endParaRPr lang="en-GB" dirty="0"/>
          </a:p>
          <a:p>
            <a:pPr lvl="1"/>
            <a:endParaRPr lang="en-BE" dirty="0"/>
          </a:p>
        </p:txBody>
      </p:sp>
      <p:sp>
        <p:nvSpPr>
          <p:cNvPr id="5" name="Content Placeholder 2">
            <a:extLst>
              <a:ext uri="{FF2B5EF4-FFF2-40B4-BE49-F238E27FC236}">
                <a16:creationId xmlns:a16="http://schemas.microsoft.com/office/drawing/2014/main" id="{00B3A549-FD69-40E9-43E9-7EA60864AACF}"/>
              </a:ext>
            </a:extLst>
          </p:cNvPr>
          <p:cNvSpPr txBox="1">
            <a:spLocks/>
          </p:cNvSpPr>
          <p:nvPr/>
        </p:nvSpPr>
        <p:spPr>
          <a:xfrm>
            <a:off x="565801" y="2231242"/>
            <a:ext cx="5194476" cy="4215476"/>
          </a:xfrm>
          <a:prstGeom prst="rect">
            <a:avLst/>
          </a:prstGeom>
        </p:spPr>
        <p:txBody>
          <a:bodyPr vert="horz" lIns="91440" tIns="45720" rIns="91440" bIns="45720" rtlCol="0">
            <a:normAutofit fontScale="85000" lnSpcReduction="20000"/>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200"/>
              </a:spcAft>
              <a:buClr>
                <a:srgbClr val="BDCF0D"/>
              </a:buClr>
              <a:buSzPct val="100000"/>
              <a:buNone/>
              <a:tabLst/>
              <a:defRPr/>
            </a:pPr>
            <a:r>
              <a:rPr lang="en-GB" sz="2700" dirty="0">
                <a:solidFill>
                  <a:srgbClr val="000000"/>
                </a:solidFill>
              </a:rPr>
              <a:t>For Biobest (&amp; PATS)</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Sales of the hardware (&amp; PATS)</a:t>
            </a:r>
          </a:p>
          <a:p>
            <a:pPr marL="284400" lvl="1" indent="-284400">
              <a:spcAft>
                <a:spcPts val="1200"/>
              </a:spcAft>
              <a:buSzPct val="100000"/>
              <a:buFont typeface="Wingdings" panose="05000000000000000000" pitchFamily="2" charset="2"/>
              <a:buChar char="ü"/>
              <a:defRPr/>
            </a:pPr>
            <a:r>
              <a:rPr lang="en-GB" sz="2700" dirty="0">
                <a:solidFill>
                  <a:srgbClr val="000000"/>
                </a:solidFill>
              </a:rPr>
              <a:t>Sales of licence (&amp; PATS)</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Remote advice </a:t>
            </a:r>
          </a:p>
          <a:p>
            <a:pPr marL="505062" lvl="2" indent="-284400">
              <a:spcAft>
                <a:spcPts val="1200"/>
              </a:spcAft>
              <a:buSzPct val="100000"/>
              <a:buFont typeface="Wingdings" panose="05000000000000000000" pitchFamily="2" charset="2"/>
              <a:buChar char="ü"/>
              <a:defRPr/>
            </a:pPr>
            <a:r>
              <a:rPr lang="en-GB" sz="2500" dirty="0">
                <a:solidFill>
                  <a:srgbClr val="000000"/>
                </a:solidFill>
              </a:rPr>
              <a:t>Less travel costs</a:t>
            </a:r>
          </a:p>
          <a:p>
            <a:pPr marL="505062" lvl="2" indent="-284400">
              <a:spcAft>
                <a:spcPts val="1200"/>
              </a:spcAft>
              <a:buSzPct val="100000"/>
              <a:buFont typeface="Wingdings" panose="05000000000000000000" pitchFamily="2" charset="2"/>
              <a:buChar char="ü"/>
              <a:defRPr/>
            </a:pPr>
            <a:r>
              <a:rPr lang="en-GB" sz="2500" dirty="0">
                <a:solidFill>
                  <a:srgbClr val="000000"/>
                </a:solidFill>
              </a:rPr>
              <a:t>More hectares per advisor</a:t>
            </a:r>
          </a:p>
          <a:p>
            <a:pPr marL="0" marR="0" lvl="1" indent="0" algn="l" defTabSz="914400" rtl="0" eaLnBrk="1" fontAlgn="auto" latinLnBrk="0" hangingPunct="1">
              <a:lnSpc>
                <a:spcPct val="100000"/>
              </a:lnSpc>
              <a:spcBef>
                <a:spcPts val="0"/>
              </a:spcBef>
              <a:spcAft>
                <a:spcPts val="1200"/>
              </a:spcAft>
              <a:buClr>
                <a:srgbClr val="BDCF0D"/>
              </a:buClr>
              <a:buSzPct val="100000"/>
              <a:buNone/>
              <a:tabLst/>
              <a:defRPr/>
            </a:pPr>
            <a:endParaRPr lang="en-GB" sz="2700" dirty="0">
              <a:solidFill>
                <a:srgbClr val="000000"/>
              </a:solidFill>
            </a:endParaRPr>
          </a:p>
          <a:p>
            <a:pPr marL="0" marR="0" lvl="1" indent="0" algn="l" defTabSz="914400" rtl="0" eaLnBrk="1" fontAlgn="auto" latinLnBrk="0" hangingPunct="1">
              <a:lnSpc>
                <a:spcPct val="100000"/>
              </a:lnSpc>
              <a:spcBef>
                <a:spcPts val="0"/>
              </a:spcBef>
              <a:spcAft>
                <a:spcPts val="1200"/>
              </a:spcAft>
              <a:buClr>
                <a:srgbClr val="BDCF0D"/>
              </a:buClr>
              <a:buSzPct val="100000"/>
              <a:buNone/>
              <a:tabLst/>
              <a:defRPr/>
            </a:pPr>
            <a:r>
              <a:rPr lang="en-GB" sz="2700" dirty="0">
                <a:solidFill>
                  <a:srgbClr val="000000"/>
                </a:solidFill>
              </a:rPr>
              <a:t>For grower</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r>
              <a:rPr lang="en-GB" sz="2700" dirty="0">
                <a:solidFill>
                  <a:srgbClr val="000000"/>
                </a:solidFill>
              </a:rPr>
              <a:t>Save labour cost</a:t>
            </a: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7F5D7B69-8D62-FE99-9CA3-5C2C0039A8A7}"/>
              </a:ext>
            </a:extLst>
          </p:cNvPr>
          <p:cNvSpPr/>
          <p:nvPr/>
        </p:nvSpPr>
        <p:spPr>
          <a:xfrm>
            <a:off x="562193" y="1913181"/>
            <a:ext cx="5119963" cy="4665980"/>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A74AC516-09FC-01B9-3D4C-6876E4BE3A8F}"/>
              </a:ext>
            </a:extLst>
          </p:cNvPr>
          <p:cNvSpPr/>
          <p:nvPr/>
        </p:nvSpPr>
        <p:spPr>
          <a:xfrm>
            <a:off x="6509846" y="1915708"/>
            <a:ext cx="5194476" cy="4640656"/>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BE"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B5647F9-8FC0-2241-0364-56252820D35A}"/>
              </a:ext>
            </a:extLst>
          </p:cNvPr>
          <p:cNvSpPr txBox="1"/>
          <p:nvPr/>
        </p:nvSpPr>
        <p:spPr>
          <a:xfrm>
            <a:off x="2297268" y="1424309"/>
            <a:ext cx="1649811" cy="400110"/>
          </a:xfrm>
          <a:prstGeom prst="rect">
            <a:avLst/>
          </a:prstGeom>
          <a:noFill/>
        </p:spPr>
        <p:txBody>
          <a:bodyPr wrap="none" rtlCol="0">
            <a:spAutoFit/>
          </a:bodyPr>
          <a:lstStyle/>
          <a:p>
            <a:pPr algn="l">
              <a:spcAft>
                <a:spcPts val="900"/>
              </a:spcAft>
            </a:pPr>
            <a:r>
              <a:rPr lang="en-GB" sz="2000" b="1" dirty="0">
                <a:solidFill>
                  <a:srgbClr val="6D1E7E"/>
                </a:solidFill>
              </a:rPr>
              <a:t>Direct gains</a:t>
            </a:r>
          </a:p>
        </p:txBody>
      </p:sp>
      <p:sp>
        <p:nvSpPr>
          <p:cNvPr id="10" name="TextBox 9">
            <a:extLst>
              <a:ext uri="{FF2B5EF4-FFF2-40B4-BE49-F238E27FC236}">
                <a16:creationId xmlns:a16="http://schemas.microsoft.com/office/drawing/2014/main" id="{4EF50899-D359-D169-0580-251A58489A6E}"/>
              </a:ext>
            </a:extLst>
          </p:cNvPr>
          <p:cNvSpPr txBox="1"/>
          <p:nvPr/>
        </p:nvSpPr>
        <p:spPr>
          <a:xfrm>
            <a:off x="8213035" y="1424309"/>
            <a:ext cx="1866217" cy="400110"/>
          </a:xfrm>
          <a:prstGeom prst="rect">
            <a:avLst/>
          </a:prstGeom>
          <a:noFill/>
        </p:spPr>
        <p:txBody>
          <a:bodyPr wrap="none" rtlCol="0">
            <a:spAutoFit/>
          </a:bodyPr>
          <a:lstStyle/>
          <a:p>
            <a:pPr algn="l">
              <a:spcAft>
                <a:spcPts val="900"/>
              </a:spcAft>
            </a:pPr>
            <a:r>
              <a:rPr lang="en-GB" sz="2000" b="1" dirty="0">
                <a:solidFill>
                  <a:srgbClr val="6D1E7E"/>
                </a:solidFill>
              </a:rPr>
              <a:t>Indirect gains</a:t>
            </a:r>
          </a:p>
        </p:txBody>
      </p:sp>
    </p:spTree>
    <p:extLst>
      <p:ext uri="{BB962C8B-B14F-4D97-AF65-F5344CB8AC3E}">
        <p14:creationId xmlns:p14="http://schemas.microsoft.com/office/powerpoint/2010/main" val="41648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8AFBE-E15B-9EC8-A510-B38ED48B735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4A3CF-5DD7-9B4F-AE4C-CB49DC799D18}" type="slidenum">
              <a:rPr kumimoji="0" lang="en-GB" sz="1000" b="0" i="0" u="none" strike="noStrike" kern="1200" cap="none" spc="0" normalizeH="0" baseline="0" noProof="0" smtClean="0">
                <a:ln>
                  <a:noFill/>
                </a:ln>
                <a:solidFill>
                  <a:srgbClr val="000000">
                    <a:tint val="75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srgbClr val="000000">
                  <a:tint val="75000"/>
                </a:srgbClr>
              </a:solidFill>
              <a:effectLst/>
              <a:uLnTx/>
              <a:uFillTx/>
              <a:latin typeface="Century Gothic" panose="020F0302020204030204"/>
              <a:ea typeface="+mn-ea"/>
              <a:cs typeface="+mn-cs"/>
            </a:endParaRPr>
          </a:p>
        </p:txBody>
      </p:sp>
      <p:sp>
        <p:nvSpPr>
          <p:cNvPr id="6" name="Content Placeholder 2">
            <a:extLst>
              <a:ext uri="{FF2B5EF4-FFF2-40B4-BE49-F238E27FC236}">
                <a16:creationId xmlns:a16="http://schemas.microsoft.com/office/drawing/2014/main" id="{2399F176-40F6-3EE9-12A0-458C91B1D0B6}"/>
              </a:ext>
            </a:extLst>
          </p:cNvPr>
          <p:cNvSpPr txBox="1">
            <a:spLocks/>
          </p:cNvSpPr>
          <p:nvPr/>
        </p:nvSpPr>
        <p:spPr>
          <a:xfrm>
            <a:off x="565801" y="1913181"/>
            <a:ext cx="10581170" cy="4215476"/>
          </a:xfrm>
          <a:prstGeom prst="rect">
            <a:avLst/>
          </a:prstGeom>
        </p:spPr>
        <p:txBody>
          <a:bodyPr vert="horz" lIns="91440" tIns="45720" rIns="91440" bIns="45720" rtlCol="0">
            <a:normAutofit fontScale="92500" lnSpcReduction="10000"/>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b="0" i="0" u="none" dirty="0">
                <a:solidFill>
                  <a:srgbClr val="000000"/>
                </a:solidFill>
                <a:latin typeface="Arial"/>
                <a:ea typeface="Arial"/>
                <a:cs typeface="Arial"/>
              </a:rPr>
              <a:t>Why did we develop this product now? Turning points? Obstacles in the past? </a:t>
            </a:r>
          </a:p>
          <a:p>
            <a:pPr lvl="1">
              <a:defRPr/>
            </a:pPr>
            <a:r>
              <a:rPr lang="en-GB" sz="2100" b="0" i="0" u="none" dirty="0">
                <a:solidFill>
                  <a:srgbClr val="000000"/>
                </a:solidFill>
                <a:latin typeface="Arial"/>
                <a:ea typeface="Arial"/>
                <a:cs typeface="Arial"/>
              </a:rPr>
              <a:t>Greenhouses grow bigger and bigger (&gt;10 ha)</a:t>
            </a:r>
          </a:p>
          <a:p>
            <a:pPr lvl="1">
              <a:defRPr/>
            </a:pPr>
            <a:r>
              <a:rPr lang="en-GB" sz="2100" b="0" i="0" u="none" dirty="0">
                <a:solidFill>
                  <a:srgbClr val="000000"/>
                </a:solidFill>
                <a:latin typeface="Arial"/>
                <a:ea typeface="Arial"/>
                <a:cs typeface="Arial"/>
              </a:rPr>
              <a:t>Le</a:t>
            </a:r>
            <a:r>
              <a:rPr lang="en-GB" sz="2100" dirty="0">
                <a:solidFill>
                  <a:srgbClr val="000000"/>
                </a:solidFill>
                <a:latin typeface="Arial"/>
                <a:ea typeface="Arial"/>
                <a:cs typeface="Arial"/>
              </a:rPr>
              <a:t>ss pesticides allowed/ pesticide resistance/ demand from supermarkets</a:t>
            </a:r>
          </a:p>
          <a:p>
            <a:pPr lvl="2">
              <a:defRPr/>
            </a:pPr>
            <a:r>
              <a:rPr lang="en-GB" sz="1700" dirty="0">
                <a:solidFill>
                  <a:srgbClr val="000000"/>
                </a:solidFill>
                <a:latin typeface="Arial"/>
                <a:ea typeface="Arial"/>
                <a:cs typeface="Arial"/>
              </a:rPr>
              <a:t>more biological control required</a:t>
            </a:r>
          </a:p>
          <a:p>
            <a:pPr lvl="2">
              <a:defRPr/>
            </a:pPr>
            <a:r>
              <a:rPr lang="en-GB" sz="1700" dirty="0">
                <a:solidFill>
                  <a:srgbClr val="000000"/>
                </a:solidFill>
                <a:latin typeface="Arial"/>
                <a:ea typeface="Arial"/>
                <a:cs typeface="Arial"/>
              </a:rPr>
              <a:t>monitoring becomes more important</a:t>
            </a:r>
            <a:endParaRPr lang="en-GB" sz="1700" b="0" i="0" u="none" dirty="0">
              <a:solidFill>
                <a:srgbClr val="000000"/>
              </a:solidFill>
              <a:latin typeface="Arial"/>
              <a:ea typeface="Arial"/>
              <a:cs typeface="Arial"/>
            </a:endParaRPr>
          </a:p>
          <a:p>
            <a:pPr lvl="1">
              <a:defRPr/>
            </a:pPr>
            <a:r>
              <a:rPr lang="en-GB" sz="2100" b="0" i="0" u="none" dirty="0">
                <a:solidFill>
                  <a:srgbClr val="000000"/>
                </a:solidFill>
                <a:latin typeface="Arial"/>
                <a:ea typeface="Arial"/>
                <a:cs typeface="Arial"/>
              </a:rPr>
              <a:t>Big data collection is becoming more and </a:t>
            </a:r>
            <a:r>
              <a:rPr lang="en-GB" sz="2100" dirty="0">
                <a:solidFill>
                  <a:srgbClr val="000000"/>
                </a:solidFill>
                <a:latin typeface="Arial"/>
                <a:ea typeface="Arial"/>
                <a:cs typeface="Arial"/>
              </a:rPr>
              <a:t>more important in all fields – Decision support systems</a:t>
            </a:r>
          </a:p>
          <a:p>
            <a:pPr lvl="1">
              <a:defRPr/>
            </a:pPr>
            <a:r>
              <a:rPr lang="en-GB" sz="2100" dirty="0">
                <a:solidFill>
                  <a:srgbClr val="000000"/>
                </a:solidFill>
                <a:latin typeface="Arial"/>
                <a:ea typeface="Arial"/>
                <a:cs typeface="Arial"/>
              </a:rPr>
              <a:t>AI possibilities are increasing exponentially</a:t>
            </a:r>
          </a:p>
          <a:p>
            <a:pPr lvl="1">
              <a:defRPr/>
            </a:pPr>
            <a:r>
              <a:rPr lang="en-GB" sz="2100" b="0" i="0" u="none" dirty="0">
                <a:solidFill>
                  <a:srgbClr val="000000"/>
                </a:solidFill>
                <a:latin typeface="Arial"/>
                <a:ea typeface="Arial"/>
                <a:cs typeface="Arial"/>
              </a:rPr>
              <a:t>New hardware innovations allow cheaper products – high density network (high spatial resolution)</a:t>
            </a:r>
          </a:p>
          <a:p>
            <a:pPr lvl="1">
              <a:defRPr/>
            </a:pPr>
            <a:r>
              <a:rPr lang="en-GB" sz="2100" dirty="0">
                <a:solidFill>
                  <a:srgbClr val="000000"/>
                </a:solidFill>
                <a:latin typeface="Arial"/>
                <a:ea typeface="Arial"/>
                <a:cs typeface="Arial"/>
              </a:rPr>
              <a:t>Due to virus restrictions access to greenhouses are often limited – remote advice</a:t>
            </a:r>
          </a:p>
          <a:p>
            <a:pPr lvl="1">
              <a:defRPr/>
            </a:pPr>
            <a:r>
              <a:rPr lang="en-GB" sz="2100" b="0" i="0" u="none" dirty="0">
                <a:solidFill>
                  <a:srgbClr val="000000"/>
                </a:solidFill>
                <a:latin typeface="Arial"/>
                <a:ea typeface="Arial"/>
                <a:cs typeface="Arial"/>
              </a:rPr>
              <a:t>“Free advice” is costly – covering more acreages with the same amount of advisors</a:t>
            </a:r>
          </a:p>
          <a:p>
            <a:pPr marL="0" indent="0">
              <a:buFont typeface="Arial"/>
              <a:buNone/>
              <a:defRPr/>
            </a:pPr>
            <a:endParaRPr lang="en-GB" sz="2400" dirty="0"/>
          </a:p>
          <a:p>
            <a:pPr marL="0" indent="0">
              <a:buNone/>
              <a:defRPr/>
            </a:pPr>
            <a:endParaRPr lang="en-GB" sz="2400" dirty="0"/>
          </a:p>
          <a:p>
            <a:pPr marL="342899" lvl="1" indent="0">
              <a:buFont typeface="Arial"/>
              <a:buNone/>
              <a:defRPr/>
            </a:pPr>
            <a:endParaRPr lang="en-GB" sz="2000" b="0" i="0" u="none" dirty="0">
              <a:solidFill>
                <a:srgbClr val="000000"/>
              </a:solidFill>
              <a:latin typeface="Arial"/>
              <a:ea typeface="Arial"/>
              <a:cs typeface="Aria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11" name="Title 1">
            <a:extLst>
              <a:ext uri="{FF2B5EF4-FFF2-40B4-BE49-F238E27FC236}">
                <a16:creationId xmlns:a16="http://schemas.microsoft.com/office/drawing/2014/main" id="{1755DFA5-3E9C-4D85-9F99-FE51670FF08D}"/>
              </a:ext>
            </a:extLst>
          </p:cNvPr>
          <p:cNvSpPr>
            <a:spLocks noGrp="1"/>
          </p:cNvSpPr>
          <p:nvPr>
            <p:ph type="title"/>
          </p:nvPr>
        </p:nvSpPr>
        <p:spPr>
          <a:xfrm>
            <a:off x="550333" y="499205"/>
            <a:ext cx="11641667" cy="836343"/>
          </a:xfrm>
        </p:spPr>
        <p:txBody>
          <a:bodyPr/>
          <a:lstStyle/>
          <a:p>
            <a:pPr algn="ctr"/>
            <a:r>
              <a:rPr lang="en-GB" sz="4000" b="0" dirty="0"/>
              <a:t>Contributions, gains and levers</a:t>
            </a:r>
            <a:br>
              <a:rPr lang="en-GB" sz="4000" b="0" dirty="0"/>
            </a:br>
            <a:r>
              <a:rPr lang="en-GB" sz="4000" dirty="0"/>
              <a:t>Trap-Eye™</a:t>
            </a:r>
            <a:endParaRPr lang="en-BE" sz="4000" dirty="0"/>
          </a:p>
        </p:txBody>
      </p:sp>
      <p:pic>
        <p:nvPicPr>
          <p:cNvPr id="2" name="Picture 1" descr="A picture containing text, logo, graphics, font&#10;&#10;Description automatically generated">
            <a:extLst>
              <a:ext uri="{FF2B5EF4-FFF2-40B4-BE49-F238E27FC236}">
                <a16:creationId xmlns:a16="http://schemas.microsoft.com/office/drawing/2014/main" id="{E7F52018-9427-B219-1237-C405FD195B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83363" y="6145073"/>
            <a:ext cx="1429188" cy="710042"/>
          </a:xfrm>
          <a:prstGeom prst="rect">
            <a:avLst/>
          </a:prstGeom>
        </p:spPr>
      </p:pic>
      <p:pic>
        <p:nvPicPr>
          <p:cNvPr id="3" name="Picture 2" descr="A picture containing font, graphics, logo, symbol&#10;&#10;Description automatically generated">
            <a:extLst>
              <a:ext uri="{FF2B5EF4-FFF2-40B4-BE49-F238E27FC236}">
                <a16:creationId xmlns:a16="http://schemas.microsoft.com/office/drawing/2014/main" id="{E3E37D1C-444D-AE2B-3DAC-D27B15BAF0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72832" y="6209793"/>
            <a:ext cx="1429187" cy="645322"/>
          </a:xfrm>
          <a:prstGeom prst="rect">
            <a:avLst/>
          </a:prstGeom>
        </p:spPr>
      </p:pic>
    </p:spTree>
    <p:extLst>
      <p:ext uri="{BB962C8B-B14F-4D97-AF65-F5344CB8AC3E}">
        <p14:creationId xmlns:p14="http://schemas.microsoft.com/office/powerpoint/2010/main" val="2793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8AFBE-E15B-9EC8-A510-B38ED48B735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4A3CF-5DD7-9B4F-AE4C-CB49DC799D18}" type="slidenum">
              <a:rPr kumimoji="0" lang="en-GB" sz="1000" b="0" i="0" u="none" strike="noStrike" kern="1200" cap="none" spc="0" normalizeH="0" baseline="0" noProof="0" smtClean="0">
                <a:ln>
                  <a:noFill/>
                </a:ln>
                <a:solidFill>
                  <a:srgbClr val="000000">
                    <a:tint val="75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000000">
                  <a:tint val="75000"/>
                </a:srgbClr>
              </a:solidFill>
              <a:effectLst/>
              <a:uLnTx/>
              <a:uFillTx/>
              <a:latin typeface="Century Gothic" panose="020F0302020204030204"/>
              <a:ea typeface="+mn-ea"/>
              <a:cs typeface="+mn-cs"/>
            </a:endParaRPr>
          </a:p>
        </p:txBody>
      </p:sp>
      <p:sp>
        <p:nvSpPr>
          <p:cNvPr id="6" name="Content Placeholder 2">
            <a:extLst>
              <a:ext uri="{FF2B5EF4-FFF2-40B4-BE49-F238E27FC236}">
                <a16:creationId xmlns:a16="http://schemas.microsoft.com/office/drawing/2014/main" id="{2399F176-40F6-3EE9-12A0-458C91B1D0B6}"/>
              </a:ext>
            </a:extLst>
          </p:cNvPr>
          <p:cNvSpPr txBox="1">
            <a:spLocks/>
          </p:cNvSpPr>
          <p:nvPr/>
        </p:nvSpPr>
        <p:spPr>
          <a:xfrm>
            <a:off x="565801" y="1913181"/>
            <a:ext cx="10581170" cy="4215476"/>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v"/>
              <a:tabLst/>
              <a:defRPr sz="2000" b="0" i="0" kern="1200">
                <a:solidFill>
                  <a:schemeClr val="tx1"/>
                </a:solidFill>
                <a:latin typeface="Century Gothic" panose="020B0502020202020204" pitchFamily="34" charset="0"/>
                <a:ea typeface="+mn-ea"/>
                <a:cs typeface="+mn-cs"/>
              </a:defRPr>
            </a:lvl1pPr>
            <a:lvl2pPr marL="452438" marR="0"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kumimoji="0" lang="nl-NL" sz="16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2pPr>
            <a:lvl3pPr marL="673100" indent="-220663" algn="l" defTabSz="914400" rtl="0" eaLnBrk="1" latinLnBrk="0" hangingPunct="1">
              <a:lnSpc>
                <a:spcPct val="100000"/>
              </a:lnSpc>
              <a:spcBef>
                <a:spcPts val="0"/>
              </a:spcBef>
              <a:spcAft>
                <a:spcPts val="600"/>
              </a:spcAft>
              <a:buClr>
                <a:srgbClr val="BDCF0D"/>
              </a:buClr>
              <a:buSzPct val="78000"/>
              <a:buFont typeface="Arial" panose="020B0604020202020204" pitchFamily="34" charset="0"/>
              <a:buChar char="•"/>
              <a:tabLst/>
              <a:defRPr kumimoji="0" lang="nl-NL" sz="1400" b="0" i="0" u="none" strike="noStrike" kern="1200" cap="none" spc="0" normalizeH="0" baseline="0">
                <a:ln>
                  <a:noFill/>
                </a:ln>
                <a:solidFill>
                  <a:schemeClr val="tx1"/>
                </a:solidFill>
                <a:effectLst/>
                <a:uLnTx/>
                <a:uFillTx/>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en-GB" sz="2800" dirty="0">
                <a:solidFill>
                  <a:srgbClr val="000000"/>
                </a:solidFill>
                <a:latin typeface="Arial"/>
                <a:ea typeface="Arial"/>
                <a:cs typeface="Arial"/>
              </a:rPr>
              <a:t>Rapid aging of the technology is the biggest risk</a:t>
            </a:r>
            <a:r>
              <a:rPr lang="en-GB" sz="2400" dirty="0">
                <a:solidFill>
                  <a:srgbClr val="000000"/>
                </a:solidFill>
                <a:latin typeface="Arial"/>
                <a:ea typeface="Arial"/>
                <a:cs typeface="Arial"/>
              </a:rPr>
              <a:t>!</a:t>
            </a:r>
          </a:p>
          <a:p>
            <a:pPr lvl="2">
              <a:defRPr/>
            </a:pPr>
            <a:r>
              <a:rPr lang="en-GB" sz="2000" dirty="0">
                <a:solidFill>
                  <a:srgbClr val="000000"/>
                </a:solidFill>
                <a:latin typeface="Arial"/>
                <a:ea typeface="Arial"/>
                <a:cs typeface="Arial"/>
              </a:rPr>
              <a:t>New camera systems</a:t>
            </a:r>
          </a:p>
          <a:p>
            <a:pPr lvl="2">
              <a:defRPr/>
            </a:pPr>
            <a:r>
              <a:rPr lang="en-GB" sz="2000" dirty="0">
                <a:solidFill>
                  <a:srgbClr val="000000"/>
                </a:solidFill>
                <a:latin typeface="Arial"/>
                <a:ea typeface="Arial"/>
                <a:cs typeface="Arial"/>
              </a:rPr>
              <a:t>Better AI applications</a:t>
            </a:r>
          </a:p>
          <a:p>
            <a:pPr marL="274638" lvl="1" indent="0">
              <a:buNone/>
              <a:defRPr/>
            </a:pPr>
            <a:endParaRPr lang="en-GB" sz="2000" b="0" i="0" u="none" dirty="0">
              <a:solidFill>
                <a:srgbClr val="000000"/>
              </a:solidFill>
              <a:latin typeface="Arial"/>
              <a:ea typeface="Arial"/>
              <a:cs typeface="Arial"/>
            </a:endParaRPr>
          </a:p>
          <a:p>
            <a:pPr marL="0" indent="0">
              <a:buNone/>
              <a:defRPr/>
            </a:pPr>
            <a:endParaRPr lang="en-GB" sz="2400" dirty="0"/>
          </a:p>
          <a:p>
            <a:pPr marL="342899" lvl="1" indent="0">
              <a:buFont typeface="Arial"/>
              <a:buNone/>
              <a:defRPr/>
            </a:pPr>
            <a:endParaRPr lang="en-GB" sz="2000" b="0" i="0" u="none" dirty="0">
              <a:solidFill>
                <a:srgbClr val="000000"/>
              </a:solidFill>
              <a:latin typeface="Arial"/>
              <a:ea typeface="Arial"/>
              <a:cs typeface="Aria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lang="en-GB" sz="2700" dirty="0">
              <a:solidFill>
                <a:srgbClr val="000000"/>
              </a:solidFill>
            </a:endParaRPr>
          </a:p>
          <a:p>
            <a:pPr marL="284400" marR="0" lvl="1" indent="-284400" algn="l" defTabSz="914400" rtl="0" eaLnBrk="1" fontAlgn="auto" latinLnBrk="0" hangingPunct="1">
              <a:lnSpc>
                <a:spcPct val="100000"/>
              </a:lnSpc>
              <a:spcBef>
                <a:spcPts val="0"/>
              </a:spcBef>
              <a:spcAft>
                <a:spcPts val="1200"/>
              </a:spcAft>
              <a:buClr>
                <a:srgbClr val="BDCF0D"/>
              </a:buClr>
              <a:buSzPct val="100000"/>
              <a:buFont typeface="Wingdings" panose="05000000000000000000" pitchFamily="2" charset="2"/>
              <a:buChar char="ü"/>
              <a:tabLst/>
              <a:defRPr/>
            </a:pPr>
            <a:endParaRPr kumimoji="0" lang="en-GB" sz="27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274638" marR="0" lvl="1" indent="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None/>
              <a:tabLst/>
              <a:defRPr/>
            </a:pPr>
            <a:endPar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a:p>
            <a:pPr marL="452438" marR="0" lvl="1" indent="-177800" algn="l" defTabSz="914400" rtl="0" eaLnBrk="1" fontAlgn="auto" latinLnBrk="0" hangingPunct="1">
              <a:lnSpc>
                <a:spcPct val="100000"/>
              </a:lnSpc>
              <a:spcBef>
                <a:spcPts val="0"/>
              </a:spcBef>
              <a:spcAft>
                <a:spcPts val="800"/>
              </a:spcAft>
              <a:buClr>
                <a:srgbClr val="BDCF0D"/>
              </a:buClr>
              <a:buSzPct val="84000"/>
              <a:buFont typeface="Wingdings" panose="05000000000000000000" pitchFamily="2" charset="2"/>
              <a:buChar char="§"/>
              <a:tabLst/>
              <a:defRPr/>
            </a:pPr>
            <a:endParaRPr kumimoji="0" lang="en-BE" sz="1600" b="0"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endParaRPr>
          </a:p>
        </p:txBody>
      </p:sp>
      <p:sp>
        <p:nvSpPr>
          <p:cNvPr id="11" name="Title 1">
            <a:extLst>
              <a:ext uri="{FF2B5EF4-FFF2-40B4-BE49-F238E27FC236}">
                <a16:creationId xmlns:a16="http://schemas.microsoft.com/office/drawing/2014/main" id="{1755DFA5-3E9C-4D85-9F99-FE51670FF08D}"/>
              </a:ext>
            </a:extLst>
          </p:cNvPr>
          <p:cNvSpPr>
            <a:spLocks noGrp="1"/>
          </p:cNvSpPr>
          <p:nvPr>
            <p:ph type="title"/>
          </p:nvPr>
        </p:nvSpPr>
        <p:spPr>
          <a:xfrm>
            <a:off x="463247" y="499205"/>
            <a:ext cx="11641667" cy="836343"/>
          </a:xfrm>
        </p:spPr>
        <p:txBody>
          <a:bodyPr/>
          <a:lstStyle/>
          <a:p>
            <a:pPr algn="ctr"/>
            <a:r>
              <a:rPr lang="en-GB" sz="4000" b="0" dirty="0"/>
              <a:t>RISKS</a:t>
            </a:r>
            <a:br>
              <a:rPr lang="en-GB" sz="4000" b="0" dirty="0"/>
            </a:br>
            <a:r>
              <a:rPr lang="en-GB" sz="4000" dirty="0"/>
              <a:t>Trap-Eye™</a:t>
            </a:r>
            <a:endParaRPr lang="en-BE" sz="4000" dirty="0"/>
          </a:p>
        </p:txBody>
      </p:sp>
      <p:sp>
        <p:nvSpPr>
          <p:cNvPr id="2" name="TextBox 1">
            <a:extLst>
              <a:ext uri="{FF2B5EF4-FFF2-40B4-BE49-F238E27FC236}">
                <a16:creationId xmlns:a16="http://schemas.microsoft.com/office/drawing/2014/main" id="{C0ED2291-18FE-AAF2-73D7-6CAA02CE3369}"/>
              </a:ext>
            </a:extLst>
          </p:cNvPr>
          <p:cNvSpPr txBox="1"/>
          <p:nvPr/>
        </p:nvSpPr>
        <p:spPr>
          <a:xfrm>
            <a:off x="2389414" y="4251419"/>
            <a:ext cx="7413171" cy="954107"/>
          </a:xfrm>
          <a:prstGeom prst="rect">
            <a:avLst/>
          </a:prstGeom>
          <a:noFill/>
          <a:ln w="28575">
            <a:solidFill>
              <a:schemeClr val="accent2"/>
            </a:solidFill>
            <a:prstDash val="dash"/>
          </a:ln>
        </p:spPr>
        <p:txBody>
          <a:bodyPr wrap="square" rtlCol="0">
            <a:spAutoFit/>
          </a:bodyPr>
          <a:lstStyle/>
          <a:p>
            <a:pPr algn="ctr">
              <a:spcAft>
                <a:spcPts val="900"/>
              </a:spcAft>
            </a:pPr>
            <a:r>
              <a:rPr lang="en-GB" sz="2800" dirty="0">
                <a:solidFill>
                  <a:srgbClr val="6D1E7E"/>
                </a:solidFill>
              </a:rPr>
              <a:t>Not an end point but a continuous investment in further development!</a:t>
            </a:r>
          </a:p>
        </p:txBody>
      </p:sp>
      <p:pic>
        <p:nvPicPr>
          <p:cNvPr id="3" name="Picture 2" descr="A picture containing text, logo, graphics, font&#10;&#10;Description automatically generated">
            <a:extLst>
              <a:ext uri="{FF2B5EF4-FFF2-40B4-BE49-F238E27FC236}">
                <a16:creationId xmlns:a16="http://schemas.microsoft.com/office/drawing/2014/main" id="{C6A822C7-0FB0-A7E6-466B-D8A536C1D20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83363" y="6145073"/>
            <a:ext cx="1429188" cy="710042"/>
          </a:xfrm>
          <a:prstGeom prst="rect">
            <a:avLst/>
          </a:prstGeom>
        </p:spPr>
      </p:pic>
      <p:pic>
        <p:nvPicPr>
          <p:cNvPr id="5" name="Picture 4" descr="A picture containing font, graphics, logo, symbol&#10;&#10;Description automatically generated">
            <a:extLst>
              <a:ext uri="{FF2B5EF4-FFF2-40B4-BE49-F238E27FC236}">
                <a16:creationId xmlns:a16="http://schemas.microsoft.com/office/drawing/2014/main" id="{2297CB31-8705-9A18-988A-63DB251A22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72832" y="6209793"/>
            <a:ext cx="1429187" cy="645322"/>
          </a:xfrm>
          <a:prstGeom prst="rect">
            <a:avLst/>
          </a:prstGeom>
        </p:spPr>
      </p:pic>
    </p:spTree>
    <p:extLst>
      <p:ext uri="{BB962C8B-B14F-4D97-AF65-F5344CB8AC3E}">
        <p14:creationId xmlns:p14="http://schemas.microsoft.com/office/powerpoint/2010/main" val="927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59B499-D594-4732-9D76-5A088B55E9DB}"/>
              </a:ext>
            </a:extLst>
          </p:cNvPr>
          <p:cNvSpPr>
            <a:spLocks noGrp="1"/>
          </p:cNvSpPr>
          <p:nvPr>
            <p:ph type="sldNum" sz="quarter" idx="17"/>
          </p:nvPr>
        </p:nvSpPr>
        <p:spPr/>
        <p:txBody>
          <a:bodyPr/>
          <a:lstStyle/>
          <a:p>
            <a:fld id="{8054A3CF-5DD7-9B4F-AE4C-CB49DC799D18}" type="slidenum">
              <a:rPr lang="en-GB" smtClean="0"/>
              <a:pPr/>
              <a:t>19</a:t>
            </a:fld>
            <a:endParaRPr lang="en-GB"/>
          </a:p>
        </p:txBody>
      </p:sp>
      <p:sp>
        <p:nvSpPr>
          <p:cNvPr id="4" name="Rectangle 3">
            <a:extLst>
              <a:ext uri="{FF2B5EF4-FFF2-40B4-BE49-F238E27FC236}">
                <a16:creationId xmlns:a16="http://schemas.microsoft.com/office/drawing/2014/main" id="{30BBEE9C-3073-4BC6-BE68-DEA563098903}"/>
              </a:ext>
            </a:extLst>
          </p:cNvPr>
          <p:cNvSpPr/>
          <p:nvPr/>
        </p:nvSpPr>
        <p:spPr>
          <a:xfrm>
            <a:off x="4457700" y="0"/>
            <a:ext cx="7734300" cy="2095500"/>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spcAft>
                <a:spcPts val="900"/>
              </a:spcAft>
            </a:pPr>
            <a:endParaRPr lang="en-BE" sz="1600"/>
          </a:p>
        </p:txBody>
      </p:sp>
      <p:sp>
        <p:nvSpPr>
          <p:cNvPr id="2" name="Text Placeholder 1">
            <a:extLst>
              <a:ext uri="{FF2B5EF4-FFF2-40B4-BE49-F238E27FC236}">
                <a16:creationId xmlns:a16="http://schemas.microsoft.com/office/drawing/2014/main" id="{6A42CB3D-2C68-4EDE-B9F3-7D494E90BC1D}"/>
              </a:ext>
            </a:extLst>
          </p:cNvPr>
          <p:cNvSpPr>
            <a:spLocks noGrp="1"/>
          </p:cNvSpPr>
          <p:nvPr>
            <p:ph type="body" sz="quarter" idx="10"/>
          </p:nvPr>
        </p:nvSpPr>
        <p:spPr>
          <a:xfrm>
            <a:off x="2811680" y="1387614"/>
            <a:ext cx="6568640" cy="707886"/>
          </a:xfrm>
        </p:spPr>
        <p:txBody>
          <a:bodyPr/>
          <a:lstStyle/>
          <a:p>
            <a:r>
              <a:rPr lang="en-GB" dirty="0"/>
              <a:t>Any Questions?</a:t>
            </a:r>
            <a:endParaRPr lang="en-BE" dirty="0"/>
          </a:p>
        </p:txBody>
      </p:sp>
      <p:sp>
        <p:nvSpPr>
          <p:cNvPr id="5" name="Rectangle 4">
            <a:extLst>
              <a:ext uri="{FF2B5EF4-FFF2-40B4-BE49-F238E27FC236}">
                <a16:creationId xmlns:a16="http://schemas.microsoft.com/office/drawing/2014/main" id="{CE153CC0-FAAD-4E2E-BF4D-AD59841A7F41}"/>
              </a:ext>
            </a:extLst>
          </p:cNvPr>
          <p:cNvSpPr/>
          <p:nvPr/>
        </p:nvSpPr>
        <p:spPr>
          <a:xfrm>
            <a:off x="0" y="2362200"/>
            <a:ext cx="2985247" cy="2670912"/>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spcAft>
                <a:spcPts val="900"/>
              </a:spcAft>
            </a:pPr>
            <a:endParaRPr lang="en-BE" sz="1600"/>
          </a:p>
        </p:txBody>
      </p:sp>
      <p:sp>
        <p:nvSpPr>
          <p:cNvPr id="8" name="TextBox 7">
            <a:extLst>
              <a:ext uri="{FF2B5EF4-FFF2-40B4-BE49-F238E27FC236}">
                <a16:creationId xmlns:a16="http://schemas.microsoft.com/office/drawing/2014/main" id="{873EC9C3-216E-4C40-A012-1E62C380D7D4}"/>
              </a:ext>
            </a:extLst>
          </p:cNvPr>
          <p:cNvSpPr txBox="1"/>
          <p:nvPr/>
        </p:nvSpPr>
        <p:spPr>
          <a:xfrm>
            <a:off x="88900" y="5109529"/>
            <a:ext cx="4229100" cy="1748471"/>
          </a:xfrm>
          <a:prstGeom prst="rect">
            <a:avLst/>
          </a:prstGeom>
          <a:noFill/>
        </p:spPr>
        <p:txBody>
          <a:bodyPr wrap="square" rtlCol="0">
            <a:spAutoFit/>
          </a:bodyPr>
          <a:lstStyle/>
          <a:p>
            <a:pPr algn="l">
              <a:spcAft>
                <a:spcPts val="900"/>
              </a:spcAft>
            </a:pPr>
            <a:endParaRPr lang="en-BE" sz="1600" dirty="0" err="1"/>
          </a:p>
        </p:txBody>
      </p:sp>
      <p:sp>
        <p:nvSpPr>
          <p:cNvPr id="9" name="TextBox 8">
            <a:extLst>
              <a:ext uri="{FF2B5EF4-FFF2-40B4-BE49-F238E27FC236}">
                <a16:creationId xmlns:a16="http://schemas.microsoft.com/office/drawing/2014/main" id="{315DDF12-A9F0-4B32-92C8-240FBB5D3D3F}"/>
              </a:ext>
            </a:extLst>
          </p:cNvPr>
          <p:cNvSpPr txBox="1"/>
          <p:nvPr/>
        </p:nvSpPr>
        <p:spPr>
          <a:xfrm>
            <a:off x="575878" y="5345323"/>
            <a:ext cx="3999241" cy="830997"/>
          </a:xfrm>
          <a:prstGeom prst="rect">
            <a:avLst/>
          </a:prstGeom>
          <a:solidFill>
            <a:schemeClr val="bg1"/>
          </a:solidFill>
        </p:spPr>
        <p:txBody>
          <a:bodyPr wrap="square" rtlCol="0">
            <a:spAutoFit/>
          </a:bodyPr>
          <a:lstStyle/>
          <a:p>
            <a:pPr algn="l"/>
            <a:r>
              <a:rPr lang="en-GB" sz="1600" b="1" dirty="0">
                <a:solidFill>
                  <a:schemeClr val="accent1">
                    <a:lumMod val="50000"/>
                  </a:schemeClr>
                </a:solidFill>
              </a:rPr>
              <a:t>Contact us</a:t>
            </a:r>
            <a:endParaRPr lang="en-GB" sz="1600" i="1" dirty="0">
              <a:solidFill>
                <a:schemeClr val="accent1">
                  <a:lumMod val="50000"/>
                </a:schemeClr>
              </a:solidFill>
            </a:endParaRPr>
          </a:p>
          <a:p>
            <a:pPr algn="l"/>
            <a:r>
              <a:rPr lang="en-GB" sz="1600" dirty="0">
                <a:solidFill>
                  <a:schemeClr val="accent1">
                    <a:lumMod val="50000"/>
                  </a:schemeClr>
                </a:solidFill>
              </a:rPr>
              <a:t>info@biobestgroup.com</a:t>
            </a:r>
          </a:p>
          <a:p>
            <a:pPr algn="l"/>
            <a:r>
              <a:rPr lang="en-GB" sz="1600" dirty="0">
                <a:solidFill>
                  <a:schemeClr val="accent1">
                    <a:lumMod val="50000"/>
                  </a:schemeClr>
                </a:solidFill>
              </a:rPr>
              <a:t>+3214 25 79 80</a:t>
            </a:r>
          </a:p>
        </p:txBody>
      </p:sp>
      <p:pic>
        <p:nvPicPr>
          <p:cNvPr id="11" name="Graphic 10" descr="Envelope">
            <a:extLst>
              <a:ext uri="{FF2B5EF4-FFF2-40B4-BE49-F238E27FC236}">
                <a16:creationId xmlns:a16="http://schemas.microsoft.com/office/drawing/2014/main" id="{EA6E2FA1-397C-4CEB-B0F6-92A1D28B2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41" y="5634265"/>
            <a:ext cx="266700" cy="266700"/>
          </a:xfrm>
          <a:prstGeom prst="rect">
            <a:avLst/>
          </a:prstGeom>
        </p:spPr>
      </p:pic>
      <p:pic>
        <p:nvPicPr>
          <p:cNvPr id="13" name="Graphic 12" descr="Receiver">
            <a:extLst>
              <a:ext uri="{FF2B5EF4-FFF2-40B4-BE49-F238E27FC236}">
                <a16:creationId xmlns:a16="http://schemas.microsoft.com/office/drawing/2014/main" id="{0C9CD707-DC40-4631-A45E-7351C5BD81E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6019" y="5879883"/>
            <a:ext cx="230026" cy="230026"/>
          </a:xfrm>
          <a:prstGeom prst="rect">
            <a:avLst/>
          </a:prstGeom>
        </p:spPr>
      </p:pic>
      <p:sp>
        <p:nvSpPr>
          <p:cNvPr id="12" name="TextBox 11">
            <a:extLst>
              <a:ext uri="{FF2B5EF4-FFF2-40B4-BE49-F238E27FC236}">
                <a16:creationId xmlns:a16="http://schemas.microsoft.com/office/drawing/2014/main" id="{5BEABD48-15AE-4AD4-BC50-03EA06958409}"/>
              </a:ext>
            </a:extLst>
          </p:cNvPr>
          <p:cNvSpPr txBox="1"/>
          <p:nvPr/>
        </p:nvSpPr>
        <p:spPr>
          <a:xfrm>
            <a:off x="5111620" y="3931968"/>
            <a:ext cx="3003894" cy="369332"/>
          </a:xfrm>
          <a:prstGeom prst="rect">
            <a:avLst/>
          </a:prstGeom>
          <a:noFill/>
        </p:spPr>
        <p:txBody>
          <a:bodyPr wrap="square" rtlCol="0">
            <a:spAutoFit/>
          </a:bodyPr>
          <a:lstStyle/>
          <a:p>
            <a:pPr algn="l">
              <a:spcAft>
                <a:spcPts val="900"/>
              </a:spcAft>
            </a:pPr>
            <a:r>
              <a:rPr lang="en-GB" b="1" dirty="0"/>
              <a:t>How-to-use movie</a:t>
            </a:r>
            <a:endParaRPr lang="en-BE" b="1" dirty="0" err="1"/>
          </a:p>
        </p:txBody>
      </p:sp>
      <p:pic>
        <p:nvPicPr>
          <p:cNvPr id="10" name="Picture 9" descr="A qr code on a white background&#10;&#10;Description automatically generated">
            <a:extLst>
              <a:ext uri="{FF2B5EF4-FFF2-40B4-BE49-F238E27FC236}">
                <a16:creationId xmlns:a16="http://schemas.microsoft.com/office/drawing/2014/main" id="{81065B0B-9D7F-2DEA-9992-0EC2D3527CA9}"/>
              </a:ext>
            </a:extLst>
          </p:cNvPr>
          <p:cNvPicPr>
            <a:picLocks noChangeAspect="1"/>
          </p:cNvPicPr>
          <p:nvPr/>
        </p:nvPicPr>
        <p:blipFill>
          <a:blip r:embed="rId7"/>
          <a:stretch>
            <a:fillRect/>
          </a:stretch>
        </p:blipFill>
        <p:spPr>
          <a:xfrm>
            <a:off x="5381625" y="2391692"/>
            <a:ext cx="1428750" cy="1428750"/>
          </a:xfrm>
          <a:prstGeom prst="rect">
            <a:avLst/>
          </a:prstGeom>
        </p:spPr>
      </p:pic>
    </p:spTree>
    <p:extLst>
      <p:ext uri="{BB962C8B-B14F-4D97-AF65-F5344CB8AC3E}">
        <p14:creationId xmlns:p14="http://schemas.microsoft.com/office/powerpoint/2010/main" val="9488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476F78-1088-DB5C-14F2-97A57E77EE05}"/>
              </a:ext>
            </a:extLst>
          </p:cNvPr>
          <p:cNvSpPr>
            <a:spLocks noGrp="1"/>
          </p:cNvSpPr>
          <p:nvPr>
            <p:ph type="title"/>
          </p:nvPr>
        </p:nvSpPr>
        <p:spPr>
          <a:xfrm>
            <a:off x="347133" y="-27073"/>
            <a:ext cx="10293764" cy="836343"/>
          </a:xfrm>
        </p:spPr>
        <p:txBody>
          <a:bodyPr/>
          <a:lstStyle/>
          <a:p>
            <a:r>
              <a:rPr lang="en-GB" dirty="0" err="1"/>
              <a:t>Biobest</a:t>
            </a:r>
            <a:r>
              <a:rPr lang="en-GB" dirty="0"/>
              <a:t> Group NV</a:t>
            </a:r>
          </a:p>
        </p:txBody>
      </p:sp>
      <p:pic>
        <p:nvPicPr>
          <p:cNvPr id="9" name="Picture 8">
            <a:extLst>
              <a:ext uri="{FF2B5EF4-FFF2-40B4-BE49-F238E27FC236}">
                <a16:creationId xmlns:a16="http://schemas.microsoft.com/office/drawing/2014/main" id="{C7DAAF27-0C85-1A00-BE80-3EBDF3781069}"/>
              </a:ext>
            </a:extLst>
          </p:cNvPr>
          <p:cNvPicPr>
            <a:picLocks noChangeAspect="1"/>
          </p:cNvPicPr>
          <p:nvPr/>
        </p:nvPicPr>
        <p:blipFill>
          <a:blip r:embed="rId2"/>
          <a:stretch>
            <a:fillRect/>
          </a:stretch>
        </p:blipFill>
        <p:spPr>
          <a:xfrm>
            <a:off x="1001985" y="3452219"/>
            <a:ext cx="3805209" cy="2394857"/>
          </a:xfrm>
          <a:prstGeom prst="rect">
            <a:avLst/>
          </a:prstGeom>
        </p:spPr>
      </p:pic>
      <p:sp>
        <p:nvSpPr>
          <p:cNvPr id="10" name="TextBox 7">
            <a:extLst>
              <a:ext uri="{FF2B5EF4-FFF2-40B4-BE49-F238E27FC236}">
                <a16:creationId xmlns:a16="http://schemas.microsoft.com/office/drawing/2014/main" id="{55E40DAE-65F4-1772-35BB-53BA24C879AF}"/>
              </a:ext>
            </a:extLst>
          </p:cNvPr>
          <p:cNvSpPr txBox="1">
            <a:spLocks noChangeArrowheads="1"/>
          </p:cNvSpPr>
          <p:nvPr/>
        </p:nvSpPr>
        <p:spPr bwMode="auto">
          <a:xfrm>
            <a:off x="1097431" y="5844497"/>
            <a:ext cx="5075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altLang="en-US" sz="20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BUMBLEBEE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altLang="en-US" sz="20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POLLINATION</a:t>
            </a:r>
          </a:p>
        </p:txBody>
      </p:sp>
      <p:pic>
        <p:nvPicPr>
          <p:cNvPr id="19" name="Picture 18">
            <a:extLst>
              <a:ext uri="{FF2B5EF4-FFF2-40B4-BE49-F238E27FC236}">
                <a16:creationId xmlns:a16="http://schemas.microsoft.com/office/drawing/2014/main" id="{50F90B2C-485C-782A-35F8-796B35FE163A}"/>
              </a:ext>
            </a:extLst>
          </p:cNvPr>
          <p:cNvPicPr>
            <a:picLocks noChangeAspect="1"/>
          </p:cNvPicPr>
          <p:nvPr/>
        </p:nvPicPr>
        <p:blipFill>
          <a:blip r:embed="rId3"/>
          <a:stretch>
            <a:fillRect/>
          </a:stretch>
        </p:blipFill>
        <p:spPr>
          <a:xfrm>
            <a:off x="2644643" y="1144860"/>
            <a:ext cx="7181145" cy="2466953"/>
          </a:xfrm>
          <a:prstGeom prst="rect">
            <a:avLst/>
          </a:prstGeom>
        </p:spPr>
      </p:pic>
      <p:sp>
        <p:nvSpPr>
          <p:cNvPr id="20" name="Title 7">
            <a:extLst>
              <a:ext uri="{FF2B5EF4-FFF2-40B4-BE49-F238E27FC236}">
                <a16:creationId xmlns:a16="http://schemas.microsoft.com/office/drawing/2014/main" id="{6C0355D1-B799-80B3-E246-D147C227533A}"/>
              </a:ext>
            </a:extLst>
          </p:cNvPr>
          <p:cNvSpPr txBox="1">
            <a:spLocks/>
          </p:cNvSpPr>
          <p:nvPr/>
        </p:nvSpPr>
        <p:spPr>
          <a:xfrm>
            <a:off x="3803236" y="2233436"/>
            <a:ext cx="10293764" cy="836343"/>
          </a:xfrm>
          <a:prstGeom prst="rect">
            <a:avLst/>
          </a:prstGeom>
        </p:spPr>
        <p:txBody>
          <a:bodyPr vert="horz" lIns="91440" tIns="45720" rIns="91440" bIns="45720" rtlCol="0" anchor="b">
            <a:noAutofit/>
          </a:bodyPr>
          <a:lstStyle>
            <a:lvl1pPr marL="0" marR="0" indent="0" algn="l" defTabSz="914400" rtl="0" eaLnBrk="1" fontAlgn="auto" latinLnBrk="0" hangingPunct="1">
              <a:lnSpc>
                <a:spcPct val="100000"/>
              </a:lnSpc>
              <a:spcBef>
                <a:spcPts val="0"/>
              </a:spcBef>
              <a:spcAft>
                <a:spcPts val="0"/>
              </a:spcAft>
              <a:buClrTx/>
              <a:buSzTx/>
              <a:buFontTx/>
              <a:buNone/>
              <a:tabLst/>
              <a:defRPr lang="nl-BE" sz="3200" b="1" i="0" kern="1200">
                <a:solidFill>
                  <a:schemeClr val="accent1">
                    <a:lumMod val="50000"/>
                  </a:schemeClr>
                </a:solidFill>
                <a:latin typeface="+mj-lt"/>
                <a:ea typeface="+mj-ea"/>
                <a:cs typeface="Apple Chancery" panose="03020702040506060504" pitchFamily="66" charset="-79"/>
              </a:defRPr>
            </a:lvl1pPr>
          </a:lstStyle>
          <a:p>
            <a:r>
              <a:rPr lang="en-GB" sz="1800" cap="all" dirty="0">
                <a:solidFill>
                  <a:srgbClr val="CAD400">
                    <a:lumMod val="50000"/>
                  </a:srgbClr>
                </a:solidFill>
                <a:latin typeface="Century Gothic" panose="020F0302020204030204"/>
                <a:ea typeface="+mn-ea"/>
              </a:rPr>
              <a:t>Beneficial </a:t>
            </a:r>
            <a:r>
              <a:rPr lang="en-GB" sz="1800" cap="all" dirty="0" err="1">
                <a:solidFill>
                  <a:srgbClr val="CAD400">
                    <a:lumMod val="50000"/>
                  </a:srgbClr>
                </a:solidFill>
                <a:latin typeface="Century Gothic" panose="020F0302020204030204"/>
                <a:ea typeface="+mn-ea"/>
              </a:rPr>
              <a:t>INsECTS</a:t>
            </a:r>
            <a:r>
              <a:rPr lang="en-GB" sz="1800" cap="all" dirty="0">
                <a:solidFill>
                  <a:srgbClr val="CAD400">
                    <a:lumMod val="50000"/>
                  </a:srgbClr>
                </a:solidFill>
                <a:latin typeface="Century Gothic" panose="020F0302020204030204"/>
                <a:ea typeface="+mn-ea"/>
              </a:rPr>
              <a:t>, MITES &amp; NEMATODES</a:t>
            </a:r>
          </a:p>
        </p:txBody>
      </p:sp>
      <p:pic>
        <p:nvPicPr>
          <p:cNvPr id="22" name="Picture 14">
            <a:extLst>
              <a:ext uri="{FF2B5EF4-FFF2-40B4-BE49-F238E27FC236}">
                <a16:creationId xmlns:a16="http://schemas.microsoft.com/office/drawing/2014/main" id="{8679936B-1087-977F-40F9-9443B887C558}"/>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bwMode="auto">
          <a:xfrm>
            <a:off x="5163666" y="3429000"/>
            <a:ext cx="2389351" cy="239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4E35653-2D94-23A0-0EE6-EB1F38E477A8}"/>
              </a:ext>
            </a:extLst>
          </p:cNvPr>
          <p:cNvSpPr txBox="1"/>
          <p:nvPr/>
        </p:nvSpPr>
        <p:spPr>
          <a:xfrm>
            <a:off x="3827916" y="5847076"/>
            <a:ext cx="506085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BIOPESTICIDES </a:t>
            </a:r>
          </a:p>
        </p:txBody>
      </p:sp>
      <p:pic>
        <p:nvPicPr>
          <p:cNvPr id="24" name="Picture 23">
            <a:extLst>
              <a:ext uri="{FF2B5EF4-FFF2-40B4-BE49-F238E27FC236}">
                <a16:creationId xmlns:a16="http://schemas.microsoft.com/office/drawing/2014/main" id="{67F5D902-D163-F11A-2ABD-229A0544980B}"/>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7909489" y="3429000"/>
            <a:ext cx="2389350" cy="2394857"/>
          </a:xfrm>
          <a:prstGeom prst="rect">
            <a:avLst/>
          </a:prstGeom>
        </p:spPr>
      </p:pic>
      <p:sp>
        <p:nvSpPr>
          <p:cNvPr id="25" name="TextBox 7">
            <a:extLst>
              <a:ext uri="{FF2B5EF4-FFF2-40B4-BE49-F238E27FC236}">
                <a16:creationId xmlns:a16="http://schemas.microsoft.com/office/drawing/2014/main" id="{9A305DAC-DD7E-DEBD-7E40-A57E83657C52}"/>
              </a:ext>
            </a:extLst>
          </p:cNvPr>
          <p:cNvSpPr txBox="1">
            <a:spLocks noChangeArrowheads="1"/>
          </p:cNvSpPr>
          <p:nvPr/>
        </p:nvSpPr>
        <p:spPr bwMode="auto">
          <a:xfrm>
            <a:off x="6675156" y="5833440"/>
            <a:ext cx="51401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altLang="en-US" sz="18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MONITORING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altLang="en-US" sz="18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TRAPS &amp;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altLang="en-US" sz="1800" b="1" i="0" u="none" strike="noStrike" kern="1200" cap="all" spc="0" normalizeH="0" baseline="0" noProof="0" dirty="0">
                <a:ln>
                  <a:noFill/>
                </a:ln>
                <a:solidFill>
                  <a:srgbClr val="CAD400">
                    <a:lumMod val="50000"/>
                  </a:srgbClr>
                </a:solidFill>
                <a:effectLst/>
                <a:uLnTx/>
                <a:uFillTx/>
                <a:latin typeface="Century Gothic" panose="020F0302020204030204"/>
                <a:ea typeface="+mn-ea"/>
                <a:cs typeface="Apple Chancery" panose="03020702040506060504" pitchFamily="66" charset="-79"/>
              </a:rPr>
              <a:t>PHEROMONES</a:t>
            </a:r>
          </a:p>
        </p:txBody>
      </p:sp>
    </p:spTree>
    <p:extLst>
      <p:ext uri="{BB962C8B-B14F-4D97-AF65-F5344CB8AC3E}">
        <p14:creationId xmlns:p14="http://schemas.microsoft.com/office/powerpoint/2010/main" val="20225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BDB5-E7D9-FE73-179B-AF874402ADF3}"/>
              </a:ext>
            </a:extLst>
          </p:cNvPr>
          <p:cNvSpPr>
            <a:spLocks noGrp="1"/>
          </p:cNvSpPr>
          <p:nvPr>
            <p:ph type="title"/>
          </p:nvPr>
        </p:nvSpPr>
        <p:spPr/>
        <p:txBody>
          <a:bodyPr/>
          <a:lstStyle/>
          <a:p>
            <a:r>
              <a:rPr lang="en-GB" dirty="0"/>
              <a:t>Free advice as a service</a:t>
            </a:r>
          </a:p>
        </p:txBody>
      </p:sp>
      <p:sp>
        <p:nvSpPr>
          <p:cNvPr id="3" name="Content Placeholder 2">
            <a:extLst>
              <a:ext uri="{FF2B5EF4-FFF2-40B4-BE49-F238E27FC236}">
                <a16:creationId xmlns:a16="http://schemas.microsoft.com/office/drawing/2014/main" id="{350E0B58-C4C5-C41D-BB6C-DB6AF9717824}"/>
              </a:ext>
            </a:extLst>
          </p:cNvPr>
          <p:cNvSpPr>
            <a:spLocks noGrp="1"/>
          </p:cNvSpPr>
          <p:nvPr>
            <p:ph sz="quarter" idx="10"/>
          </p:nvPr>
        </p:nvSpPr>
        <p:spPr>
          <a:xfrm>
            <a:off x="490458" y="1252800"/>
            <a:ext cx="9459086" cy="5103550"/>
          </a:xfrm>
        </p:spPr>
        <p:txBody>
          <a:bodyPr>
            <a:normAutofit/>
          </a:bodyPr>
          <a:lstStyle/>
          <a:p>
            <a:r>
              <a:rPr lang="en-GB" dirty="0"/>
              <a:t>All sales are supported by experienced advisors</a:t>
            </a:r>
          </a:p>
          <a:p>
            <a:pPr lvl="1"/>
            <a:r>
              <a:rPr lang="en-GB" sz="2000" dirty="0"/>
              <a:t>Weekly/biweekly field visits</a:t>
            </a:r>
          </a:p>
          <a:p>
            <a:pPr lvl="1"/>
            <a:r>
              <a:rPr lang="en-GB" sz="2000" dirty="0"/>
              <a:t>Costly + time-consuming</a:t>
            </a:r>
          </a:p>
          <a:p>
            <a:pPr lvl="1"/>
            <a:r>
              <a:rPr lang="en-GB" sz="2000" dirty="0"/>
              <a:t>Highly skilled personnel required </a:t>
            </a:r>
          </a:p>
          <a:p>
            <a:pPr marL="274638" lvl="1" indent="0">
              <a:buNone/>
            </a:pPr>
            <a:endParaRPr lang="en-GB" dirty="0"/>
          </a:p>
          <a:p>
            <a:r>
              <a:rPr lang="en-GB" dirty="0"/>
              <a:t>Better monitoring of the grower </a:t>
            </a:r>
          </a:p>
          <a:p>
            <a:pPr marL="0" indent="0">
              <a:buNone/>
            </a:pPr>
            <a:r>
              <a:rPr lang="en-GB" dirty="0"/>
              <a:t>	= better advice </a:t>
            </a:r>
          </a:p>
          <a:p>
            <a:pPr marL="0" indent="0">
              <a:buNone/>
            </a:pPr>
            <a:r>
              <a:rPr lang="en-GB" dirty="0"/>
              <a:t>	= faster (biological) interventions</a:t>
            </a:r>
          </a:p>
          <a:p>
            <a:pPr marL="0" indent="0">
              <a:buNone/>
            </a:pPr>
            <a:r>
              <a:rPr lang="en-GB" dirty="0"/>
              <a:t>	= Less pesticide usage</a:t>
            </a:r>
          </a:p>
          <a:p>
            <a:pPr marL="0" indent="0">
              <a:buNone/>
            </a:pPr>
            <a:r>
              <a:rPr lang="en-GB" dirty="0"/>
              <a:t>	= more sales of beneficial insects</a:t>
            </a:r>
          </a:p>
          <a:p>
            <a:pPr marL="274638" lvl="1" indent="0">
              <a:buNone/>
            </a:pPr>
            <a:r>
              <a:rPr lang="en-GB" sz="1800" dirty="0"/>
              <a:t>=&gt; Allows remote advice</a:t>
            </a:r>
          </a:p>
          <a:p>
            <a:endParaRPr lang="en-GB" dirty="0"/>
          </a:p>
        </p:txBody>
      </p:sp>
      <p:sp>
        <p:nvSpPr>
          <p:cNvPr id="4" name="Slide Number Placeholder 3">
            <a:extLst>
              <a:ext uri="{FF2B5EF4-FFF2-40B4-BE49-F238E27FC236}">
                <a16:creationId xmlns:a16="http://schemas.microsoft.com/office/drawing/2014/main" id="{69CBAFDA-F26D-54B9-FCFB-AC97B55415EE}"/>
              </a:ext>
            </a:extLst>
          </p:cNvPr>
          <p:cNvSpPr>
            <a:spLocks noGrp="1"/>
          </p:cNvSpPr>
          <p:nvPr>
            <p:ph type="sldNum" sz="quarter" idx="11"/>
          </p:nvPr>
        </p:nvSpPr>
        <p:spPr/>
        <p:txBody>
          <a:bodyPr/>
          <a:lstStyle/>
          <a:p>
            <a:fld id="{8054A3CF-5DD7-9B4F-AE4C-CB49DC799D18}" type="slidenum">
              <a:rPr lang="en-GB" smtClean="0"/>
              <a:pPr/>
              <a:t>3</a:t>
            </a:fld>
            <a:endParaRPr lang="en-GB"/>
          </a:p>
        </p:txBody>
      </p:sp>
      <p:sp>
        <p:nvSpPr>
          <p:cNvPr id="6" name="TextBox 5">
            <a:extLst>
              <a:ext uri="{FF2B5EF4-FFF2-40B4-BE49-F238E27FC236}">
                <a16:creationId xmlns:a16="http://schemas.microsoft.com/office/drawing/2014/main" id="{CBAF1E13-D4E5-6F3F-FA23-119BE7E0D717}"/>
              </a:ext>
            </a:extLst>
          </p:cNvPr>
          <p:cNvSpPr txBox="1"/>
          <p:nvPr/>
        </p:nvSpPr>
        <p:spPr>
          <a:xfrm>
            <a:off x="6859713" y="3423575"/>
            <a:ext cx="3684022" cy="1246495"/>
          </a:xfrm>
          <a:prstGeom prst="rect">
            <a:avLst/>
          </a:prstGeom>
          <a:noFill/>
          <a:ln w="28575">
            <a:solidFill>
              <a:schemeClr val="accent2"/>
            </a:solidFill>
            <a:prstDash val="dash"/>
          </a:ln>
        </p:spPr>
        <p:txBody>
          <a:bodyPr wrap="none" rtlCol="0">
            <a:spAutoFit/>
          </a:bodyPr>
          <a:lstStyle/>
          <a:p>
            <a:pPr>
              <a:spcAft>
                <a:spcPts val="900"/>
              </a:spcAft>
            </a:pPr>
            <a:r>
              <a:rPr lang="en-GB" sz="2000" b="1" dirty="0">
                <a:solidFill>
                  <a:srgbClr val="6D1E7E"/>
                </a:solidFill>
              </a:rPr>
              <a:t>Monitoring is costly!</a:t>
            </a:r>
          </a:p>
          <a:p>
            <a:pPr marL="285750" indent="-285750">
              <a:spcAft>
                <a:spcPts val="900"/>
              </a:spcAft>
              <a:buFontTx/>
              <a:buChar char="-"/>
            </a:pPr>
            <a:r>
              <a:rPr lang="en-GB" sz="2000" b="1" dirty="0">
                <a:solidFill>
                  <a:srgbClr val="6D1E7E"/>
                </a:solidFill>
              </a:rPr>
              <a:t>Labour hours </a:t>
            </a:r>
          </a:p>
          <a:p>
            <a:pPr marL="285750" indent="-285750">
              <a:spcAft>
                <a:spcPts val="900"/>
              </a:spcAft>
              <a:buFontTx/>
              <a:buChar char="-"/>
            </a:pPr>
            <a:r>
              <a:rPr lang="en-GB" sz="2000" b="1" dirty="0">
                <a:solidFill>
                  <a:srgbClr val="6D1E7E"/>
                </a:solidFill>
              </a:rPr>
              <a:t>Skilled personnel required</a:t>
            </a:r>
          </a:p>
        </p:txBody>
      </p:sp>
    </p:spTree>
    <p:extLst>
      <p:ext uri="{BB962C8B-B14F-4D97-AF65-F5344CB8AC3E}">
        <p14:creationId xmlns:p14="http://schemas.microsoft.com/office/powerpoint/2010/main" val="137234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BDB5-E7D9-FE73-179B-AF874402ADF3}"/>
              </a:ext>
            </a:extLst>
          </p:cNvPr>
          <p:cNvSpPr>
            <a:spLocks noGrp="1"/>
          </p:cNvSpPr>
          <p:nvPr>
            <p:ph type="title"/>
          </p:nvPr>
        </p:nvSpPr>
        <p:spPr/>
        <p:txBody>
          <a:bodyPr/>
          <a:lstStyle/>
          <a:p>
            <a:r>
              <a:rPr lang="en-GB" dirty="0"/>
              <a:t>Automated monitoring using AI – brief overview</a:t>
            </a:r>
          </a:p>
        </p:txBody>
      </p:sp>
      <p:sp>
        <p:nvSpPr>
          <p:cNvPr id="4" name="Slide Number Placeholder 3">
            <a:extLst>
              <a:ext uri="{FF2B5EF4-FFF2-40B4-BE49-F238E27FC236}">
                <a16:creationId xmlns:a16="http://schemas.microsoft.com/office/drawing/2014/main" id="{69CBAFDA-F26D-54B9-FCFB-AC97B55415EE}"/>
              </a:ext>
            </a:extLst>
          </p:cNvPr>
          <p:cNvSpPr>
            <a:spLocks noGrp="1"/>
          </p:cNvSpPr>
          <p:nvPr>
            <p:ph type="sldNum" sz="quarter" idx="11"/>
          </p:nvPr>
        </p:nvSpPr>
        <p:spPr/>
        <p:txBody>
          <a:bodyPr/>
          <a:lstStyle/>
          <a:p>
            <a:fld id="{8054A3CF-5DD7-9B4F-AE4C-CB49DC799D18}" type="slidenum">
              <a:rPr lang="en-GB" smtClean="0"/>
              <a:pPr/>
              <a:t>4</a:t>
            </a:fld>
            <a:endParaRPr lang="en-GB"/>
          </a:p>
        </p:txBody>
      </p:sp>
      <p:sp>
        <p:nvSpPr>
          <p:cNvPr id="8" name="TextBox 7">
            <a:extLst>
              <a:ext uri="{FF2B5EF4-FFF2-40B4-BE49-F238E27FC236}">
                <a16:creationId xmlns:a16="http://schemas.microsoft.com/office/drawing/2014/main" id="{B5AF7A38-DAC7-39DC-1571-E568902301E0}"/>
              </a:ext>
            </a:extLst>
          </p:cNvPr>
          <p:cNvSpPr txBox="1"/>
          <p:nvPr/>
        </p:nvSpPr>
        <p:spPr>
          <a:xfrm>
            <a:off x="664939" y="2727399"/>
            <a:ext cx="4782078" cy="1785104"/>
          </a:xfrm>
          <a:prstGeom prst="rect">
            <a:avLst/>
          </a:prstGeom>
          <a:noFill/>
        </p:spPr>
        <p:txBody>
          <a:bodyPr wrap="none" rtlCol="0">
            <a:spAutoFit/>
          </a:bodyPr>
          <a:lstStyle/>
          <a:p>
            <a:pPr marL="285750" indent="-285750" algn="l">
              <a:spcAft>
                <a:spcPts val="900"/>
              </a:spcAft>
              <a:buFont typeface="Wingdings" panose="05000000000000000000" pitchFamily="2" charset="2"/>
              <a:buChar char="v"/>
            </a:pPr>
            <a:r>
              <a:rPr lang="en-GB" sz="1600" dirty="0"/>
              <a:t>Camera system</a:t>
            </a:r>
          </a:p>
          <a:p>
            <a:pPr marL="742950" lvl="1" indent="-285750">
              <a:spcAft>
                <a:spcPts val="900"/>
              </a:spcAft>
              <a:buFont typeface="Wingdings" panose="05000000000000000000" pitchFamily="2" charset="2"/>
              <a:buChar char="v"/>
            </a:pPr>
            <a:r>
              <a:rPr lang="en-GB" sz="1600" dirty="0"/>
              <a:t>Mounted on a trolley or fixed camera</a:t>
            </a:r>
          </a:p>
          <a:p>
            <a:pPr marL="742950" lvl="1" indent="-285750">
              <a:spcAft>
                <a:spcPts val="900"/>
              </a:spcAft>
              <a:buFont typeface="Wingdings" panose="05000000000000000000" pitchFamily="2" charset="2"/>
              <a:buChar char="v"/>
            </a:pPr>
            <a:r>
              <a:rPr lang="en-GB" sz="1600" dirty="0"/>
              <a:t>Fully automated or controlled by scout</a:t>
            </a:r>
          </a:p>
          <a:p>
            <a:pPr marL="742950" lvl="1" indent="-285750">
              <a:spcAft>
                <a:spcPts val="900"/>
              </a:spcAft>
              <a:buFont typeface="Wingdings" panose="05000000000000000000" pitchFamily="2" charset="2"/>
              <a:buChar char="v"/>
            </a:pPr>
            <a:r>
              <a:rPr lang="en-GB" sz="1600" dirty="0"/>
              <a:t>Multispectral or RGB</a:t>
            </a:r>
          </a:p>
          <a:p>
            <a:pPr marL="742950" lvl="1" indent="-285750">
              <a:spcAft>
                <a:spcPts val="900"/>
              </a:spcAft>
              <a:buFont typeface="Wingdings" panose="05000000000000000000" pitchFamily="2" charset="2"/>
              <a:buChar char="v"/>
            </a:pPr>
            <a:endParaRPr lang="en-GB" sz="1600" dirty="0" err="1"/>
          </a:p>
        </p:txBody>
      </p:sp>
      <p:pic>
        <p:nvPicPr>
          <p:cNvPr id="1026" name="Picture 2" descr="Integrated Pest Management (IPM) &amp; Yield Forecasting for Greenhouses">
            <a:extLst>
              <a:ext uri="{FF2B5EF4-FFF2-40B4-BE49-F238E27FC236}">
                <a16:creationId xmlns:a16="http://schemas.microsoft.com/office/drawing/2014/main" id="{2EA08796-7766-5A4B-BE1E-C75CB6547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046" y="3556138"/>
            <a:ext cx="4091754" cy="2982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grated Pest Management (IPM) &amp; Yield Forecasting for Greenhouses">
            <a:extLst>
              <a:ext uri="{FF2B5EF4-FFF2-40B4-BE49-F238E27FC236}">
                <a16:creationId xmlns:a16="http://schemas.microsoft.com/office/drawing/2014/main" id="{A373DDD8-23DD-2C98-412A-A2BBF70D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7945" y="6222130"/>
            <a:ext cx="615855" cy="316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DBFA44-54B1-81CD-2725-CF6AE57A4888}"/>
              </a:ext>
            </a:extLst>
          </p:cNvPr>
          <p:cNvSpPr txBox="1"/>
          <p:nvPr/>
        </p:nvSpPr>
        <p:spPr>
          <a:xfrm>
            <a:off x="664939" y="1165196"/>
            <a:ext cx="5262979" cy="1061829"/>
          </a:xfrm>
          <a:prstGeom prst="rect">
            <a:avLst/>
          </a:prstGeom>
          <a:noFill/>
        </p:spPr>
        <p:txBody>
          <a:bodyPr wrap="none" rtlCol="0">
            <a:spAutoFit/>
          </a:bodyPr>
          <a:lstStyle/>
          <a:p>
            <a:pPr marL="285750" indent="-285750" algn="l">
              <a:spcAft>
                <a:spcPts val="900"/>
              </a:spcAft>
              <a:buFont typeface="Wingdings" panose="05000000000000000000" pitchFamily="2" charset="2"/>
              <a:buChar char="v"/>
            </a:pPr>
            <a:r>
              <a:rPr lang="en-GB" sz="1600" dirty="0"/>
              <a:t>Electronic nose</a:t>
            </a:r>
          </a:p>
          <a:p>
            <a:pPr marL="742950" lvl="1" indent="-285750">
              <a:spcAft>
                <a:spcPts val="900"/>
              </a:spcAft>
              <a:buFont typeface="Wingdings" panose="05000000000000000000" pitchFamily="2" charset="2"/>
              <a:buChar char="v"/>
            </a:pPr>
            <a:r>
              <a:rPr lang="en-GB" sz="1600" dirty="0"/>
              <a:t>Detect volatile organic compounds (VOCs)</a:t>
            </a:r>
          </a:p>
          <a:p>
            <a:pPr marL="742950" lvl="1" indent="-285750">
              <a:spcAft>
                <a:spcPts val="900"/>
              </a:spcAft>
              <a:buFont typeface="Wingdings" panose="05000000000000000000" pitchFamily="2" charset="2"/>
              <a:buChar char="v"/>
            </a:pPr>
            <a:endParaRPr lang="en-GB" sz="1600" dirty="0" err="1"/>
          </a:p>
        </p:txBody>
      </p:sp>
      <p:pic>
        <p:nvPicPr>
          <p:cNvPr id="11" name="Picture 10">
            <a:extLst>
              <a:ext uri="{FF2B5EF4-FFF2-40B4-BE49-F238E27FC236}">
                <a16:creationId xmlns:a16="http://schemas.microsoft.com/office/drawing/2014/main" id="{57077BF6-6ABD-A882-46BA-8C5F34789BB6}"/>
              </a:ext>
            </a:extLst>
          </p:cNvPr>
          <p:cNvPicPr>
            <a:picLocks noChangeAspect="1"/>
          </p:cNvPicPr>
          <p:nvPr/>
        </p:nvPicPr>
        <p:blipFill rotWithShape="1">
          <a:blip r:embed="rId4"/>
          <a:srcRect l="15711" t="21093" r="64789" b="47941"/>
          <a:stretch/>
        </p:blipFill>
        <p:spPr>
          <a:xfrm>
            <a:off x="5927918" y="1127173"/>
            <a:ext cx="3996856" cy="1785104"/>
          </a:xfrm>
          <a:prstGeom prst="rect">
            <a:avLst/>
          </a:prstGeom>
        </p:spPr>
      </p:pic>
      <p:sp>
        <p:nvSpPr>
          <p:cNvPr id="13" name="TextBox 12">
            <a:extLst>
              <a:ext uri="{FF2B5EF4-FFF2-40B4-BE49-F238E27FC236}">
                <a16:creationId xmlns:a16="http://schemas.microsoft.com/office/drawing/2014/main" id="{A0526406-0BB5-4A80-E834-BDB0BADCD194}"/>
              </a:ext>
            </a:extLst>
          </p:cNvPr>
          <p:cNvSpPr txBox="1"/>
          <p:nvPr/>
        </p:nvSpPr>
        <p:spPr>
          <a:xfrm>
            <a:off x="1703685" y="4387374"/>
            <a:ext cx="4224233" cy="1423467"/>
          </a:xfrm>
          <a:prstGeom prst="rect">
            <a:avLst/>
          </a:prstGeom>
          <a:noFill/>
        </p:spPr>
        <p:txBody>
          <a:bodyPr wrap="none" rtlCol="0">
            <a:spAutoFit/>
          </a:bodyPr>
          <a:lstStyle/>
          <a:p>
            <a:pPr marL="285750" indent="-285750" algn="l">
              <a:spcAft>
                <a:spcPts val="900"/>
              </a:spcAft>
              <a:buFont typeface="Wingdings" panose="05000000000000000000" pitchFamily="2" charset="2"/>
              <a:buChar char="v"/>
            </a:pPr>
            <a:r>
              <a:rPr lang="en-GB" sz="1600" dirty="0"/>
              <a:t>Automatic yellow sticky trap counting</a:t>
            </a:r>
          </a:p>
          <a:p>
            <a:pPr marL="742950" lvl="1" indent="-285750">
              <a:spcAft>
                <a:spcPts val="900"/>
              </a:spcAft>
              <a:buFont typeface="Wingdings" panose="05000000000000000000" pitchFamily="2" charset="2"/>
              <a:buChar char="v"/>
            </a:pPr>
            <a:r>
              <a:rPr lang="en-GB" sz="1600" dirty="0"/>
              <a:t>Mobile phone</a:t>
            </a:r>
          </a:p>
          <a:p>
            <a:pPr marL="742950" lvl="1" indent="-285750">
              <a:spcAft>
                <a:spcPts val="900"/>
              </a:spcAft>
              <a:buFont typeface="Wingdings" panose="05000000000000000000" pitchFamily="2" charset="2"/>
              <a:buChar char="v"/>
            </a:pPr>
            <a:r>
              <a:rPr lang="en-GB" sz="1600" dirty="0"/>
              <a:t>Fixed camera</a:t>
            </a:r>
          </a:p>
          <a:p>
            <a:pPr marL="742950" lvl="1" indent="-285750">
              <a:spcAft>
                <a:spcPts val="900"/>
              </a:spcAft>
              <a:buFont typeface="Wingdings" panose="05000000000000000000" pitchFamily="2" charset="2"/>
              <a:buChar char="v"/>
            </a:pPr>
            <a:endParaRPr lang="en-GB" sz="1600" dirty="0" err="1"/>
          </a:p>
        </p:txBody>
      </p:sp>
      <p:pic>
        <p:nvPicPr>
          <p:cNvPr id="1030" name="Picture 6" descr="scoutbox - Smart Farming | Nutrient Testing – AgroCares">
            <a:extLst>
              <a:ext uri="{FF2B5EF4-FFF2-40B4-BE49-F238E27FC236}">
                <a16:creationId xmlns:a16="http://schemas.microsoft.com/office/drawing/2014/main" id="{78235AF0-404C-49C5-3812-D9C32F3B2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987" y="5177220"/>
            <a:ext cx="2002055" cy="13616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B8246B9-A69F-701A-A026-7A6E991A8CBC}"/>
              </a:ext>
            </a:extLst>
          </p:cNvPr>
          <p:cNvSpPr/>
          <p:nvPr/>
        </p:nvSpPr>
        <p:spPr>
          <a:xfrm>
            <a:off x="2127183" y="5089482"/>
            <a:ext cx="2002055" cy="413886"/>
          </a:xfrm>
          <a:prstGeom prst="rect">
            <a:avLst/>
          </a:prstGeom>
          <a:no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endParaRPr lang="en-GB" sz="1600"/>
          </a:p>
        </p:txBody>
      </p:sp>
    </p:spTree>
    <p:extLst>
      <p:ext uri="{BB962C8B-B14F-4D97-AF65-F5344CB8AC3E}">
        <p14:creationId xmlns:p14="http://schemas.microsoft.com/office/powerpoint/2010/main" val="1944614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0156AA-D164-9CA9-E4AD-9987EF3455DB}"/>
              </a:ext>
            </a:extLst>
          </p:cNvPr>
          <p:cNvSpPr/>
          <p:nvPr/>
        </p:nvSpPr>
        <p:spPr>
          <a:xfrm>
            <a:off x="241853" y="3451314"/>
            <a:ext cx="5841447" cy="340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endParaRPr lang="en-BE" sz="1600"/>
          </a:p>
        </p:txBody>
      </p:sp>
      <p:sp>
        <p:nvSpPr>
          <p:cNvPr id="2" name="Title 1">
            <a:extLst>
              <a:ext uri="{FF2B5EF4-FFF2-40B4-BE49-F238E27FC236}">
                <a16:creationId xmlns:a16="http://schemas.microsoft.com/office/drawing/2014/main" id="{F6623D1E-D644-4EDE-AC43-51E49CA6795E}"/>
              </a:ext>
            </a:extLst>
          </p:cNvPr>
          <p:cNvSpPr>
            <a:spLocks noGrp="1"/>
          </p:cNvSpPr>
          <p:nvPr>
            <p:ph type="title"/>
          </p:nvPr>
        </p:nvSpPr>
        <p:spPr>
          <a:xfrm>
            <a:off x="352177" y="2050214"/>
            <a:ext cx="5481099" cy="1599211"/>
          </a:xfrm>
        </p:spPr>
        <p:txBody>
          <a:bodyPr/>
          <a:lstStyle/>
          <a:p>
            <a:pPr algn="ctr"/>
            <a:r>
              <a:rPr lang="en-GB" sz="4500" b="0" dirty="0"/>
              <a:t>Sticky trap monitoring, </a:t>
            </a:r>
            <a:br>
              <a:rPr lang="en-GB" sz="5000" b="0" dirty="0"/>
            </a:br>
            <a:r>
              <a:rPr lang="en-GB" sz="4500" b="0" dirty="0"/>
              <a:t>Next </a:t>
            </a:r>
            <a:br>
              <a:rPr lang="en-GB" sz="4500" b="0" dirty="0"/>
            </a:br>
            <a:r>
              <a:rPr lang="en-GB" sz="4500" b="0" dirty="0"/>
              <a:t>generation.</a:t>
            </a:r>
            <a:br>
              <a:rPr lang="en-GB" sz="4500" b="0" dirty="0"/>
            </a:br>
            <a:endParaRPr lang="en-BE" sz="4500" b="0" dirty="0"/>
          </a:p>
        </p:txBody>
      </p:sp>
      <p:pic>
        <p:nvPicPr>
          <p:cNvPr id="9" name="Picture 8" descr="A picture containing darkness, black, screenshot, night&#10;&#10;Description automatically generated">
            <a:extLst>
              <a:ext uri="{FF2B5EF4-FFF2-40B4-BE49-F238E27FC236}">
                <a16:creationId xmlns:a16="http://schemas.microsoft.com/office/drawing/2014/main" id="{AD87683D-B925-807D-2D4C-43F398E201DA}"/>
              </a:ext>
            </a:extLst>
          </p:cNvPr>
          <p:cNvPicPr>
            <a:picLocks noChangeAspect="1"/>
          </p:cNvPicPr>
          <p:nvPr/>
        </p:nvPicPr>
        <p:blipFill>
          <a:blip r:embed="rId3" cstate="hqprint">
            <a:alphaModFix amt="65000"/>
            <a:extLst>
              <a:ext uri="{28A0092B-C50C-407E-A947-70E740481C1C}">
                <a14:useLocalDpi xmlns:a14="http://schemas.microsoft.com/office/drawing/2010/main"/>
              </a:ext>
            </a:extLst>
          </a:blip>
          <a:stretch>
            <a:fillRect/>
          </a:stretch>
        </p:blipFill>
        <p:spPr>
          <a:xfrm>
            <a:off x="1892649" y="1609186"/>
            <a:ext cx="6608414" cy="4232978"/>
          </a:xfrm>
          <a:prstGeom prst="rect">
            <a:avLst/>
          </a:prstGeom>
        </p:spPr>
      </p:pic>
      <p:pic>
        <p:nvPicPr>
          <p:cNvPr id="3" name="Picture 2">
            <a:extLst>
              <a:ext uri="{FF2B5EF4-FFF2-40B4-BE49-F238E27FC236}">
                <a16:creationId xmlns:a16="http://schemas.microsoft.com/office/drawing/2014/main" id="{A42B5950-EBC0-0645-2186-E98B18682B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43600" y="0"/>
            <a:ext cx="6248400" cy="6858000"/>
          </a:xfrm>
          <a:prstGeom prst="rect">
            <a:avLst/>
          </a:prstGeom>
        </p:spPr>
      </p:pic>
      <p:pic>
        <p:nvPicPr>
          <p:cNvPr id="8" name="Picture 6" descr="Logo&#10;&#10;Description automatically generated">
            <a:extLst>
              <a:ext uri="{FF2B5EF4-FFF2-40B4-BE49-F238E27FC236}">
                <a16:creationId xmlns:a16="http://schemas.microsoft.com/office/drawing/2014/main" id="{D61C3BCC-6DA2-4AE6-A9A9-5F7E95D582A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312421" y="6239359"/>
            <a:ext cx="1429188"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text, clipart&#10;&#10;Description automatically generated">
            <a:extLst>
              <a:ext uri="{FF2B5EF4-FFF2-40B4-BE49-F238E27FC236}">
                <a16:creationId xmlns:a16="http://schemas.microsoft.com/office/drawing/2014/main" id="{B1CC34A5-A0B1-E300-55A9-7D852268650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991552" y="6361475"/>
            <a:ext cx="1123350" cy="360000"/>
          </a:xfrm>
          <a:prstGeom prst="rect">
            <a:avLst/>
          </a:prstGeom>
        </p:spPr>
      </p:pic>
      <p:sp>
        <p:nvSpPr>
          <p:cNvPr id="13" name="TextBox 12">
            <a:extLst>
              <a:ext uri="{FF2B5EF4-FFF2-40B4-BE49-F238E27FC236}">
                <a16:creationId xmlns:a16="http://schemas.microsoft.com/office/drawing/2014/main" id="{7F77221B-A459-A0C2-4CFD-2EEEC672319D}"/>
              </a:ext>
            </a:extLst>
          </p:cNvPr>
          <p:cNvSpPr txBox="1"/>
          <p:nvPr/>
        </p:nvSpPr>
        <p:spPr>
          <a:xfrm>
            <a:off x="1152732" y="4507431"/>
            <a:ext cx="4290819" cy="1684115"/>
          </a:xfrm>
          <a:prstGeom prst="rect">
            <a:avLst/>
          </a:prstGeom>
          <a:solidFill>
            <a:schemeClr val="bg1">
              <a:lumMod val="85000"/>
            </a:schemeClr>
          </a:solidFill>
        </p:spPr>
        <p:txBody>
          <a:bodyPr wrap="square">
            <a:spAutoFit/>
          </a:bodyPr>
          <a:lstStyle/>
          <a:p>
            <a:pPr marL="342900" indent="-342900">
              <a:lnSpc>
                <a:spcPct val="150000"/>
              </a:lnSpc>
              <a:buFont typeface="Wingdings" panose="05000000000000000000" pitchFamily="2" charset="2"/>
              <a:buChar char="ü"/>
            </a:pPr>
            <a:r>
              <a:rPr lang="en-GB" sz="2400" dirty="0">
                <a:solidFill>
                  <a:srgbClr val="667339"/>
                </a:solidFill>
              </a:rPr>
              <a:t>Save time and labour</a:t>
            </a:r>
          </a:p>
          <a:p>
            <a:pPr>
              <a:lnSpc>
                <a:spcPct val="150000"/>
              </a:lnSpc>
              <a:buFont typeface="Wingdings" panose="05000000000000000000" pitchFamily="2" charset="2"/>
              <a:buChar char="ü"/>
            </a:pPr>
            <a:r>
              <a:rPr kumimoji="0" lang="en-GB" sz="2400" b="0" i="0" u="none" strike="noStrike" kern="1200" cap="none" spc="0" normalizeH="0" baseline="0" noProof="0" dirty="0">
                <a:ln>
                  <a:noFill/>
                </a:ln>
                <a:solidFill>
                  <a:srgbClr val="667339"/>
                </a:solidFill>
                <a:effectLst/>
                <a:uLnTx/>
                <a:uFillTx/>
                <a:latin typeface="Century Gothic" panose="020B0502020202020204" pitchFamily="34" charset="0"/>
                <a:ea typeface="Verdana" panose="020B0604030504040204" pitchFamily="34" charset="0"/>
              </a:rPr>
              <a:t> No skilled scouts needed</a:t>
            </a:r>
          </a:p>
          <a:p>
            <a:pPr>
              <a:lnSpc>
                <a:spcPct val="150000"/>
              </a:lnSpc>
              <a:buFont typeface="Wingdings" panose="05000000000000000000" pitchFamily="2" charset="2"/>
              <a:buChar char="ü"/>
            </a:pPr>
            <a:r>
              <a:rPr lang="en-GB" sz="2400" dirty="0">
                <a:solidFill>
                  <a:srgbClr val="667339"/>
                </a:solidFill>
              </a:rPr>
              <a:t> Scouting-As-A-Service</a:t>
            </a:r>
          </a:p>
        </p:txBody>
      </p:sp>
      <p:sp>
        <p:nvSpPr>
          <p:cNvPr id="6" name="TextBox 5">
            <a:extLst>
              <a:ext uri="{FF2B5EF4-FFF2-40B4-BE49-F238E27FC236}">
                <a16:creationId xmlns:a16="http://schemas.microsoft.com/office/drawing/2014/main" id="{FCF136F2-1262-7379-7D86-937C2925EDB4}"/>
              </a:ext>
            </a:extLst>
          </p:cNvPr>
          <p:cNvSpPr txBox="1"/>
          <p:nvPr/>
        </p:nvSpPr>
        <p:spPr>
          <a:xfrm>
            <a:off x="5672138" y="2514600"/>
            <a:ext cx="271462" cy="414338"/>
          </a:xfrm>
          <a:prstGeom prst="rect">
            <a:avLst/>
          </a:prstGeom>
          <a:solidFill>
            <a:schemeClr val="bg1"/>
          </a:solidFill>
        </p:spPr>
        <p:txBody>
          <a:bodyPr wrap="square" rtlCol="0">
            <a:spAutoFit/>
          </a:bodyPr>
          <a:lstStyle/>
          <a:p>
            <a:pPr algn="l">
              <a:spcAft>
                <a:spcPts val="900"/>
              </a:spcAft>
            </a:pPr>
            <a:endParaRPr lang="en-BE" sz="1600" dirty="0" err="1"/>
          </a:p>
        </p:txBody>
      </p:sp>
    </p:spTree>
    <p:extLst>
      <p:ext uri="{BB962C8B-B14F-4D97-AF65-F5344CB8AC3E}">
        <p14:creationId xmlns:p14="http://schemas.microsoft.com/office/powerpoint/2010/main" val="50959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7334E2-3E21-B630-6503-A879AB396EFF}"/>
              </a:ext>
            </a:extLst>
          </p:cNvPr>
          <p:cNvSpPr>
            <a:spLocks noGrp="1"/>
          </p:cNvSpPr>
          <p:nvPr>
            <p:ph type="body" sz="quarter" idx="12"/>
          </p:nvPr>
        </p:nvSpPr>
        <p:spPr/>
        <p:txBody>
          <a:bodyPr/>
          <a:lstStyle/>
          <a:p>
            <a:endParaRPr lang="en-BE"/>
          </a:p>
        </p:txBody>
      </p:sp>
      <p:sp>
        <p:nvSpPr>
          <p:cNvPr id="4" name="Slide Number Placeholder 3">
            <a:extLst>
              <a:ext uri="{FF2B5EF4-FFF2-40B4-BE49-F238E27FC236}">
                <a16:creationId xmlns:a16="http://schemas.microsoft.com/office/drawing/2014/main" id="{97A798A9-7898-B74E-6A82-C9C2B2B2816A}"/>
              </a:ext>
            </a:extLst>
          </p:cNvPr>
          <p:cNvSpPr>
            <a:spLocks noGrp="1"/>
          </p:cNvSpPr>
          <p:nvPr>
            <p:ph type="sldNum" sz="quarter" idx="17"/>
          </p:nvPr>
        </p:nvSpPr>
        <p:spPr/>
        <p:txBody>
          <a:bodyPr/>
          <a:lstStyle/>
          <a:p>
            <a:fld id="{8054A3CF-5DD7-9B4F-AE4C-CB49DC799D18}" type="slidenum">
              <a:rPr lang="en-GB" smtClean="0"/>
              <a:pPr/>
              <a:t>6</a:t>
            </a:fld>
            <a:endParaRPr lang="en-GB"/>
          </a:p>
        </p:txBody>
      </p:sp>
      <p:pic>
        <p:nvPicPr>
          <p:cNvPr id="5" name="Picture 4" descr="A picture containing text, screenshot, design, diagram&#10;&#10;Description automatically generated">
            <a:extLst>
              <a:ext uri="{FF2B5EF4-FFF2-40B4-BE49-F238E27FC236}">
                <a16:creationId xmlns:a16="http://schemas.microsoft.com/office/drawing/2014/main" id="{99291C73-FBFA-A9D0-A52F-5EECAB524307}"/>
              </a:ext>
            </a:extLst>
          </p:cNvPr>
          <p:cNvPicPr>
            <a:picLocks noChangeAspect="1"/>
          </p:cNvPicPr>
          <p:nvPr/>
        </p:nvPicPr>
        <p:blipFill>
          <a:blip r:embed="rId3"/>
          <a:stretch>
            <a:fillRect/>
          </a:stretch>
        </p:blipFill>
        <p:spPr>
          <a:xfrm>
            <a:off x="219075" y="327315"/>
            <a:ext cx="11625792" cy="6858000"/>
          </a:xfrm>
          <a:prstGeom prst="rect">
            <a:avLst/>
          </a:prstGeom>
        </p:spPr>
      </p:pic>
      <p:pic>
        <p:nvPicPr>
          <p:cNvPr id="13" name="Picture 12" descr="A picture containing text, logo, graphics, font&#10;&#10;Description automatically generated">
            <a:extLst>
              <a:ext uri="{FF2B5EF4-FFF2-40B4-BE49-F238E27FC236}">
                <a16:creationId xmlns:a16="http://schemas.microsoft.com/office/drawing/2014/main" id="{1D016CBC-BE29-186D-4396-0F83FAA2B8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83363" y="6145073"/>
            <a:ext cx="1429188" cy="710042"/>
          </a:xfrm>
          <a:prstGeom prst="rect">
            <a:avLst/>
          </a:prstGeom>
        </p:spPr>
      </p:pic>
      <p:pic>
        <p:nvPicPr>
          <p:cNvPr id="14" name="Picture 13" descr="A picture containing font, graphics, logo, symbol&#10;&#10;Description automatically generated">
            <a:extLst>
              <a:ext uri="{FF2B5EF4-FFF2-40B4-BE49-F238E27FC236}">
                <a16:creationId xmlns:a16="http://schemas.microsoft.com/office/drawing/2014/main" id="{14314C60-2F2F-A4B4-C271-BFAFB231D4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72832" y="6209793"/>
            <a:ext cx="1429187" cy="645322"/>
          </a:xfrm>
          <a:prstGeom prst="rect">
            <a:avLst/>
          </a:prstGeom>
        </p:spPr>
      </p:pic>
      <p:sp>
        <p:nvSpPr>
          <p:cNvPr id="2" name="Title 1">
            <a:extLst>
              <a:ext uri="{FF2B5EF4-FFF2-40B4-BE49-F238E27FC236}">
                <a16:creationId xmlns:a16="http://schemas.microsoft.com/office/drawing/2014/main" id="{2478E6EC-39F8-D863-0EB3-816CA26F76F4}"/>
              </a:ext>
            </a:extLst>
          </p:cNvPr>
          <p:cNvSpPr>
            <a:spLocks noGrp="1"/>
          </p:cNvSpPr>
          <p:nvPr>
            <p:ph type="title"/>
          </p:nvPr>
        </p:nvSpPr>
        <p:spPr/>
        <p:txBody>
          <a:bodyPr/>
          <a:lstStyle/>
          <a:p>
            <a:r>
              <a:rPr lang="en-GB" dirty="0">
                <a:solidFill>
                  <a:srgbClr val="667339"/>
                </a:solidFill>
              </a:rPr>
              <a:t>Trap-Eye™ Drop-in-place</a:t>
            </a:r>
            <a:endParaRPr lang="en-BE" dirty="0">
              <a:solidFill>
                <a:srgbClr val="667339"/>
              </a:solidFill>
            </a:endParaRPr>
          </a:p>
        </p:txBody>
      </p:sp>
    </p:spTree>
    <p:extLst>
      <p:ext uri="{BB962C8B-B14F-4D97-AF65-F5344CB8AC3E}">
        <p14:creationId xmlns:p14="http://schemas.microsoft.com/office/powerpoint/2010/main" val="262638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DB42-6EDD-AC04-1370-470A055BD38C}"/>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E0E36A0E-5BF8-9ADC-D844-96B77C9020B5}"/>
              </a:ext>
            </a:extLst>
          </p:cNvPr>
          <p:cNvSpPr>
            <a:spLocks noGrp="1"/>
          </p:cNvSpPr>
          <p:nvPr>
            <p:ph type="body" sz="quarter" idx="12"/>
          </p:nvPr>
        </p:nvSpPr>
        <p:spPr/>
        <p:txBody>
          <a:bodyPr/>
          <a:lstStyle/>
          <a:p>
            <a:endParaRPr lang="en-BE"/>
          </a:p>
        </p:txBody>
      </p:sp>
      <p:sp>
        <p:nvSpPr>
          <p:cNvPr id="4" name="Slide Number Placeholder 3">
            <a:extLst>
              <a:ext uri="{FF2B5EF4-FFF2-40B4-BE49-F238E27FC236}">
                <a16:creationId xmlns:a16="http://schemas.microsoft.com/office/drawing/2014/main" id="{E1E236EC-BB3B-95B4-FB06-C5E148CF2521}"/>
              </a:ext>
            </a:extLst>
          </p:cNvPr>
          <p:cNvSpPr>
            <a:spLocks noGrp="1"/>
          </p:cNvSpPr>
          <p:nvPr>
            <p:ph type="sldNum" sz="quarter" idx="17"/>
          </p:nvPr>
        </p:nvSpPr>
        <p:spPr/>
        <p:txBody>
          <a:bodyPr/>
          <a:lstStyle/>
          <a:p>
            <a:fld id="{8054A3CF-5DD7-9B4F-AE4C-CB49DC799D18}" type="slidenum">
              <a:rPr lang="en-GB" smtClean="0"/>
              <a:pPr/>
              <a:t>7</a:t>
            </a:fld>
            <a:endParaRPr lang="en-GB"/>
          </a:p>
        </p:txBody>
      </p:sp>
      <p:pic>
        <p:nvPicPr>
          <p:cNvPr id="6" name="Picture 5">
            <a:extLst>
              <a:ext uri="{FF2B5EF4-FFF2-40B4-BE49-F238E27FC236}">
                <a16:creationId xmlns:a16="http://schemas.microsoft.com/office/drawing/2014/main" id="{5B958CB9-4B3D-0343-1B74-80E75EC0CC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023" y="0"/>
            <a:ext cx="13422046" cy="6858000"/>
          </a:xfrm>
          <a:prstGeom prst="rect">
            <a:avLst/>
          </a:prstGeom>
        </p:spPr>
      </p:pic>
      <p:pic>
        <p:nvPicPr>
          <p:cNvPr id="8" name="Picture 6" descr="Logo&#10;&#10;Description automatically generated">
            <a:extLst>
              <a:ext uri="{FF2B5EF4-FFF2-40B4-BE49-F238E27FC236}">
                <a16:creationId xmlns:a16="http://schemas.microsoft.com/office/drawing/2014/main" id="{6089EDC3-6EA7-68E4-35F0-E0FDC602E81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2421" y="6239359"/>
            <a:ext cx="1429188"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 clipart&#10;&#10;Description automatically generated">
            <a:extLst>
              <a:ext uri="{FF2B5EF4-FFF2-40B4-BE49-F238E27FC236}">
                <a16:creationId xmlns:a16="http://schemas.microsoft.com/office/drawing/2014/main" id="{3FC94124-36C6-3E1D-42AC-6CADAA843F4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91552" y="6361475"/>
            <a:ext cx="1123350" cy="360000"/>
          </a:xfrm>
          <a:prstGeom prst="rect">
            <a:avLst/>
          </a:prstGeom>
        </p:spPr>
      </p:pic>
    </p:spTree>
    <p:extLst>
      <p:ext uri="{BB962C8B-B14F-4D97-AF65-F5344CB8AC3E}">
        <p14:creationId xmlns:p14="http://schemas.microsoft.com/office/powerpoint/2010/main" val="175114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CC35-F2F2-0696-A8D3-5FDDC3356B36}"/>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8103E527-2445-7CB4-7FD2-FDC4659A3B6B}"/>
              </a:ext>
            </a:extLst>
          </p:cNvPr>
          <p:cNvSpPr>
            <a:spLocks noGrp="1"/>
          </p:cNvSpPr>
          <p:nvPr>
            <p:ph type="body" sz="quarter" idx="12"/>
          </p:nvPr>
        </p:nvSpPr>
        <p:spPr/>
        <p:txBody>
          <a:bodyPr/>
          <a:lstStyle/>
          <a:p>
            <a:endParaRPr lang="en-BE"/>
          </a:p>
        </p:txBody>
      </p:sp>
      <p:sp>
        <p:nvSpPr>
          <p:cNvPr id="4" name="Slide Number Placeholder 3">
            <a:extLst>
              <a:ext uri="{FF2B5EF4-FFF2-40B4-BE49-F238E27FC236}">
                <a16:creationId xmlns:a16="http://schemas.microsoft.com/office/drawing/2014/main" id="{C6ED8F31-7AC4-9616-54A5-E45B78F26EE0}"/>
              </a:ext>
            </a:extLst>
          </p:cNvPr>
          <p:cNvSpPr>
            <a:spLocks noGrp="1"/>
          </p:cNvSpPr>
          <p:nvPr>
            <p:ph type="sldNum" sz="quarter" idx="17"/>
          </p:nvPr>
        </p:nvSpPr>
        <p:spPr/>
        <p:txBody>
          <a:bodyPr/>
          <a:lstStyle/>
          <a:p>
            <a:fld id="{8054A3CF-5DD7-9B4F-AE4C-CB49DC799D18}" type="slidenum">
              <a:rPr lang="en-GB" smtClean="0"/>
              <a:pPr/>
              <a:t>8</a:t>
            </a:fld>
            <a:endParaRPr lang="en-GB"/>
          </a:p>
        </p:txBody>
      </p:sp>
      <p:pic>
        <p:nvPicPr>
          <p:cNvPr id="7" name="Picture 6">
            <a:extLst>
              <a:ext uri="{FF2B5EF4-FFF2-40B4-BE49-F238E27FC236}">
                <a16:creationId xmlns:a16="http://schemas.microsoft.com/office/drawing/2014/main" id="{FDEC1EBE-4874-1820-E6EC-806477F063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7828" y="0"/>
            <a:ext cx="13420800" cy="6872994"/>
          </a:xfrm>
          <a:prstGeom prst="rect">
            <a:avLst/>
          </a:prstGeom>
          <a:ln>
            <a:noFill/>
          </a:ln>
        </p:spPr>
      </p:pic>
      <p:pic>
        <p:nvPicPr>
          <p:cNvPr id="8" name="Picture 6" descr="Logo&#10;&#10;Description automatically generated">
            <a:extLst>
              <a:ext uri="{FF2B5EF4-FFF2-40B4-BE49-F238E27FC236}">
                <a16:creationId xmlns:a16="http://schemas.microsoft.com/office/drawing/2014/main" id="{C9B08B6B-C6B4-C1B7-4E9F-690A32482AF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2421" y="6239359"/>
            <a:ext cx="1429188"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 clipart&#10;&#10;Description automatically generated">
            <a:extLst>
              <a:ext uri="{FF2B5EF4-FFF2-40B4-BE49-F238E27FC236}">
                <a16:creationId xmlns:a16="http://schemas.microsoft.com/office/drawing/2014/main" id="{6FC39271-4B1D-00D9-0F8D-AE63451E0F9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91552" y="6361475"/>
            <a:ext cx="1123350" cy="360000"/>
          </a:xfrm>
          <a:prstGeom prst="rect">
            <a:avLst/>
          </a:prstGeom>
        </p:spPr>
      </p:pic>
    </p:spTree>
    <p:extLst>
      <p:ext uri="{BB962C8B-B14F-4D97-AF65-F5344CB8AC3E}">
        <p14:creationId xmlns:p14="http://schemas.microsoft.com/office/powerpoint/2010/main" val="35195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112E-5C35-3CFE-C4E7-4CB8E5DB8588}"/>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8F41E5F1-DC50-BB66-D8AA-335B3CCEBE0D}"/>
              </a:ext>
            </a:extLst>
          </p:cNvPr>
          <p:cNvSpPr>
            <a:spLocks noGrp="1"/>
          </p:cNvSpPr>
          <p:nvPr>
            <p:ph type="body" sz="quarter" idx="12"/>
          </p:nvPr>
        </p:nvSpPr>
        <p:spPr/>
        <p:txBody>
          <a:bodyPr/>
          <a:lstStyle/>
          <a:p>
            <a:endParaRPr lang="en-BE"/>
          </a:p>
        </p:txBody>
      </p:sp>
      <p:sp>
        <p:nvSpPr>
          <p:cNvPr id="4" name="Slide Number Placeholder 3">
            <a:extLst>
              <a:ext uri="{FF2B5EF4-FFF2-40B4-BE49-F238E27FC236}">
                <a16:creationId xmlns:a16="http://schemas.microsoft.com/office/drawing/2014/main" id="{5E213AD3-8711-5E38-54F8-7A6EEFEE169C}"/>
              </a:ext>
            </a:extLst>
          </p:cNvPr>
          <p:cNvSpPr>
            <a:spLocks noGrp="1"/>
          </p:cNvSpPr>
          <p:nvPr>
            <p:ph type="sldNum" sz="quarter" idx="17"/>
          </p:nvPr>
        </p:nvSpPr>
        <p:spPr/>
        <p:txBody>
          <a:bodyPr/>
          <a:lstStyle/>
          <a:p>
            <a:fld id="{8054A3CF-5DD7-9B4F-AE4C-CB49DC799D18}" type="slidenum">
              <a:rPr lang="en-GB" smtClean="0"/>
              <a:pPr/>
              <a:t>9</a:t>
            </a:fld>
            <a:endParaRPr lang="en-GB"/>
          </a:p>
        </p:txBody>
      </p:sp>
      <p:pic>
        <p:nvPicPr>
          <p:cNvPr id="7" name="Picture 6">
            <a:extLst>
              <a:ext uri="{FF2B5EF4-FFF2-40B4-BE49-F238E27FC236}">
                <a16:creationId xmlns:a16="http://schemas.microsoft.com/office/drawing/2014/main" id="{DC8889B7-68A7-3DCA-95CB-871385BF25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9051" y="0"/>
            <a:ext cx="13420800" cy="6873724"/>
          </a:xfrm>
          <a:prstGeom prst="rect">
            <a:avLst/>
          </a:prstGeom>
          <a:ln>
            <a:noFill/>
          </a:ln>
        </p:spPr>
      </p:pic>
      <p:pic>
        <p:nvPicPr>
          <p:cNvPr id="8" name="Picture 6" descr="Logo&#10;&#10;Description automatically generated">
            <a:extLst>
              <a:ext uri="{FF2B5EF4-FFF2-40B4-BE49-F238E27FC236}">
                <a16:creationId xmlns:a16="http://schemas.microsoft.com/office/drawing/2014/main" id="{1CE4BD03-8412-E1F2-930E-FE14E11996F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2421" y="6239359"/>
            <a:ext cx="1429188"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 clipart&#10;&#10;Description automatically generated">
            <a:extLst>
              <a:ext uri="{FF2B5EF4-FFF2-40B4-BE49-F238E27FC236}">
                <a16:creationId xmlns:a16="http://schemas.microsoft.com/office/drawing/2014/main" id="{0A927877-3BF4-3E64-7807-0CCA3F4A31B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91552" y="6361475"/>
            <a:ext cx="1123350" cy="360000"/>
          </a:xfrm>
          <a:prstGeom prst="rect">
            <a:avLst/>
          </a:prstGeom>
        </p:spPr>
      </p:pic>
    </p:spTree>
    <p:extLst>
      <p:ext uri="{BB962C8B-B14F-4D97-AF65-F5344CB8AC3E}">
        <p14:creationId xmlns:p14="http://schemas.microsoft.com/office/powerpoint/2010/main" val="110109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iobest Theme">
  <a:themeElements>
    <a:clrScheme name="Biobest theme">
      <a:dk1>
        <a:srgbClr val="000000"/>
      </a:dk1>
      <a:lt1>
        <a:srgbClr val="FFFFFF"/>
      </a:lt1>
      <a:dk2>
        <a:srgbClr val="44546A"/>
      </a:dk2>
      <a:lt2>
        <a:srgbClr val="E7E6E6"/>
      </a:lt2>
      <a:accent1>
        <a:srgbClr val="CAD400"/>
      </a:accent1>
      <a:accent2>
        <a:srgbClr val="6D1D7E"/>
      </a:accent2>
      <a:accent3>
        <a:srgbClr val="A9AAAC"/>
      </a:accent3>
      <a:accent4>
        <a:srgbClr val="212B42"/>
      </a:accent4>
      <a:accent5>
        <a:srgbClr val="A21414"/>
      </a:accent5>
      <a:accent6>
        <a:srgbClr val="68433E"/>
      </a:accent6>
      <a:hlink>
        <a:srgbClr val="6D1D7E"/>
      </a:hlink>
      <a:folHlink>
        <a:srgbClr val="CAD4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spcAft>
            <a:spcPts val="900"/>
          </a:spcAft>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5A832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900"/>
          </a:spcAft>
          <a:defRPr sz="1600" dirty="0" err="1" smtClean="0"/>
        </a:defPPr>
      </a:lstStyle>
    </a:txDef>
  </a:objectDefaults>
  <a:extraClrSchemeLst/>
  <a:extLst>
    <a:ext uri="{05A4C25C-085E-4340-85A3-A5531E510DB2}">
      <thm15:themeFamily xmlns:thm15="http://schemas.microsoft.com/office/thememl/2012/main" name="Presentation1" id="{03AB1DD7-AC62-45D2-8F32-A267F28CDC6D}" vid="{EBFC812E-D777-4C76-94DB-C21BDD9DF6C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D68E3E-0F11-43B1-BD23-891E302CC8B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8e4fe5c-a2a0-47aa-9d5a-d0ea6c7d72ee" ContentTypeId="0x01010076A7FDBED313CA40ACA9CF70F8F85B15" PreviousValue="false"/>
</file>

<file path=customXml/item2.xml><?xml version="1.0" encoding="utf-8"?>
<ct:contentTypeSchema xmlns:ct="http://schemas.microsoft.com/office/2006/metadata/contentType" xmlns:ma="http://schemas.microsoft.com/office/2006/metadata/properties/metaAttributes" ct:_="" ma:_="" ma:contentTypeName="Template document" ma:contentTypeID="0x01010076A7FDBED313CA40ACA9CF70F8F85B1500D9C49F57B8576B49AF691924A42473FF" ma:contentTypeVersion="9" ma:contentTypeDescription="" ma:contentTypeScope="" ma:versionID="f5da199ff996210e288308759d1fe6d1">
  <xsd:schema xmlns:xsd="http://www.w3.org/2001/XMLSchema" xmlns:xs="http://www.w3.org/2001/XMLSchema" xmlns:p="http://schemas.microsoft.com/office/2006/metadata/properties" xmlns:ns2="1e846a6d-c388-425d-a7a6-e448ad9c2cae" xmlns:ns3="59c0ce1a-bc4a-4212-8f09-4907ac99bb13" xmlns:ns4="97b95465-e326-4a03-ab16-2001c41a92f2" targetNamespace="http://schemas.microsoft.com/office/2006/metadata/properties" ma:root="true" ma:fieldsID="558d131abf21e7489dfa34efd6914980" ns2:_="" ns3:_="" ns4:_="">
    <xsd:import namespace="1e846a6d-c388-425d-a7a6-e448ad9c2cae"/>
    <xsd:import namespace="59c0ce1a-bc4a-4212-8f09-4907ac99bb13"/>
    <xsd:import namespace="97b95465-e326-4a03-ab16-2001c41a92f2"/>
    <xsd:element name="properties">
      <xsd:complexType>
        <xsd:sequence>
          <xsd:element name="documentManagement">
            <xsd:complexType>
              <xsd:all>
                <xsd:element ref="ns2:fd36f77e97e94d779b7f8c2066598a07" minOccurs="0"/>
                <xsd:element ref="ns2:TaxCatchAll" minOccurs="0"/>
                <xsd:element ref="ns2:TaxCatchAllLabel" minOccurs="0"/>
                <xsd:element ref="ns2:e537d7ef2b9b402f8d7227bec5be3704" minOccurs="0"/>
                <xsd:element ref="ns3:Public" minOccurs="0"/>
                <xsd:element ref="ns3:MediaServiceMetadata" minOccurs="0"/>
                <xsd:element ref="ns3:MediaServiceFastMetadata"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46a6d-c388-425d-a7a6-e448ad9c2cae" elementFormDefault="qualified">
    <xsd:import namespace="http://schemas.microsoft.com/office/2006/documentManagement/types"/>
    <xsd:import namespace="http://schemas.microsoft.com/office/infopath/2007/PartnerControls"/>
    <xsd:element name="fd36f77e97e94d779b7f8c2066598a07" ma:index="8" nillable="true" ma:taxonomy="true" ma:internalName="fd36f77e97e94d779b7f8c2066598a07" ma:taxonomyFieldName="Country" ma:displayName="BB_Country" ma:readOnly="false" ma:default="" ma:fieldId="{fd36f77e-97e9-4d77-9b7f-8c2066598a07}" ma:sspId="98e4fe5c-a2a0-47aa-9d5a-d0ea6c7d72ee" ma:termSetId="b780f663-c99a-4e0e-badb-f0043dbbb901"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d05cd08f-fb11-49c2-9d05-9ff4f501d5b1}" ma:internalName="TaxCatchAll" ma:showField="CatchAllData" ma:web="97b95465-e326-4a03-ab16-2001c41a92f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d05cd08f-fb11-49c2-9d05-9ff4f501d5b1}" ma:internalName="TaxCatchAllLabel" ma:readOnly="true" ma:showField="CatchAllDataLabel" ma:web="97b95465-e326-4a03-ab16-2001c41a92f2">
      <xsd:complexType>
        <xsd:complexContent>
          <xsd:extension base="dms:MultiChoiceLookup">
            <xsd:sequence>
              <xsd:element name="Value" type="dms:Lookup" maxOccurs="unbounded" minOccurs="0" nillable="true"/>
            </xsd:sequence>
          </xsd:extension>
        </xsd:complexContent>
      </xsd:complexType>
    </xsd:element>
    <xsd:element name="e537d7ef2b9b402f8d7227bec5be3704" ma:index="12" nillable="true" ma:taxonomy="true" ma:internalName="e537d7ef2b9b402f8d7227bec5be3704" ma:taxonomyFieldName="BB_Department" ma:displayName="BB_Department" ma:default="" ma:fieldId="{e537d7ef-2b9b-402f-8d72-27bec5be3704}" ma:sspId="98e4fe5c-a2a0-47aa-9d5a-d0ea6c7d72ee" ma:termSetId="c4d602d2-e53d-45c2-a433-d84c0032b84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c0ce1a-bc4a-4212-8f09-4907ac99bb13" elementFormDefault="qualified">
    <xsd:import namespace="http://schemas.microsoft.com/office/2006/documentManagement/types"/>
    <xsd:import namespace="http://schemas.microsoft.com/office/infopath/2007/PartnerControls"/>
    <xsd:element name="Public" ma:index="14" nillable="true" ma:displayName="Public" ma:default="0" ma:internalName="Public">
      <xsd:simpleType>
        <xsd:restriction base="dms:Boolea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b95465-e326-4a03-ab16-2001c41a92f2"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d36f77e97e94d779b7f8c2066598a07 xmlns="1e846a6d-c388-425d-a7a6-e448ad9c2cae">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5a1868c9-e506-48b7-9496-c9e83323caf5</TermId>
        </TermInfo>
      </Terms>
    </fd36f77e97e94d779b7f8c2066598a07>
    <e537d7ef2b9b402f8d7227bec5be3704 xmlns="1e846a6d-c388-425d-a7a6-e448ad9c2cae">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5c74fe39-513e-48e4-a2ad-bb70c3deef20</TermId>
        </TermInfo>
      </Terms>
    </e537d7ef2b9b402f8d7227bec5be3704>
    <TaxCatchAll xmlns="1e846a6d-c388-425d-a7a6-e448ad9c2cae">
      <Value>193</Value>
      <Value>192</Value>
    </TaxCatchAll>
    <Public xmlns="59c0ce1a-bc4a-4212-8f09-4907ac99bb13">true</Public>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D5AACE-5607-41B7-984F-9F0A83CECA4F}">
  <ds:schemaRefs>
    <ds:schemaRef ds:uri="Microsoft.SharePoint.Taxonomy.ContentTypeSync"/>
  </ds:schemaRefs>
</ds:datastoreItem>
</file>

<file path=customXml/itemProps2.xml><?xml version="1.0" encoding="utf-8"?>
<ds:datastoreItem xmlns:ds="http://schemas.openxmlformats.org/officeDocument/2006/customXml" ds:itemID="{93A8C84D-E3F7-4696-8C8E-D7B3CB63E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46a6d-c388-425d-a7a6-e448ad9c2cae"/>
    <ds:schemaRef ds:uri="59c0ce1a-bc4a-4212-8f09-4907ac99bb13"/>
    <ds:schemaRef ds:uri="97b95465-e326-4a03-ab16-2001c41a9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BDB9CD-A54D-42C6-BA04-E14396CCFFA3}">
  <ds:schemaRefs>
    <ds:schemaRef ds:uri="http://schemas.microsoft.com/office/2006/metadata/properties"/>
    <ds:schemaRef ds:uri="http://schemas.microsoft.com/office/infopath/2007/PartnerControls"/>
    <ds:schemaRef ds:uri="1e846a6d-c388-425d-a7a6-e448ad9c2cae"/>
    <ds:schemaRef ds:uri="59c0ce1a-bc4a-4212-8f09-4907ac99bb13"/>
  </ds:schemaRefs>
</ds:datastoreItem>
</file>

<file path=customXml/itemProps4.xml><?xml version="1.0" encoding="utf-8"?>
<ds:datastoreItem xmlns:ds="http://schemas.openxmlformats.org/officeDocument/2006/customXml" ds:itemID="{C378A048-4AF8-4678-BDE0-408D1D3F36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Biobest PowerPoint template</Template>
  <TotalTime>0</TotalTime>
  <Words>1636</Words>
  <Application>Microsoft Office PowerPoint</Application>
  <PresentationFormat>Widescreen</PresentationFormat>
  <Paragraphs>234</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Poppins</vt:lpstr>
      <vt:lpstr>Söhne</vt:lpstr>
      <vt:lpstr>Wingdings</vt:lpstr>
      <vt:lpstr>Biobest Theme</vt:lpstr>
      <vt:lpstr>PowerPoint Presentation</vt:lpstr>
      <vt:lpstr>Biobest Group NV</vt:lpstr>
      <vt:lpstr>Free advice as a service</vt:lpstr>
      <vt:lpstr>Automated monitoring using AI – brief overview</vt:lpstr>
      <vt:lpstr>Sticky trap monitoring,  Next  generation. </vt:lpstr>
      <vt:lpstr>Trap-Eye™ Drop-in-place</vt:lpstr>
      <vt:lpstr>PowerPoint Presentation</vt:lpstr>
      <vt:lpstr>PowerPoint Presentation</vt:lpstr>
      <vt:lpstr>PowerPoint Presentation</vt:lpstr>
      <vt:lpstr>No Skilled scouts needed</vt:lpstr>
      <vt:lpstr>No Skilled scouts needed</vt:lpstr>
      <vt:lpstr>   Human vs. machine</vt:lpstr>
      <vt:lpstr>PowerPoint Presentation</vt:lpstr>
      <vt:lpstr>Value proposition Trap-Eye™</vt:lpstr>
      <vt:lpstr>Contributions, gains and levers Trap-Eye™</vt:lpstr>
      <vt:lpstr>Contributions, gains and levers Trap-Eye™</vt:lpstr>
      <vt:lpstr>Contributions, gains and levers Trap-Eye™</vt:lpstr>
      <vt:lpstr>RISKS Trap-Eye™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Yannah Cornelis</dc:creator>
  <cp:lastModifiedBy>Rob Moerkens</cp:lastModifiedBy>
  <cp:revision>40</cp:revision>
  <dcterms:created xsi:type="dcterms:W3CDTF">2023-05-08T06:51:39Z</dcterms:created>
  <dcterms:modified xsi:type="dcterms:W3CDTF">2023-05-30T12:35:39Z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0x01010076A7FDBED313CA40ACA9CF70F8F85B1500D9C49F57B8576B49AF691924A42473FF</vt:lpwstr>
  </property>
  <property fmtid="{D5CDD505-2E9C-101B-9397-08002B2CF9AE}" pid="3" name="BB_Department">
    <vt:lpwstr>192;#Marketing|5c74fe39-513e-48e4-a2ad-bb70c3deef20</vt:lpwstr>
  </property>
  <property fmtid="{D5CDD505-2E9C-101B-9397-08002B2CF9AE}" pid="4" name="Country">
    <vt:lpwstr>193;#Corporate|5a1868c9-e506-48b7-9496-c9e83323caf5</vt:lpwstr>
  </property>
</Properties>
</file>