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6" r:id="rId4"/>
    <p:sldId id="257" r:id="rId5"/>
    <p:sldId id="258" r:id="rId6"/>
    <p:sldId id="259" r:id="rId7"/>
    <p:sldId id="260" r:id="rId8"/>
    <p:sldId id="267" r:id="rId9"/>
    <p:sldId id="266" r:id="rId10"/>
    <p:sldId id="270" r:id="rId11"/>
    <p:sldId id="263" r:id="rId12"/>
    <p:sldId id="268" r:id="rId13"/>
    <p:sldId id="264"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8EB1C-DDB8-45BC-B6EE-E7B18E690FCA}"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GB"/>
        </a:p>
      </dgm:t>
    </dgm:pt>
    <dgm:pt modelId="{D193F213-073C-46A7-B6D2-D74D0A373394}">
      <dgm:prSet phldrT="[Text]" phldr="0"/>
      <dgm:spPr/>
      <dgm:t>
        <a:bodyPr/>
        <a:lstStyle/>
        <a:p>
          <a:pPr rtl="0"/>
          <a:r>
            <a:rPr lang="en-GB" dirty="0">
              <a:latin typeface="Verdana" panose="020B0604030504040204" pitchFamily="34" charset="0"/>
              <a:ea typeface="Verdana" panose="020B0604030504040204" pitchFamily="34" charset="0"/>
            </a:rPr>
            <a:t>Advantages of using wild flower seed for biocontrol</a:t>
          </a:r>
        </a:p>
      </dgm:t>
    </dgm:pt>
    <dgm:pt modelId="{E9CF3D93-ED0C-4A71-948C-BB441C0DBAC0}" type="parTrans" cxnId="{9AF5FDCA-4C5E-4D6F-AD53-0C43B85084E6}">
      <dgm:prSet/>
      <dgm:spPr/>
      <dgm:t>
        <a:bodyPr/>
        <a:lstStyle/>
        <a:p>
          <a:endParaRPr lang="en-GB"/>
        </a:p>
      </dgm:t>
    </dgm:pt>
    <dgm:pt modelId="{BED9D738-412C-4F18-90AD-7F25AEB6A0F9}" type="sibTrans" cxnId="{9AF5FDCA-4C5E-4D6F-AD53-0C43B85084E6}">
      <dgm:prSet/>
      <dgm:spPr/>
      <dgm:t>
        <a:bodyPr/>
        <a:lstStyle/>
        <a:p>
          <a:endParaRPr lang="en-GB"/>
        </a:p>
      </dgm:t>
    </dgm:pt>
    <dgm:pt modelId="{FA4EE721-FA99-420A-84AC-652C5EB4F052}">
      <dgm:prSet phldrT="[Text]" phldr="0"/>
      <dgm:spPr/>
      <dgm:t>
        <a:bodyPr/>
        <a:lstStyle/>
        <a:p>
          <a:pPr rtl="0"/>
          <a:r>
            <a:rPr lang="en-GB" dirty="0">
              <a:latin typeface="Verdana" panose="020B0604030504040204" pitchFamily="34" charset="0"/>
              <a:ea typeface="Verdana" panose="020B0604030504040204" pitchFamily="34" charset="0"/>
            </a:rPr>
            <a:t>Creates habitat diversity</a:t>
          </a:r>
        </a:p>
      </dgm:t>
    </dgm:pt>
    <dgm:pt modelId="{550F1F2A-CBEF-4435-A482-11C9681E5174}" type="parTrans" cxnId="{E5C14548-EF78-459A-8574-EE671D428C52}">
      <dgm:prSet/>
      <dgm:spPr/>
      <dgm:t>
        <a:bodyPr/>
        <a:lstStyle/>
        <a:p>
          <a:endParaRPr lang="en-GB"/>
        </a:p>
      </dgm:t>
    </dgm:pt>
    <dgm:pt modelId="{ACD30F43-B25B-4E1C-A987-225AB9390408}" type="sibTrans" cxnId="{E5C14548-EF78-459A-8574-EE671D428C52}">
      <dgm:prSet/>
      <dgm:spPr/>
      <dgm:t>
        <a:bodyPr/>
        <a:lstStyle/>
        <a:p>
          <a:endParaRPr lang="en-GB"/>
        </a:p>
      </dgm:t>
    </dgm:pt>
    <dgm:pt modelId="{A959A8FF-7AA1-4741-8E7B-43D8FEFE202E}">
      <dgm:prSet phldrT="[Text]" phldr="0"/>
      <dgm:spPr/>
      <dgm:t>
        <a:bodyPr/>
        <a:lstStyle/>
        <a:p>
          <a:pPr rtl="0"/>
          <a:r>
            <a:rPr lang="en-GB">
              <a:latin typeface="Verdana" panose="020B0604030504040204" pitchFamily="34" charset="0"/>
              <a:ea typeface="Verdana" panose="020B0604030504040204" pitchFamily="34" charset="0"/>
            </a:rPr>
            <a:t>Increases water holding ability</a:t>
          </a:r>
        </a:p>
      </dgm:t>
    </dgm:pt>
    <dgm:pt modelId="{7E473876-364E-4FE1-A12F-96BF67E82606}" type="parTrans" cxnId="{378C1490-1438-4398-9C0D-FAB02E2507E6}">
      <dgm:prSet/>
      <dgm:spPr/>
      <dgm:t>
        <a:bodyPr/>
        <a:lstStyle/>
        <a:p>
          <a:endParaRPr lang="en-GB"/>
        </a:p>
      </dgm:t>
    </dgm:pt>
    <dgm:pt modelId="{7C9C0699-74D0-414E-8294-9792A8E1F0AE}" type="sibTrans" cxnId="{378C1490-1438-4398-9C0D-FAB02E2507E6}">
      <dgm:prSet/>
      <dgm:spPr/>
      <dgm:t>
        <a:bodyPr/>
        <a:lstStyle/>
        <a:p>
          <a:endParaRPr lang="en-GB"/>
        </a:p>
      </dgm:t>
    </dgm:pt>
    <dgm:pt modelId="{71AF624D-8702-463A-950F-556C0CE4F9BF}">
      <dgm:prSet phldr="0"/>
      <dgm:spPr/>
      <dgm:t>
        <a:bodyPr/>
        <a:lstStyle/>
        <a:p>
          <a:pPr rtl="0"/>
          <a:r>
            <a:rPr lang="en-GB" dirty="0">
              <a:latin typeface="Verdana" panose="020B0604030504040204" pitchFamily="34" charset="0"/>
              <a:ea typeface="Verdana" panose="020B0604030504040204" pitchFamily="34" charset="0"/>
            </a:rPr>
            <a:t>Encourages growth of beneficial fungi</a:t>
          </a:r>
        </a:p>
      </dgm:t>
    </dgm:pt>
    <dgm:pt modelId="{A035EE10-A7DC-4F47-AEBE-251274247D2A}" type="parTrans" cxnId="{6C61F67C-0CC7-4908-B8F9-A1F3F27BC2B2}">
      <dgm:prSet/>
      <dgm:spPr/>
      <dgm:t>
        <a:bodyPr/>
        <a:lstStyle/>
        <a:p>
          <a:endParaRPr lang="en-GB"/>
        </a:p>
      </dgm:t>
    </dgm:pt>
    <dgm:pt modelId="{88389BB9-4E1D-4263-8F16-BD894B91A431}" type="sibTrans" cxnId="{6C61F67C-0CC7-4908-B8F9-A1F3F27BC2B2}">
      <dgm:prSet/>
      <dgm:spPr/>
      <dgm:t>
        <a:bodyPr/>
        <a:lstStyle/>
        <a:p>
          <a:endParaRPr lang="en-US"/>
        </a:p>
      </dgm:t>
    </dgm:pt>
    <dgm:pt modelId="{FC5B6BE7-40E5-419E-A9E5-2604565E8874}">
      <dgm:prSet phldrT="[Text]" phldr="0"/>
      <dgm:spPr/>
      <dgm:t>
        <a:bodyPr/>
        <a:lstStyle/>
        <a:p>
          <a:pPr rtl="0"/>
          <a:r>
            <a:rPr lang="en-GB">
              <a:latin typeface="Verdana" panose="020B0604030504040204" pitchFamily="34" charset="0"/>
              <a:ea typeface="Verdana" panose="020B0604030504040204" pitchFamily="34" charset="0"/>
            </a:rPr>
            <a:t>Improves soil structure</a:t>
          </a:r>
        </a:p>
      </dgm:t>
    </dgm:pt>
    <dgm:pt modelId="{F5B98B78-F5AE-4DD6-9ADB-9BDCEF62AA6E}" type="parTrans" cxnId="{74567513-885D-4DED-86CB-AD796C135D93}">
      <dgm:prSet/>
      <dgm:spPr/>
      <dgm:t>
        <a:bodyPr/>
        <a:lstStyle/>
        <a:p>
          <a:endParaRPr lang="en-GB"/>
        </a:p>
      </dgm:t>
    </dgm:pt>
    <dgm:pt modelId="{E29433EF-088C-4BFD-AB0A-5A7C238AA1A5}" type="sibTrans" cxnId="{74567513-885D-4DED-86CB-AD796C135D93}">
      <dgm:prSet/>
      <dgm:spPr/>
      <dgm:t>
        <a:bodyPr/>
        <a:lstStyle/>
        <a:p>
          <a:endParaRPr lang="en-GB"/>
        </a:p>
      </dgm:t>
    </dgm:pt>
    <dgm:pt modelId="{573B6949-A553-43EF-A8AD-8CAA6F417E37}">
      <dgm:prSet phldr="0"/>
      <dgm:spPr/>
      <dgm:t>
        <a:bodyPr/>
        <a:lstStyle/>
        <a:p>
          <a:pPr rtl="0"/>
          <a:r>
            <a:rPr lang="en-GB" dirty="0">
              <a:latin typeface="Verdana" panose="020B0604030504040204" pitchFamily="34" charset="0"/>
              <a:ea typeface="Verdana" panose="020B0604030504040204" pitchFamily="34" charset="0"/>
            </a:rPr>
            <a:t>Natural pest enemies</a:t>
          </a:r>
        </a:p>
      </dgm:t>
    </dgm:pt>
    <dgm:pt modelId="{33EACAF3-66D2-4905-9F54-E66FC65A0F47}" type="parTrans" cxnId="{2FE38FBC-490B-45E7-B1D2-8540435C406E}">
      <dgm:prSet/>
      <dgm:spPr/>
      <dgm:t>
        <a:bodyPr/>
        <a:lstStyle/>
        <a:p>
          <a:endParaRPr lang="en-GB"/>
        </a:p>
      </dgm:t>
    </dgm:pt>
    <dgm:pt modelId="{488197F7-C1CF-4717-BFFE-0A826E353895}" type="sibTrans" cxnId="{2FE38FBC-490B-45E7-B1D2-8540435C406E}">
      <dgm:prSet/>
      <dgm:spPr/>
      <dgm:t>
        <a:bodyPr/>
        <a:lstStyle/>
        <a:p>
          <a:endParaRPr lang="en-GB"/>
        </a:p>
      </dgm:t>
    </dgm:pt>
    <dgm:pt modelId="{9F81058A-CDD5-4979-8D11-6DC277C889AB}">
      <dgm:prSet phldr="0"/>
      <dgm:spPr/>
      <dgm:t>
        <a:bodyPr/>
        <a:lstStyle/>
        <a:p>
          <a:pPr rtl="0"/>
          <a:r>
            <a:rPr lang="en-GB" dirty="0">
              <a:latin typeface="Verdana" panose="020B0604030504040204" pitchFamily="34" charset="0"/>
              <a:ea typeface="Verdana" panose="020B0604030504040204" pitchFamily="34" charset="0"/>
            </a:rPr>
            <a:t>Resources for pollinators</a:t>
          </a:r>
        </a:p>
      </dgm:t>
    </dgm:pt>
    <dgm:pt modelId="{249FC68A-8063-4687-8261-6E6DFE3489D3}" type="parTrans" cxnId="{252E396A-6C07-4EA7-B2DC-7D807A38FF78}">
      <dgm:prSet/>
      <dgm:spPr/>
      <dgm:t>
        <a:bodyPr/>
        <a:lstStyle/>
        <a:p>
          <a:endParaRPr lang="en-GB"/>
        </a:p>
      </dgm:t>
    </dgm:pt>
    <dgm:pt modelId="{90A9C78E-766F-4C7F-814C-E48F355D3760}" type="sibTrans" cxnId="{252E396A-6C07-4EA7-B2DC-7D807A38FF78}">
      <dgm:prSet/>
      <dgm:spPr/>
      <dgm:t>
        <a:bodyPr/>
        <a:lstStyle/>
        <a:p>
          <a:endParaRPr lang="en-GB"/>
        </a:p>
      </dgm:t>
    </dgm:pt>
    <dgm:pt modelId="{5314F671-43C4-42EB-B7C6-8279AE422126}">
      <dgm:prSet phldr="0"/>
      <dgm:spPr/>
      <dgm:t>
        <a:bodyPr/>
        <a:lstStyle/>
        <a:p>
          <a:pPr rtl="0"/>
          <a:r>
            <a:rPr lang="en-GB" dirty="0">
              <a:latin typeface="Verdana" panose="020B0604030504040204" pitchFamily="34" charset="0"/>
              <a:ea typeface="Verdana" panose="020B0604030504040204" pitchFamily="34" charset="0"/>
            </a:rPr>
            <a:t>Conservation of native flora</a:t>
          </a:r>
        </a:p>
      </dgm:t>
    </dgm:pt>
    <dgm:pt modelId="{697EF8C3-8981-4640-84A6-CA075BEA0BEE}" type="parTrans" cxnId="{58F1B4D7-C7ED-48A2-8BE2-144B40B290FF}">
      <dgm:prSet/>
      <dgm:spPr/>
      <dgm:t>
        <a:bodyPr/>
        <a:lstStyle/>
        <a:p>
          <a:endParaRPr lang="en-GB"/>
        </a:p>
      </dgm:t>
    </dgm:pt>
    <dgm:pt modelId="{F2D16C24-BF73-471D-B394-16F941F79C30}" type="sibTrans" cxnId="{58F1B4D7-C7ED-48A2-8BE2-144B40B290FF}">
      <dgm:prSet/>
      <dgm:spPr/>
      <dgm:t>
        <a:bodyPr/>
        <a:lstStyle/>
        <a:p>
          <a:endParaRPr lang="en-GB"/>
        </a:p>
      </dgm:t>
    </dgm:pt>
    <dgm:pt modelId="{AFF22CBF-0AF5-474C-98E7-1B630FBB4C91}">
      <dgm:prSet phldr="0"/>
      <dgm:spPr/>
      <dgm:t>
        <a:bodyPr/>
        <a:lstStyle/>
        <a:p>
          <a:pPr rtl="0"/>
          <a:r>
            <a:rPr lang="en-GB" dirty="0">
              <a:latin typeface="Verdana" panose="020B0604030504040204" pitchFamily="34" charset="0"/>
              <a:ea typeface="Verdana" panose="020B0604030504040204" pitchFamily="34" charset="0"/>
            </a:rPr>
            <a:t>Nutrient cycling</a:t>
          </a:r>
        </a:p>
      </dgm:t>
    </dgm:pt>
    <dgm:pt modelId="{95060B3E-E5A2-4E4A-96EF-CDF8E3383D28}" type="parTrans" cxnId="{430230DF-841D-4F5E-A2E7-4A585A65CF20}">
      <dgm:prSet/>
      <dgm:spPr/>
      <dgm:t>
        <a:bodyPr/>
        <a:lstStyle/>
        <a:p>
          <a:endParaRPr lang="en-GB"/>
        </a:p>
      </dgm:t>
    </dgm:pt>
    <dgm:pt modelId="{335B4E39-0211-4933-AC06-DB382F97A9C9}" type="sibTrans" cxnId="{430230DF-841D-4F5E-A2E7-4A585A65CF20}">
      <dgm:prSet/>
      <dgm:spPr/>
      <dgm:t>
        <a:bodyPr/>
        <a:lstStyle/>
        <a:p>
          <a:endParaRPr lang="en-GB"/>
        </a:p>
      </dgm:t>
    </dgm:pt>
    <dgm:pt modelId="{72D92C2E-EBB6-4FBC-9CD7-E8CD51DC004A}" type="pres">
      <dgm:prSet presAssocID="{B3E8EB1C-DDB8-45BC-B6EE-E7B18E690FCA}" presName="hierChild1" presStyleCnt="0">
        <dgm:presLayoutVars>
          <dgm:chPref val="1"/>
          <dgm:dir/>
          <dgm:animOne val="branch"/>
          <dgm:animLvl val="lvl"/>
          <dgm:resizeHandles/>
        </dgm:presLayoutVars>
      </dgm:prSet>
      <dgm:spPr/>
    </dgm:pt>
    <dgm:pt modelId="{54D783F7-2877-454C-8B8B-7D99E3B7FB24}" type="pres">
      <dgm:prSet presAssocID="{D193F213-073C-46A7-B6D2-D74D0A373394}" presName="hierRoot1" presStyleCnt="0"/>
      <dgm:spPr/>
    </dgm:pt>
    <dgm:pt modelId="{902EDC9F-A6AA-4FFB-ACEB-7B5C6B927673}" type="pres">
      <dgm:prSet presAssocID="{D193F213-073C-46A7-B6D2-D74D0A373394}" presName="composite" presStyleCnt="0"/>
      <dgm:spPr/>
    </dgm:pt>
    <dgm:pt modelId="{D5F71E85-59DB-4975-ACF2-5F2D126CEF0B}" type="pres">
      <dgm:prSet presAssocID="{D193F213-073C-46A7-B6D2-D74D0A373394}" presName="background" presStyleLbl="node0" presStyleIdx="0" presStyleCnt="1"/>
      <dgm:spPr>
        <a:solidFill>
          <a:schemeClr val="accent1">
            <a:lumMod val="40000"/>
            <a:lumOff val="60000"/>
          </a:schemeClr>
        </a:solidFill>
      </dgm:spPr>
    </dgm:pt>
    <dgm:pt modelId="{9F0DC028-576F-43F5-836F-5B208584DBB3}" type="pres">
      <dgm:prSet presAssocID="{D193F213-073C-46A7-B6D2-D74D0A373394}" presName="text" presStyleLbl="fgAcc0" presStyleIdx="0" presStyleCnt="1" custScaleX="121236" custScaleY="127740">
        <dgm:presLayoutVars>
          <dgm:chPref val="3"/>
        </dgm:presLayoutVars>
      </dgm:prSet>
      <dgm:spPr/>
    </dgm:pt>
    <dgm:pt modelId="{02B3B112-2B82-47A6-8002-8DEC3CEC11FC}" type="pres">
      <dgm:prSet presAssocID="{D193F213-073C-46A7-B6D2-D74D0A373394}" presName="hierChild2" presStyleCnt="0"/>
      <dgm:spPr/>
    </dgm:pt>
    <dgm:pt modelId="{739BCAD4-11C5-4158-91B6-7191A2E85A4C}" type="pres">
      <dgm:prSet presAssocID="{550F1F2A-CBEF-4435-A482-11C9681E5174}" presName="Name10" presStyleLbl="parChTrans1D2" presStyleIdx="0" presStyleCnt="2"/>
      <dgm:spPr/>
    </dgm:pt>
    <dgm:pt modelId="{78A27A6B-431F-4C67-90D0-D8F9B468A04F}" type="pres">
      <dgm:prSet presAssocID="{FA4EE721-FA99-420A-84AC-652C5EB4F052}" presName="hierRoot2" presStyleCnt="0"/>
      <dgm:spPr/>
    </dgm:pt>
    <dgm:pt modelId="{B961C528-66C3-4D40-970A-9A04CCAACE0D}" type="pres">
      <dgm:prSet presAssocID="{FA4EE721-FA99-420A-84AC-652C5EB4F052}" presName="composite2" presStyleCnt="0"/>
      <dgm:spPr/>
    </dgm:pt>
    <dgm:pt modelId="{1709B51E-0265-48A3-9AB7-9B1F8042DFBE}" type="pres">
      <dgm:prSet presAssocID="{FA4EE721-FA99-420A-84AC-652C5EB4F052}" presName="background2" presStyleLbl="node2" presStyleIdx="0" presStyleCnt="2"/>
      <dgm:spPr>
        <a:solidFill>
          <a:schemeClr val="accent1">
            <a:lumMod val="40000"/>
            <a:lumOff val="60000"/>
          </a:schemeClr>
        </a:solidFill>
      </dgm:spPr>
    </dgm:pt>
    <dgm:pt modelId="{2A015E17-A804-489B-A6B0-F1787661B4F4}" type="pres">
      <dgm:prSet presAssocID="{FA4EE721-FA99-420A-84AC-652C5EB4F052}" presName="text2" presStyleLbl="fgAcc2" presStyleIdx="0" presStyleCnt="2">
        <dgm:presLayoutVars>
          <dgm:chPref val="3"/>
        </dgm:presLayoutVars>
      </dgm:prSet>
      <dgm:spPr/>
    </dgm:pt>
    <dgm:pt modelId="{382FB9DA-B877-420E-BCC9-4D856045443F}" type="pres">
      <dgm:prSet presAssocID="{FA4EE721-FA99-420A-84AC-652C5EB4F052}" presName="hierChild3" presStyleCnt="0"/>
      <dgm:spPr/>
    </dgm:pt>
    <dgm:pt modelId="{8B5AE4F8-0E5E-4FAD-9377-B1108A1E3D95}" type="pres">
      <dgm:prSet presAssocID="{33EACAF3-66D2-4905-9F54-E66FC65A0F47}" presName="Name17" presStyleLbl="parChTrans1D3" presStyleIdx="0" presStyleCnt="6"/>
      <dgm:spPr/>
    </dgm:pt>
    <dgm:pt modelId="{20F694F7-1A26-4BAF-8CDB-6BB4335FF7CF}" type="pres">
      <dgm:prSet presAssocID="{573B6949-A553-43EF-A8AD-8CAA6F417E37}" presName="hierRoot3" presStyleCnt="0"/>
      <dgm:spPr/>
    </dgm:pt>
    <dgm:pt modelId="{0E85BAE3-BE36-47F8-BE33-842FEA96D280}" type="pres">
      <dgm:prSet presAssocID="{573B6949-A553-43EF-A8AD-8CAA6F417E37}" presName="composite3" presStyleCnt="0"/>
      <dgm:spPr/>
    </dgm:pt>
    <dgm:pt modelId="{F716EDAB-3E14-4C63-904F-30CB0FDE6E9C}" type="pres">
      <dgm:prSet presAssocID="{573B6949-A553-43EF-A8AD-8CAA6F417E37}" presName="background3" presStyleLbl="node3" presStyleIdx="0" presStyleCnt="6"/>
      <dgm:spPr>
        <a:solidFill>
          <a:schemeClr val="accent1">
            <a:lumMod val="40000"/>
            <a:lumOff val="60000"/>
          </a:schemeClr>
        </a:solidFill>
      </dgm:spPr>
    </dgm:pt>
    <dgm:pt modelId="{418C1351-D249-4193-8B81-00FB5FFE0D3B}" type="pres">
      <dgm:prSet presAssocID="{573B6949-A553-43EF-A8AD-8CAA6F417E37}" presName="text3" presStyleLbl="fgAcc3" presStyleIdx="0" presStyleCnt="6">
        <dgm:presLayoutVars>
          <dgm:chPref val="3"/>
        </dgm:presLayoutVars>
      </dgm:prSet>
      <dgm:spPr/>
    </dgm:pt>
    <dgm:pt modelId="{75C8D366-AD44-4DF9-AD01-1613F5E1F3D1}" type="pres">
      <dgm:prSet presAssocID="{573B6949-A553-43EF-A8AD-8CAA6F417E37}" presName="hierChild4" presStyleCnt="0"/>
      <dgm:spPr/>
    </dgm:pt>
    <dgm:pt modelId="{77B2D88B-2426-4574-9ADD-25D042BE70C8}" type="pres">
      <dgm:prSet presAssocID="{697EF8C3-8981-4640-84A6-CA075BEA0BEE}" presName="Name17" presStyleLbl="parChTrans1D3" presStyleIdx="1" presStyleCnt="6"/>
      <dgm:spPr/>
    </dgm:pt>
    <dgm:pt modelId="{A126F45D-1D6C-4B33-B1AA-F6C59C82513C}" type="pres">
      <dgm:prSet presAssocID="{5314F671-43C4-42EB-B7C6-8279AE422126}" presName="hierRoot3" presStyleCnt="0"/>
      <dgm:spPr/>
    </dgm:pt>
    <dgm:pt modelId="{8ECB2ACC-448D-42E8-AFB4-0295AB642BC6}" type="pres">
      <dgm:prSet presAssocID="{5314F671-43C4-42EB-B7C6-8279AE422126}" presName="composite3" presStyleCnt="0"/>
      <dgm:spPr/>
    </dgm:pt>
    <dgm:pt modelId="{383F3514-38BB-430C-B197-B13F074F3AA3}" type="pres">
      <dgm:prSet presAssocID="{5314F671-43C4-42EB-B7C6-8279AE422126}" presName="background3" presStyleLbl="node3" presStyleIdx="1" presStyleCnt="6"/>
      <dgm:spPr>
        <a:solidFill>
          <a:schemeClr val="accent1">
            <a:lumMod val="40000"/>
            <a:lumOff val="60000"/>
          </a:schemeClr>
        </a:solidFill>
        <a:ln>
          <a:solidFill>
            <a:schemeClr val="accent1">
              <a:lumMod val="20000"/>
              <a:lumOff val="80000"/>
            </a:schemeClr>
          </a:solidFill>
        </a:ln>
      </dgm:spPr>
    </dgm:pt>
    <dgm:pt modelId="{257E7579-989D-498B-A71D-3C4D596130D3}" type="pres">
      <dgm:prSet presAssocID="{5314F671-43C4-42EB-B7C6-8279AE422126}" presName="text3" presStyleLbl="fgAcc3" presStyleIdx="1" presStyleCnt="6">
        <dgm:presLayoutVars>
          <dgm:chPref val="3"/>
        </dgm:presLayoutVars>
      </dgm:prSet>
      <dgm:spPr/>
    </dgm:pt>
    <dgm:pt modelId="{F9150F3F-016B-44A9-8B97-BE34F1CE31B4}" type="pres">
      <dgm:prSet presAssocID="{5314F671-43C4-42EB-B7C6-8279AE422126}" presName="hierChild4" presStyleCnt="0"/>
      <dgm:spPr/>
    </dgm:pt>
    <dgm:pt modelId="{50793040-F592-4E15-B0B2-F2CCC0141F2C}" type="pres">
      <dgm:prSet presAssocID="{249FC68A-8063-4687-8261-6E6DFE3489D3}" presName="Name17" presStyleLbl="parChTrans1D3" presStyleIdx="2" presStyleCnt="6"/>
      <dgm:spPr/>
    </dgm:pt>
    <dgm:pt modelId="{20F6F5B8-1133-4F6C-972D-5AB59AB3B5DC}" type="pres">
      <dgm:prSet presAssocID="{9F81058A-CDD5-4979-8D11-6DC277C889AB}" presName="hierRoot3" presStyleCnt="0"/>
      <dgm:spPr/>
    </dgm:pt>
    <dgm:pt modelId="{9FD9D735-D7FB-4CCD-AD9A-60CE81B78E0A}" type="pres">
      <dgm:prSet presAssocID="{9F81058A-CDD5-4979-8D11-6DC277C889AB}" presName="composite3" presStyleCnt="0"/>
      <dgm:spPr/>
    </dgm:pt>
    <dgm:pt modelId="{736AF973-AE30-4DB3-B6AB-12DFB12B370B}" type="pres">
      <dgm:prSet presAssocID="{9F81058A-CDD5-4979-8D11-6DC277C889AB}" presName="background3" presStyleLbl="node3" presStyleIdx="2" presStyleCnt="6"/>
      <dgm:spPr>
        <a:solidFill>
          <a:schemeClr val="accent1">
            <a:lumMod val="40000"/>
            <a:lumOff val="60000"/>
          </a:schemeClr>
        </a:solidFill>
      </dgm:spPr>
    </dgm:pt>
    <dgm:pt modelId="{34DE4BAD-1C61-4A02-A302-BCCAAB50AB37}" type="pres">
      <dgm:prSet presAssocID="{9F81058A-CDD5-4979-8D11-6DC277C889AB}" presName="text3" presStyleLbl="fgAcc3" presStyleIdx="2" presStyleCnt="6">
        <dgm:presLayoutVars>
          <dgm:chPref val="3"/>
        </dgm:presLayoutVars>
      </dgm:prSet>
      <dgm:spPr/>
    </dgm:pt>
    <dgm:pt modelId="{47792F71-B8D6-4668-AF92-A4591353EE97}" type="pres">
      <dgm:prSet presAssocID="{9F81058A-CDD5-4979-8D11-6DC277C889AB}" presName="hierChild4" presStyleCnt="0"/>
      <dgm:spPr/>
    </dgm:pt>
    <dgm:pt modelId="{403D9EE6-65ED-4D2A-9E0F-B81DD09B53A5}" type="pres">
      <dgm:prSet presAssocID="{F5B98B78-F5AE-4DD6-9ADB-9BDCEF62AA6E}" presName="Name10" presStyleLbl="parChTrans1D2" presStyleIdx="1" presStyleCnt="2"/>
      <dgm:spPr/>
    </dgm:pt>
    <dgm:pt modelId="{F5B6C8E1-8BAB-4CC8-8259-7349655AADDA}" type="pres">
      <dgm:prSet presAssocID="{FC5B6BE7-40E5-419E-A9E5-2604565E8874}" presName="hierRoot2" presStyleCnt="0"/>
      <dgm:spPr/>
    </dgm:pt>
    <dgm:pt modelId="{6B4F1051-CA32-4DCD-972F-B73B7B285C55}" type="pres">
      <dgm:prSet presAssocID="{FC5B6BE7-40E5-419E-A9E5-2604565E8874}" presName="composite2" presStyleCnt="0"/>
      <dgm:spPr/>
    </dgm:pt>
    <dgm:pt modelId="{69E57412-C4B6-4DA2-B035-E7A8B8E6DE86}" type="pres">
      <dgm:prSet presAssocID="{FC5B6BE7-40E5-419E-A9E5-2604565E8874}" presName="background2" presStyleLbl="node2" presStyleIdx="1" presStyleCnt="2"/>
      <dgm:spPr>
        <a:solidFill>
          <a:schemeClr val="accent1">
            <a:lumMod val="40000"/>
            <a:lumOff val="60000"/>
          </a:schemeClr>
        </a:solidFill>
      </dgm:spPr>
    </dgm:pt>
    <dgm:pt modelId="{A82CECA2-1FDC-4E8A-96E2-F0AA60C71737}" type="pres">
      <dgm:prSet presAssocID="{FC5B6BE7-40E5-419E-A9E5-2604565E8874}" presName="text2" presStyleLbl="fgAcc2" presStyleIdx="1" presStyleCnt="2">
        <dgm:presLayoutVars>
          <dgm:chPref val="3"/>
        </dgm:presLayoutVars>
      </dgm:prSet>
      <dgm:spPr/>
    </dgm:pt>
    <dgm:pt modelId="{991AFBFD-3A23-462D-AB59-CEF48A48531D}" type="pres">
      <dgm:prSet presAssocID="{FC5B6BE7-40E5-419E-A9E5-2604565E8874}" presName="hierChild3" presStyleCnt="0"/>
      <dgm:spPr/>
    </dgm:pt>
    <dgm:pt modelId="{90334EA1-8B32-471B-AA3D-8DA227022BBD}" type="pres">
      <dgm:prSet presAssocID="{7E473876-364E-4FE1-A12F-96BF67E82606}" presName="Name17" presStyleLbl="parChTrans1D3" presStyleIdx="3" presStyleCnt="6"/>
      <dgm:spPr/>
    </dgm:pt>
    <dgm:pt modelId="{D461FEF7-C2BE-4EA9-9AEB-BC049CC0AEBF}" type="pres">
      <dgm:prSet presAssocID="{A959A8FF-7AA1-4741-8E7B-43D8FEFE202E}" presName="hierRoot3" presStyleCnt="0"/>
      <dgm:spPr/>
    </dgm:pt>
    <dgm:pt modelId="{7303CA4D-ADAF-4DB3-BD52-5C3644ED740C}" type="pres">
      <dgm:prSet presAssocID="{A959A8FF-7AA1-4741-8E7B-43D8FEFE202E}" presName="composite3" presStyleCnt="0"/>
      <dgm:spPr/>
    </dgm:pt>
    <dgm:pt modelId="{3702B6BB-6A2B-4E54-B12F-6271E06672E1}" type="pres">
      <dgm:prSet presAssocID="{A959A8FF-7AA1-4741-8E7B-43D8FEFE202E}" presName="background3" presStyleLbl="node3" presStyleIdx="3" presStyleCnt="6"/>
      <dgm:spPr>
        <a:solidFill>
          <a:schemeClr val="accent1">
            <a:lumMod val="40000"/>
            <a:lumOff val="60000"/>
          </a:schemeClr>
        </a:solidFill>
      </dgm:spPr>
    </dgm:pt>
    <dgm:pt modelId="{E827552B-F0DD-43BD-9474-5D8F2782AB7D}" type="pres">
      <dgm:prSet presAssocID="{A959A8FF-7AA1-4741-8E7B-43D8FEFE202E}" presName="text3" presStyleLbl="fgAcc3" presStyleIdx="3" presStyleCnt="6">
        <dgm:presLayoutVars>
          <dgm:chPref val="3"/>
        </dgm:presLayoutVars>
      </dgm:prSet>
      <dgm:spPr/>
    </dgm:pt>
    <dgm:pt modelId="{C2693656-86DC-49B0-B980-B1206D29AAC3}" type="pres">
      <dgm:prSet presAssocID="{A959A8FF-7AA1-4741-8E7B-43D8FEFE202E}" presName="hierChild4" presStyleCnt="0"/>
      <dgm:spPr/>
    </dgm:pt>
    <dgm:pt modelId="{D66CD3E3-0B48-43BC-9B01-27FE8DC126F1}" type="pres">
      <dgm:prSet presAssocID="{95060B3E-E5A2-4E4A-96EF-CDF8E3383D28}" presName="Name17" presStyleLbl="parChTrans1D3" presStyleIdx="4" presStyleCnt="6"/>
      <dgm:spPr/>
    </dgm:pt>
    <dgm:pt modelId="{4F0F06A2-780E-4843-83B3-D3406A133641}" type="pres">
      <dgm:prSet presAssocID="{AFF22CBF-0AF5-474C-98E7-1B630FBB4C91}" presName="hierRoot3" presStyleCnt="0"/>
      <dgm:spPr/>
    </dgm:pt>
    <dgm:pt modelId="{7237782C-9BB8-49F0-A115-A4D2C18C096C}" type="pres">
      <dgm:prSet presAssocID="{AFF22CBF-0AF5-474C-98E7-1B630FBB4C91}" presName="composite3" presStyleCnt="0"/>
      <dgm:spPr/>
    </dgm:pt>
    <dgm:pt modelId="{37CEAA2D-0A93-4D4C-8D6A-EDC5EF2A59F0}" type="pres">
      <dgm:prSet presAssocID="{AFF22CBF-0AF5-474C-98E7-1B630FBB4C91}" presName="background3" presStyleLbl="node3" presStyleIdx="4" presStyleCnt="6"/>
      <dgm:spPr>
        <a:solidFill>
          <a:schemeClr val="accent1">
            <a:lumMod val="40000"/>
            <a:lumOff val="60000"/>
          </a:schemeClr>
        </a:solidFill>
      </dgm:spPr>
    </dgm:pt>
    <dgm:pt modelId="{F8F03364-3EF1-47F6-9178-4C81B5B8B31F}" type="pres">
      <dgm:prSet presAssocID="{AFF22CBF-0AF5-474C-98E7-1B630FBB4C91}" presName="text3" presStyleLbl="fgAcc3" presStyleIdx="4" presStyleCnt="6">
        <dgm:presLayoutVars>
          <dgm:chPref val="3"/>
        </dgm:presLayoutVars>
      </dgm:prSet>
      <dgm:spPr/>
    </dgm:pt>
    <dgm:pt modelId="{A797C031-F0A7-4C7F-A4E3-B5C7202FC9FA}" type="pres">
      <dgm:prSet presAssocID="{AFF22CBF-0AF5-474C-98E7-1B630FBB4C91}" presName="hierChild4" presStyleCnt="0"/>
      <dgm:spPr/>
    </dgm:pt>
    <dgm:pt modelId="{29AC0AEF-8CD8-4B7E-8CA7-C120F6DCF75B}" type="pres">
      <dgm:prSet presAssocID="{A035EE10-A7DC-4F47-AEBE-251274247D2A}" presName="Name17" presStyleLbl="parChTrans1D3" presStyleIdx="5" presStyleCnt="6"/>
      <dgm:spPr/>
    </dgm:pt>
    <dgm:pt modelId="{EC194431-446A-4BA1-81C1-4080CEA53069}" type="pres">
      <dgm:prSet presAssocID="{71AF624D-8702-463A-950F-556C0CE4F9BF}" presName="hierRoot3" presStyleCnt="0"/>
      <dgm:spPr/>
    </dgm:pt>
    <dgm:pt modelId="{A3D77AC6-7D9F-4E7C-A467-8C4124F2E92F}" type="pres">
      <dgm:prSet presAssocID="{71AF624D-8702-463A-950F-556C0CE4F9BF}" presName="composite3" presStyleCnt="0"/>
      <dgm:spPr/>
    </dgm:pt>
    <dgm:pt modelId="{8D872795-E4A9-4C3E-9243-B171AB4CEDEE}" type="pres">
      <dgm:prSet presAssocID="{71AF624D-8702-463A-950F-556C0CE4F9BF}" presName="background3" presStyleLbl="node3" presStyleIdx="5" presStyleCnt="6"/>
      <dgm:spPr>
        <a:solidFill>
          <a:schemeClr val="accent1">
            <a:lumMod val="40000"/>
            <a:lumOff val="60000"/>
          </a:schemeClr>
        </a:solidFill>
      </dgm:spPr>
    </dgm:pt>
    <dgm:pt modelId="{BA776647-355C-4B74-AB84-3CD4FBF6288E}" type="pres">
      <dgm:prSet presAssocID="{71AF624D-8702-463A-950F-556C0CE4F9BF}" presName="text3" presStyleLbl="fgAcc3" presStyleIdx="5" presStyleCnt="6">
        <dgm:presLayoutVars>
          <dgm:chPref val="3"/>
        </dgm:presLayoutVars>
      </dgm:prSet>
      <dgm:spPr/>
    </dgm:pt>
    <dgm:pt modelId="{0403D853-0158-44CC-AE39-121A31089270}" type="pres">
      <dgm:prSet presAssocID="{71AF624D-8702-463A-950F-556C0CE4F9BF}" presName="hierChild4" presStyleCnt="0"/>
      <dgm:spPr/>
    </dgm:pt>
  </dgm:ptLst>
  <dgm:cxnLst>
    <dgm:cxn modelId="{358F9008-D78D-4665-9282-4FCC2D4306D8}" type="presOf" srcId="{D193F213-073C-46A7-B6D2-D74D0A373394}" destId="{9F0DC028-576F-43F5-836F-5B208584DBB3}" srcOrd="0" destOrd="0" presId="urn:microsoft.com/office/officeart/2005/8/layout/hierarchy1"/>
    <dgm:cxn modelId="{74567513-885D-4DED-86CB-AD796C135D93}" srcId="{D193F213-073C-46A7-B6D2-D74D0A373394}" destId="{FC5B6BE7-40E5-419E-A9E5-2604565E8874}" srcOrd="1" destOrd="0" parTransId="{F5B98B78-F5AE-4DD6-9ADB-9BDCEF62AA6E}" sibTransId="{E29433EF-088C-4BFD-AB0A-5A7C238AA1A5}"/>
    <dgm:cxn modelId="{35247122-3F73-46C2-A987-0851E8AC15B8}" type="presOf" srcId="{F5B98B78-F5AE-4DD6-9ADB-9BDCEF62AA6E}" destId="{403D9EE6-65ED-4D2A-9E0F-B81DD09B53A5}" srcOrd="0" destOrd="0" presId="urn:microsoft.com/office/officeart/2005/8/layout/hierarchy1"/>
    <dgm:cxn modelId="{04889C3A-C521-462F-9807-09E347768243}" type="presOf" srcId="{95060B3E-E5A2-4E4A-96EF-CDF8E3383D28}" destId="{D66CD3E3-0B48-43BC-9B01-27FE8DC126F1}" srcOrd="0" destOrd="0" presId="urn:microsoft.com/office/officeart/2005/8/layout/hierarchy1"/>
    <dgm:cxn modelId="{E89F273C-180E-4896-9135-BB658B65C94E}" type="presOf" srcId="{FC5B6BE7-40E5-419E-A9E5-2604565E8874}" destId="{A82CECA2-1FDC-4E8A-96E2-F0AA60C71737}" srcOrd="0" destOrd="0" presId="urn:microsoft.com/office/officeart/2005/8/layout/hierarchy1"/>
    <dgm:cxn modelId="{9E8C7540-C304-4BCC-B89B-472D72BA0D89}" type="presOf" srcId="{249FC68A-8063-4687-8261-6E6DFE3489D3}" destId="{50793040-F592-4E15-B0B2-F2CCC0141F2C}" srcOrd="0" destOrd="0" presId="urn:microsoft.com/office/officeart/2005/8/layout/hierarchy1"/>
    <dgm:cxn modelId="{E5C14548-EF78-459A-8574-EE671D428C52}" srcId="{D193F213-073C-46A7-B6D2-D74D0A373394}" destId="{FA4EE721-FA99-420A-84AC-652C5EB4F052}" srcOrd="0" destOrd="0" parTransId="{550F1F2A-CBEF-4435-A482-11C9681E5174}" sibTransId="{ACD30F43-B25B-4E1C-A987-225AB9390408}"/>
    <dgm:cxn modelId="{252E396A-6C07-4EA7-B2DC-7D807A38FF78}" srcId="{FA4EE721-FA99-420A-84AC-652C5EB4F052}" destId="{9F81058A-CDD5-4979-8D11-6DC277C889AB}" srcOrd="2" destOrd="0" parTransId="{249FC68A-8063-4687-8261-6E6DFE3489D3}" sibTransId="{90A9C78E-766F-4C7F-814C-E48F355D3760}"/>
    <dgm:cxn modelId="{6C61F67C-0CC7-4908-B8F9-A1F3F27BC2B2}" srcId="{FC5B6BE7-40E5-419E-A9E5-2604565E8874}" destId="{71AF624D-8702-463A-950F-556C0CE4F9BF}" srcOrd="2" destOrd="0" parTransId="{A035EE10-A7DC-4F47-AEBE-251274247D2A}" sibTransId="{88389BB9-4E1D-4263-8F16-BD894B91A431}"/>
    <dgm:cxn modelId="{C8F6B48E-E2CD-452C-9DC5-99A999AC0FB6}" type="presOf" srcId="{A035EE10-A7DC-4F47-AEBE-251274247D2A}" destId="{29AC0AEF-8CD8-4B7E-8CA7-C120F6DCF75B}" srcOrd="0" destOrd="0" presId="urn:microsoft.com/office/officeart/2005/8/layout/hierarchy1"/>
    <dgm:cxn modelId="{309E6F8F-A632-4810-8421-D7D7EF496DEB}" type="presOf" srcId="{A959A8FF-7AA1-4741-8E7B-43D8FEFE202E}" destId="{E827552B-F0DD-43BD-9474-5D8F2782AB7D}" srcOrd="0" destOrd="0" presId="urn:microsoft.com/office/officeart/2005/8/layout/hierarchy1"/>
    <dgm:cxn modelId="{378C1490-1438-4398-9C0D-FAB02E2507E6}" srcId="{FC5B6BE7-40E5-419E-A9E5-2604565E8874}" destId="{A959A8FF-7AA1-4741-8E7B-43D8FEFE202E}" srcOrd="0" destOrd="0" parTransId="{7E473876-364E-4FE1-A12F-96BF67E82606}" sibTransId="{7C9C0699-74D0-414E-8294-9792A8E1F0AE}"/>
    <dgm:cxn modelId="{EE26619E-474F-481C-899B-F8F5D42659FB}" type="presOf" srcId="{550F1F2A-CBEF-4435-A482-11C9681E5174}" destId="{739BCAD4-11C5-4158-91B6-7191A2E85A4C}" srcOrd="0" destOrd="0" presId="urn:microsoft.com/office/officeart/2005/8/layout/hierarchy1"/>
    <dgm:cxn modelId="{FF6A5CAB-310B-4271-BA0E-EB3BD1DA54C4}" type="presOf" srcId="{573B6949-A553-43EF-A8AD-8CAA6F417E37}" destId="{418C1351-D249-4193-8B81-00FB5FFE0D3B}" srcOrd="0" destOrd="0" presId="urn:microsoft.com/office/officeart/2005/8/layout/hierarchy1"/>
    <dgm:cxn modelId="{08931FB4-264C-4C49-B447-CCC52ECCAAEB}" type="presOf" srcId="{7E473876-364E-4FE1-A12F-96BF67E82606}" destId="{90334EA1-8B32-471B-AA3D-8DA227022BBD}" srcOrd="0" destOrd="0" presId="urn:microsoft.com/office/officeart/2005/8/layout/hierarchy1"/>
    <dgm:cxn modelId="{C0BA21B5-BEC5-4F87-B1FE-BCB9AB4C625B}" type="presOf" srcId="{FA4EE721-FA99-420A-84AC-652C5EB4F052}" destId="{2A015E17-A804-489B-A6B0-F1787661B4F4}" srcOrd="0" destOrd="0" presId="urn:microsoft.com/office/officeart/2005/8/layout/hierarchy1"/>
    <dgm:cxn modelId="{2FE38FBC-490B-45E7-B1D2-8540435C406E}" srcId="{FA4EE721-FA99-420A-84AC-652C5EB4F052}" destId="{573B6949-A553-43EF-A8AD-8CAA6F417E37}" srcOrd="0" destOrd="0" parTransId="{33EACAF3-66D2-4905-9F54-E66FC65A0F47}" sibTransId="{488197F7-C1CF-4717-BFFE-0A826E353895}"/>
    <dgm:cxn modelId="{0B4E9BC3-8AB8-4AB5-91BE-2F41531BBDBE}" type="presOf" srcId="{AFF22CBF-0AF5-474C-98E7-1B630FBB4C91}" destId="{F8F03364-3EF1-47F6-9178-4C81B5B8B31F}" srcOrd="0" destOrd="0" presId="urn:microsoft.com/office/officeart/2005/8/layout/hierarchy1"/>
    <dgm:cxn modelId="{1C4DEBC6-8967-4149-9D62-821327956303}" type="presOf" srcId="{5314F671-43C4-42EB-B7C6-8279AE422126}" destId="{257E7579-989D-498B-A71D-3C4D596130D3}" srcOrd="0" destOrd="0" presId="urn:microsoft.com/office/officeart/2005/8/layout/hierarchy1"/>
    <dgm:cxn modelId="{2CA7BFCA-D2CC-4982-860D-88D09BF808AC}" type="presOf" srcId="{697EF8C3-8981-4640-84A6-CA075BEA0BEE}" destId="{77B2D88B-2426-4574-9ADD-25D042BE70C8}" srcOrd="0" destOrd="0" presId="urn:microsoft.com/office/officeart/2005/8/layout/hierarchy1"/>
    <dgm:cxn modelId="{9AF5FDCA-4C5E-4D6F-AD53-0C43B85084E6}" srcId="{B3E8EB1C-DDB8-45BC-B6EE-E7B18E690FCA}" destId="{D193F213-073C-46A7-B6D2-D74D0A373394}" srcOrd="0" destOrd="0" parTransId="{E9CF3D93-ED0C-4A71-948C-BB441C0DBAC0}" sibTransId="{BED9D738-412C-4F18-90AD-7F25AEB6A0F9}"/>
    <dgm:cxn modelId="{FC650BD7-9A1D-451F-8E3B-7852FB97E96F}" type="presOf" srcId="{33EACAF3-66D2-4905-9F54-E66FC65A0F47}" destId="{8B5AE4F8-0E5E-4FAD-9377-B1108A1E3D95}" srcOrd="0" destOrd="0" presId="urn:microsoft.com/office/officeart/2005/8/layout/hierarchy1"/>
    <dgm:cxn modelId="{58F1B4D7-C7ED-48A2-8BE2-144B40B290FF}" srcId="{FA4EE721-FA99-420A-84AC-652C5EB4F052}" destId="{5314F671-43C4-42EB-B7C6-8279AE422126}" srcOrd="1" destOrd="0" parTransId="{697EF8C3-8981-4640-84A6-CA075BEA0BEE}" sibTransId="{F2D16C24-BF73-471D-B394-16F941F79C30}"/>
    <dgm:cxn modelId="{430230DF-841D-4F5E-A2E7-4A585A65CF20}" srcId="{FC5B6BE7-40E5-419E-A9E5-2604565E8874}" destId="{AFF22CBF-0AF5-474C-98E7-1B630FBB4C91}" srcOrd="1" destOrd="0" parTransId="{95060B3E-E5A2-4E4A-96EF-CDF8E3383D28}" sibTransId="{335B4E39-0211-4933-AC06-DB382F97A9C9}"/>
    <dgm:cxn modelId="{C3C357E8-CBB3-4D56-BADF-DC0BFFD9D3E8}" type="presOf" srcId="{B3E8EB1C-DDB8-45BC-B6EE-E7B18E690FCA}" destId="{72D92C2E-EBB6-4FBC-9CD7-E8CD51DC004A}" srcOrd="0" destOrd="0" presId="urn:microsoft.com/office/officeart/2005/8/layout/hierarchy1"/>
    <dgm:cxn modelId="{389146F8-D299-4AA5-A503-B340D28040C7}" type="presOf" srcId="{9F81058A-CDD5-4979-8D11-6DC277C889AB}" destId="{34DE4BAD-1C61-4A02-A302-BCCAAB50AB37}" srcOrd="0" destOrd="0" presId="urn:microsoft.com/office/officeart/2005/8/layout/hierarchy1"/>
    <dgm:cxn modelId="{A081CFFB-D82A-415B-A007-5112913B81C6}" type="presOf" srcId="{71AF624D-8702-463A-950F-556C0CE4F9BF}" destId="{BA776647-355C-4B74-AB84-3CD4FBF6288E}" srcOrd="0" destOrd="0" presId="urn:microsoft.com/office/officeart/2005/8/layout/hierarchy1"/>
    <dgm:cxn modelId="{FE54A2C3-5AB8-4C53-8E4D-980066342835}" type="presParOf" srcId="{72D92C2E-EBB6-4FBC-9CD7-E8CD51DC004A}" destId="{54D783F7-2877-454C-8B8B-7D99E3B7FB24}" srcOrd="0" destOrd="0" presId="urn:microsoft.com/office/officeart/2005/8/layout/hierarchy1"/>
    <dgm:cxn modelId="{25A76EC6-94C0-4445-89D4-91641DADEC68}" type="presParOf" srcId="{54D783F7-2877-454C-8B8B-7D99E3B7FB24}" destId="{902EDC9F-A6AA-4FFB-ACEB-7B5C6B927673}" srcOrd="0" destOrd="0" presId="urn:microsoft.com/office/officeart/2005/8/layout/hierarchy1"/>
    <dgm:cxn modelId="{572A7757-5B6F-4EBA-993E-237590881064}" type="presParOf" srcId="{902EDC9F-A6AA-4FFB-ACEB-7B5C6B927673}" destId="{D5F71E85-59DB-4975-ACF2-5F2D126CEF0B}" srcOrd="0" destOrd="0" presId="urn:microsoft.com/office/officeart/2005/8/layout/hierarchy1"/>
    <dgm:cxn modelId="{863E848A-024E-4DF9-BED4-CB7A2B20B813}" type="presParOf" srcId="{902EDC9F-A6AA-4FFB-ACEB-7B5C6B927673}" destId="{9F0DC028-576F-43F5-836F-5B208584DBB3}" srcOrd="1" destOrd="0" presId="urn:microsoft.com/office/officeart/2005/8/layout/hierarchy1"/>
    <dgm:cxn modelId="{93CB135C-AC7F-450E-A7D5-11CEB45E35C4}" type="presParOf" srcId="{54D783F7-2877-454C-8B8B-7D99E3B7FB24}" destId="{02B3B112-2B82-47A6-8002-8DEC3CEC11FC}" srcOrd="1" destOrd="0" presId="urn:microsoft.com/office/officeart/2005/8/layout/hierarchy1"/>
    <dgm:cxn modelId="{DFC28D07-BC84-47E1-BFE6-D605E53FB9FA}" type="presParOf" srcId="{02B3B112-2B82-47A6-8002-8DEC3CEC11FC}" destId="{739BCAD4-11C5-4158-91B6-7191A2E85A4C}" srcOrd="0" destOrd="0" presId="urn:microsoft.com/office/officeart/2005/8/layout/hierarchy1"/>
    <dgm:cxn modelId="{C2B2D5A7-C5E6-49EF-9000-564BF1F34700}" type="presParOf" srcId="{02B3B112-2B82-47A6-8002-8DEC3CEC11FC}" destId="{78A27A6B-431F-4C67-90D0-D8F9B468A04F}" srcOrd="1" destOrd="0" presId="urn:microsoft.com/office/officeart/2005/8/layout/hierarchy1"/>
    <dgm:cxn modelId="{703AE6A5-ED00-4632-8156-9C511D124275}" type="presParOf" srcId="{78A27A6B-431F-4C67-90D0-D8F9B468A04F}" destId="{B961C528-66C3-4D40-970A-9A04CCAACE0D}" srcOrd="0" destOrd="0" presId="urn:microsoft.com/office/officeart/2005/8/layout/hierarchy1"/>
    <dgm:cxn modelId="{6947F065-4E9D-4F78-94E4-EB4D712F3508}" type="presParOf" srcId="{B961C528-66C3-4D40-970A-9A04CCAACE0D}" destId="{1709B51E-0265-48A3-9AB7-9B1F8042DFBE}" srcOrd="0" destOrd="0" presId="urn:microsoft.com/office/officeart/2005/8/layout/hierarchy1"/>
    <dgm:cxn modelId="{6EB46959-F19C-4B4D-A238-53AAA92F372B}" type="presParOf" srcId="{B961C528-66C3-4D40-970A-9A04CCAACE0D}" destId="{2A015E17-A804-489B-A6B0-F1787661B4F4}" srcOrd="1" destOrd="0" presId="urn:microsoft.com/office/officeart/2005/8/layout/hierarchy1"/>
    <dgm:cxn modelId="{6A2AE829-E69B-43CE-8BEF-23E24862D5BE}" type="presParOf" srcId="{78A27A6B-431F-4C67-90D0-D8F9B468A04F}" destId="{382FB9DA-B877-420E-BCC9-4D856045443F}" srcOrd="1" destOrd="0" presId="urn:microsoft.com/office/officeart/2005/8/layout/hierarchy1"/>
    <dgm:cxn modelId="{C6BF7166-1456-436D-B494-DE9CC7DC22A0}" type="presParOf" srcId="{382FB9DA-B877-420E-BCC9-4D856045443F}" destId="{8B5AE4F8-0E5E-4FAD-9377-B1108A1E3D95}" srcOrd="0" destOrd="0" presId="urn:microsoft.com/office/officeart/2005/8/layout/hierarchy1"/>
    <dgm:cxn modelId="{35704663-FF59-49BF-B5E2-31F217C0EFD4}" type="presParOf" srcId="{382FB9DA-B877-420E-BCC9-4D856045443F}" destId="{20F694F7-1A26-4BAF-8CDB-6BB4335FF7CF}" srcOrd="1" destOrd="0" presId="urn:microsoft.com/office/officeart/2005/8/layout/hierarchy1"/>
    <dgm:cxn modelId="{0B51F0C8-CD3F-4385-934E-53436F906742}" type="presParOf" srcId="{20F694F7-1A26-4BAF-8CDB-6BB4335FF7CF}" destId="{0E85BAE3-BE36-47F8-BE33-842FEA96D280}" srcOrd="0" destOrd="0" presId="urn:microsoft.com/office/officeart/2005/8/layout/hierarchy1"/>
    <dgm:cxn modelId="{68646941-B966-4239-970D-D82A24F65420}" type="presParOf" srcId="{0E85BAE3-BE36-47F8-BE33-842FEA96D280}" destId="{F716EDAB-3E14-4C63-904F-30CB0FDE6E9C}" srcOrd="0" destOrd="0" presId="urn:microsoft.com/office/officeart/2005/8/layout/hierarchy1"/>
    <dgm:cxn modelId="{2D425668-D105-407D-B212-1627AAF16000}" type="presParOf" srcId="{0E85BAE3-BE36-47F8-BE33-842FEA96D280}" destId="{418C1351-D249-4193-8B81-00FB5FFE0D3B}" srcOrd="1" destOrd="0" presId="urn:microsoft.com/office/officeart/2005/8/layout/hierarchy1"/>
    <dgm:cxn modelId="{C19575CE-827D-4FE3-A69A-5329A95D7161}" type="presParOf" srcId="{20F694F7-1A26-4BAF-8CDB-6BB4335FF7CF}" destId="{75C8D366-AD44-4DF9-AD01-1613F5E1F3D1}" srcOrd="1" destOrd="0" presId="urn:microsoft.com/office/officeart/2005/8/layout/hierarchy1"/>
    <dgm:cxn modelId="{8E1BBA06-EED9-443A-9A4B-171032D6D732}" type="presParOf" srcId="{382FB9DA-B877-420E-BCC9-4D856045443F}" destId="{77B2D88B-2426-4574-9ADD-25D042BE70C8}" srcOrd="2" destOrd="0" presId="urn:microsoft.com/office/officeart/2005/8/layout/hierarchy1"/>
    <dgm:cxn modelId="{7AC95E26-65F7-4C9B-AB70-023DC30DF731}" type="presParOf" srcId="{382FB9DA-B877-420E-BCC9-4D856045443F}" destId="{A126F45D-1D6C-4B33-B1AA-F6C59C82513C}" srcOrd="3" destOrd="0" presId="urn:microsoft.com/office/officeart/2005/8/layout/hierarchy1"/>
    <dgm:cxn modelId="{6BB64236-4AC9-4435-A9EE-81730C45C10A}" type="presParOf" srcId="{A126F45D-1D6C-4B33-B1AA-F6C59C82513C}" destId="{8ECB2ACC-448D-42E8-AFB4-0295AB642BC6}" srcOrd="0" destOrd="0" presId="urn:microsoft.com/office/officeart/2005/8/layout/hierarchy1"/>
    <dgm:cxn modelId="{BCD9339B-FDBB-4EB8-BDE4-84F2F0AFDCAE}" type="presParOf" srcId="{8ECB2ACC-448D-42E8-AFB4-0295AB642BC6}" destId="{383F3514-38BB-430C-B197-B13F074F3AA3}" srcOrd="0" destOrd="0" presId="urn:microsoft.com/office/officeart/2005/8/layout/hierarchy1"/>
    <dgm:cxn modelId="{2D40EE26-F31F-4EF6-93AA-895D38900BBC}" type="presParOf" srcId="{8ECB2ACC-448D-42E8-AFB4-0295AB642BC6}" destId="{257E7579-989D-498B-A71D-3C4D596130D3}" srcOrd="1" destOrd="0" presId="urn:microsoft.com/office/officeart/2005/8/layout/hierarchy1"/>
    <dgm:cxn modelId="{FEFECFEE-AB08-4610-B585-F15609946108}" type="presParOf" srcId="{A126F45D-1D6C-4B33-B1AA-F6C59C82513C}" destId="{F9150F3F-016B-44A9-8B97-BE34F1CE31B4}" srcOrd="1" destOrd="0" presId="urn:microsoft.com/office/officeart/2005/8/layout/hierarchy1"/>
    <dgm:cxn modelId="{5745AA2B-D99D-49E2-8C2D-56243A273AA0}" type="presParOf" srcId="{382FB9DA-B877-420E-BCC9-4D856045443F}" destId="{50793040-F592-4E15-B0B2-F2CCC0141F2C}" srcOrd="4" destOrd="0" presId="urn:microsoft.com/office/officeart/2005/8/layout/hierarchy1"/>
    <dgm:cxn modelId="{C7EB9137-C4BC-43BA-9683-9715232B6252}" type="presParOf" srcId="{382FB9DA-B877-420E-BCC9-4D856045443F}" destId="{20F6F5B8-1133-4F6C-972D-5AB59AB3B5DC}" srcOrd="5" destOrd="0" presId="urn:microsoft.com/office/officeart/2005/8/layout/hierarchy1"/>
    <dgm:cxn modelId="{1218899E-5B1C-40F9-B198-BC4C13B260C9}" type="presParOf" srcId="{20F6F5B8-1133-4F6C-972D-5AB59AB3B5DC}" destId="{9FD9D735-D7FB-4CCD-AD9A-60CE81B78E0A}" srcOrd="0" destOrd="0" presId="urn:microsoft.com/office/officeart/2005/8/layout/hierarchy1"/>
    <dgm:cxn modelId="{3E96D1EA-56CF-476E-B5DD-6F6F2868D9F8}" type="presParOf" srcId="{9FD9D735-D7FB-4CCD-AD9A-60CE81B78E0A}" destId="{736AF973-AE30-4DB3-B6AB-12DFB12B370B}" srcOrd="0" destOrd="0" presId="urn:microsoft.com/office/officeart/2005/8/layout/hierarchy1"/>
    <dgm:cxn modelId="{088DEC80-2842-4E18-B7BF-6679629988C9}" type="presParOf" srcId="{9FD9D735-D7FB-4CCD-AD9A-60CE81B78E0A}" destId="{34DE4BAD-1C61-4A02-A302-BCCAAB50AB37}" srcOrd="1" destOrd="0" presId="urn:microsoft.com/office/officeart/2005/8/layout/hierarchy1"/>
    <dgm:cxn modelId="{7A4B81D2-301E-46C6-BB58-48A79C814616}" type="presParOf" srcId="{20F6F5B8-1133-4F6C-972D-5AB59AB3B5DC}" destId="{47792F71-B8D6-4668-AF92-A4591353EE97}" srcOrd="1" destOrd="0" presId="urn:microsoft.com/office/officeart/2005/8/layout/hierarchy1"/>
    <dgm:cxn modelId="{B093BCE0-6A33-476E-9ABD-6E9F152412E7}" type="presParOf" srcId="{02B3B112-2B82-47A6-8002-8DEC3CEC11FC}" destId="{403D9EE6-65ED-4D2A-9E0F-B81DD09B53A5}" srcOrd="2" destOrd="0" presId="urn:microsoft.com/office/officeart/2005/8/layout/hierarchy1"/>
    <dgm:cxn modelId="{F7561047-E052-4A1E-B273-86596399D399}" type="presParOf" srcId="{02B3B112-2B82-47A6-8002-8DEC3CEC11FC}" destId="{F5B6C8E1-8BAB-4CC8-8259-7349655AADDA}" srcOrd="3" destOrd="0" presId="urn:microsoft.com/office/officeart/2005/8/layout/hierarchy1"/>
    <dgm:cxn modelId="{9761A266-C8AA-4018-985C-9A59DBBE061D}" type="presParOf" srcId="{F5B6C8E1-8BAB-4CC8-8259-7349655AADDA}" destId="{6B4F1051-CA32-4DCD-972F-B73B7B285C55}" srcOrd="0" destOrd="0" presId="urn:microsoft.com/office/officeart/2005/8/layout/hierarchy1"/>
    <dgm:cxn modelId="{A93FB107-E1DE-4AFD-9D0F-E176D7FD6153}" type="presParOf" srcId="{6B4F1051-CA32-4DCD-972F-B73B7B285C55}" destId="{69E57412-C4B6-4DA2-B035-E7A8B8E6DE86}" srcOrd="0" destOrd="0" presId="urn:microsoft.com/office/officeart/2005/8/layout/hierarchy1"/>
    <dgm:cxn modelId="{1361256F-81D9-4266-A905-BE5B0886F160}" type="presParOf" srcId="{6B4F1051-CA32-4DCD-972F-B73B7B285C55}" destId="{A82CECA2-1FDC-4E8A-96E2-F0AA60C71737}" srcOrd="1" destOrd="0" presId="urn:microsoft.com/office/officeart/2005/8/layout/hierarchy1"/>
    <dgm:cxn modelId="{C7CEF229-7976-44CA-85E6-D8B3D547DBFE}" type="presParOf" srcId="{F5B6C8E1-8BAB-4CC8-8259-7349655AADDA}" destId="{991AFBFD-3A23-462D-AB59-CEF48A48531D}" srcOrd="1" destOrd="0" presId="urn:microsoft.com/office/officeart/2005/8/layout/hierarchy1"/>
    <dgm:cxn modelId="{373F62E7-C8EF-408F-BD43-0918921EC390}" type="presParOf" srcId="{991AFBFD-3A23-462D-AB59-CEF48A48531D}" destId="{90334EA1-8B32-471B-AA3D-8DA227022BBD}" srcOrd="0" destOrd="0" presId="urn:microsoft.com/office/officeart/2005/8/layout/hierarchy1"/>
    <dgm:cxn modelId="{475F9D20-7740-47FE-9E31-44B008911CE9}" type="presParOf" srcId="{991AFBFD-3A23-462D-AB59-CEF48A48531D}" destId="{D461FEF7-C2BE-4EA9-9AEB-BC049CC0AEBF}" srcOrd="1" destOrd="0" presId="urn:microsoft.com/office/officeart/2005/8/layout/hierarchy1"/>
    <dgm:cxn modelId="{CA3F930E-0553-40F0-AE45-6D88E9CF5F56}" type="presParOf" srcId="{D461FEF7-C2BE-4EA9-9AEB-BC049CC0AEBF}" destId="{7303CA4D-ADAF-4DB3-BD52-5C3644ED740C}" srcOrd="0" destOrd="0" presId="urn:microsoft.com/office/officeart/2005/8/layout/hierarchy1"/>
    <dgm:cxn modelId="{42B5D4E7-B945-4641-B771-B6A4CDA3A4BB}" type="presParOf" srcId="{7303CA4D-ADAF-4DB3-BD52-5C3644ED740C}" destId="{3702B6BB-6A2B-4E54-B12F-6271E06672E1}" srcOrd="0" destOrd="0" presId="urn:microsoft.com/office/officeart/2005/8/layout/hierarchy1"/>
    <dgm:cxn modelId="{753B3E0C-35D5-4604-A9CC-B9D71B47158D}" type="presParOf" srcId="{7303CA4D-ADAF-4DB3-BD52-5C3644ED740C}" destId="{E827552B-F0DD-43BD-9474-5D8F2782AB7D}" srcOrd="1" destOrd="0" presId="urn:microsoft.com/office/officeart/2005/8/layout/hierarchy1"/>
    <dgm:cxn modelId="{55C99126-869A-4222-8AD7-DA2F551DC5C0}" type="presParOf" srcId="{D461FEF7-C2BE-4EA9-9AEB-BC049CC0AEBF}" destId="{C2693656-86DC-49B0-B980-B1206D29AAC3}" srcOrd="1" destOrd="0" presId="urn:microsoft.com/office/officeart/2005/8/layout/hierarchy1"/>
    <dgm:cxn modelId="{C569AC97-EF5E-4171-9144-F85B5DFCE6B8}" type="presParOf" srcId="{991AFBFD-3A23-462D-AB59-CEF48A48531D}" destId="{D66CD3E3-0B48-43BC-9B01-27FE8DC126F1}" srcOrd="2" destOrd="0" presId="urn:microsoft.com/office/officeart/2005/8/layout/hierarchy1"/>
    <dgm:cxn modelId="{7FA41B4F-89AE-4ABF-9F4E-C92341509DC7}" type="presParOf" srcId="{991AFBFD-3A23-462D-AB59-CEF48A48531D}" destId="{4F0F06A2-780E-4843-83B3-D3406A133641}" srcOrd="3" destOrd="0" presId="urn:microsoft.com/office/officeart/2005/8/layout/hierarchy1"/>
    <dgm:cxn modelId="{BA40F532-09E5-41B3-B087-40FD1D2571BD}" type="presParOf" srcId="{4F0F06A2-780E-4843-83B3-D3406A133641}" destId="{7237782C-9BB8-49F0-A115-A4D2C18C096C}" srcOrd="0" destOrd="0" presId="urn:microsoft.com/office/officeart/2005/8/layout/hierarchy1"/>
    <dgm:cxn modelId="{7C2DED96-992F-491B-A7A0-98E6EBB46293}" type="presParOf" srcId="{7237782C-9BB8-49F0-A115-A4D2C18C096C}" destId="{37CEAA2D-0A93-4D4C-8D6A-EDC5EF2A59F0}" srcOrd="0" destOrd="0" presId="urn:microsoft.com/office/officeart/2005/8/layout/hierarchy1"/>
    <dgm:cxn modelId="{276FB861-318E-4720-8557-E91AF3E93FDD}" type="presParOf" srcId="{7237782C-9BB8-49F0-A115-A4D2C18C096C}" destId="{F8F03364-3EF1-47F6-9178-4C81B5B8B31F}" srcOrd="1" destOrd="0" presId="urn:microsoft.com/office/officeart/2005/8/layout/hierarchy1"/>
    <dgm:cxn modelId="{FD863C77-C601-49C7-A944-D78C2CE9E987}" type="presParOf" srcId="{4F0F06A2-780E-4843-83B3-D3406A133641}" destId="{A797C031-F0A7-4C7F-A4E3-B5C7202FC9FA}" srcOrd="1" destOrd="0" presId="urn:microsoft.com/office/officeart/2005/8/layout/hierarchy1"/>
    <dgm:cxn modelId="{D24C6F69-A929-43F1-BAEC-A8A7577F5631}" type="presParOf" srcId="{991AFBFD-3A23-462D-AB59-CEF48A48531D}" destId="{29AC0AEF-8CD8-4B7E-8CA7-C120F6DCF75B}" srcOrd="4" destOrd="0" presId="urn:microsoft.com/office/officeart/2005/8/layout/hierarchy1"/>
    <dgm:cxn modelId="{DC411815-AA03-4BDA-924F-4C5B857A31D8}" type="presParOf" srcId="{991AFBFD-3A23-462D-AB59-CEF48A48531D}" destId="{EC194431-446A-4BA1-81C1-4080CEA53069}" srcOrd="5" destOrd="0" presId="urn:microsoft.com/office/officeart/2005/8/layout/hierarchy1"/>
    <dgm:cxn modelId="{FACCF9F3-D72D-4AD1-935D-A378FAF6D289}" type="presParOf" srcId="{EC194431-446A-4BA1-81C1-4080CEA53069}" destId="{A3D77AC6-7D9F-4E7C-A467-8C4124F2E92F}" srcOrd="0" destOrd="0" presId="urn:microsoft.com/office/officeart/2005/8/layout/hierarchy1"/>
    <dgm:cxn modelId="{D5270879-8DB1-492A-8BE6-C39EC24DD56D}" type="presParOf" srcId="{A3D77AC6-7D9F-4E7C-A467-8C4124F2E92F}" destId="{8D872795-E4A9-4C3E-9243-B171AB4CEDEE}" srcOrd="0" destOrd="0" presId="urn:microsoft.com/office/officeart/2005/8/layout/hierarchy1"/>
    <dgm:cxn modelId="{0FEFDC0D-A692-44D4-AD47-2F7A2B958511}" type="presParOf" srcId="{A3D77AC6-7D9F-4E7C-A467-8C4124F2E92F}" destId="{BA776647-355C-4B74-AB84-3CD4FBF6288E}" srcOrd="1" destOrd="0" presId="urn:microsoft.com/office/officeart/2005/8/layout/hierarchy1"/>
    <dgm:cxn modelId="{EB8F79DE-305C-4237-9609-0136071321C8}" type="presParOf" srcId="{EC194431-446A-4BA1-81C1-4080CEA53069}" destId="{0403D853-0158-44CC-AE39-121A3108927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A48D3F-6E5F-48A1-9F00-2CEC71C7B1B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8A18EF45-783F-4F95-8254-A519F77890B9}">
      <dgm:prSet phldrT="[Text]"/>
      <dgm:spPr/>
      <dgm:t>
        <a:bodyPr/>
        <a:lstStyle/>
        <a:p>
          <a:r>
            <a:rPr lang="en-GB">
              <a:latin typeface="Georgia Pro Black" panose="02040A02050405020203" pitchFamily="18" charset="0"/>
              <a:ea typeface="Verdana" panose="020B0604030504040204" pitchFamily="34" charset="0"/>
            </a:rPr>
            <a:t>Cornfield Annuals</a:t>
          </a:r>
        </a:p>
      </dgm:t>
    </dgm:pt>
    <dgm:pt modelId="{C7DEB3D1-747C-4E6D-B9D1-FE47937BF18D}" type="parTrans" cxnId="{49F83C24-6E1F-4142-88AF-2836BEA714B3}">
      <dgm:prSet/>
      <dgm:spPr/>
      <dgm:t>
        <a:bodyPr/>
        <a:lstStyle/>
        <a:p>
          <a:endParaRPr lang="en-GB"/>
        </a:p>
      </dgm:t>
    </dgm:pt>
    <dgm:pt modelId="{77470CD5-4F37-4E6A-BF15-18336A1FC5AF}" type="sibTrans" cxnId="{49F83C24-6E1F-4142-88AF-2836BEA714B3}">
      <dgm:prSet/>
      <dgm:spPr/>
      <dgm:t>
        <a:bodyPr/>
        <a:lstStyle/>
        <a:p>
          <a:endParaRPr lang="en-GB"/>
        </a:p>
      </dgm:t>
    </dgm:pt>
    <dgm:pt modelId="{D032A2B5-C723-41B5-AE09-B9ADBD9DD4CF}">
      <dgm:prSet phldrT="[Text]"/>
      <dgm:spPr/>
      <dgm:t>
        <a:bodyPr/>
        <a:lstStyle/>
        <a:p>
          <a:r>
            <a:rPr lang="en-GB">
              <a:latin typeface="Georgia Pro Black" panose="02040A02050405020203" pitchFamily="18" charset="0"/>
            </a:rPr>
            <a:t>Short-lived Perennials </a:t>
          </a:r>
        </a:p>
      </dgm:t>
    </dgm:pt>
    <dgm:pt modelId="{FC69572D-54D6-468E-83E1-F3A53D02D019}" type="parTrans" cxnId="{F41ABC9B-0F2C-437C-9E14-E731085D1B2E}">
      <dgm:prSet/>
      <dgm:spPr/>
      <dgm:t>
        <a:bodyPr/>
        <a:lstStyle/>
        <a:p>
          <a:endParaRPr lang="en-GB"/>
        </a:p>
      </dgm:t>
    </dgm:pt>
    <dgm:pt modelId="{2A231B29-14F5-4CC6-9106-0A0D088E49DC}" type="sibTrans" cxnId="{F41ABC9B-0F2C-437C-9E14-E731085D1B2E}">
      <dgm:prSet/>
      <dgm:spPr/>
      <dgm:t>
        <a:bodyPr/>
        <a:lstStyle/>
        <a:p>
          <a:endParaRPr lang="en-GB"/>
        </a:p>
      </dgm:t>
    </dgm:pt>
    <dgm:pt modelId="{85BC0F97-B8B1-4C7D-968E-C8E8684DFB0E}">
      <dgm:prSet phldrT="[Text]"/>
      <dgm:spPr/>
      <dgm:t>
        <a:bodyPr/>
        <a:lstStyle/>
        <a:p>
          <a:r>
            <a:rPr lang="en-GB">
              <a:latin typeface="Georgia Pro Black" panose="02040A02050405020203" pitchFamily="18" charset="0"/>
            </a:rPr>
            <a:t>Long-lived Perennials</a:t>
          </a:r>
        </a:p>
      </dgm:t>
    </dgm:pt>
    <dgm:pt modelId="{CBC3DE9A-1AFC-43A0-96A2-801A96F6C77F}" type="parTrans" cxnId="{8E71A9C3-0AE1-401C-B32D-34FD75D8B15C}">
      <dgm:prSet/>
      <dgm:spPr/>
      <dgm:t>
        <a:bodyPr/>
        <a:lstStyle/>
        <a:p>
          <a:endParaRPr lang="en-GB"/>
        </a:p>
      </dgm:t>
    </dgm:pt>
    <dgm:pt modelId="{603DEF86-0B81-4880-93E6-34CD95B1646F}" type="sibTrans" cxnId="{8E71A9C3-0AE1-401C-B32D-34FD75D8B15C}">
      <dgm:prSet/>
      <dgm:spPr/>
      <dgm:t>
        <a:bodyPr/>
        <a:lstStyle/>
        <a:p>
          <a:endParaRPr lang="en-GB"/>
        </a:p>
      </dgm:t>
    </dgm:pt>
    <dgm:pt modelId="{01FE9E90-CF08-44F2-B975-4F8761FA6037}">
      <dgm:prSet phldrT="[Text]"/>
      <dgm:spPr/>
      <dgm:t>
        <a:bodyPr/>
        <a:lstStyle/>
        <a:p>
          <a:r>
            <a:rPr lang="en-GB" dirty="0">
              <a:latin typeface="Georgia Pro Black" panose="02040A02050405020203" pitchFamily="18" charset="0"/>
            </a:rPr>
            <a:t>Wild harvested /</a:t>
          </a:r>
          <a:r>
            <a:rPr lang="en-GB" i="1" dirty="0">
              <a:latin typeface="Georgia Pro Black" panose="02040A02050405020203" pitchFamily="18" charset="0"/>
            </a:rPr>
            <a:t>Rhinanthus minor</a:t>
          </a:r>
        </a:p>
      </dgm:t>
    </dgm:pt>
    <dgm:pt modelId="{FDAD76D7-6356-4DFE-80EC-EB7B35F2707D}" type="parTrans" cxnId="{6D9BFACD-A47B-4BEA-B422-384B3765D880}">
      <dgm:prSet/>
      <dgm:spPr/>
      <dgm:t>
        <a:bodyPr/>
        <a:lstStyle/>
        <a:p>
          <a:endParaRPr lang="en-GB"/>
        </a:p>
      </dgm:t>
    </dgm:pt>
    <dgm:pt modelId="{04BED34B-FB1C-45CA-8AC6-70C8B0D5C26C}" type="sibTrans" cxnId="{6D9BFACD-A47B-4BEA-B422-384B3765D880}">
      <dgm:prSet/>
      <dgm:spPr/>
      <dgm:t>
        <a:bodyPr/>
        <a:lstStyle/>
        <a:p>
          <a:endParaRPr lang="en-GB"/>
        </a:p>
      </dgm:t>
    </dgm:pt>
    <dgm:pt modelId="{F2625B80-D834-4FEF-9B65-23553993194F}">
      <dgm:prSet custT="1"/>
      <dgm:spPr/>
      <dgm:t>
        <a:bodyPr/>
        <a:lstStyle/>
        <a:p>
          <a:r>
            <a:rPr lang="en-GB" sz="1600">
              <a:latin typeface="Verdana" panose="020B0604030504040204" pitchFamily="34" charset="0"/>
              <a:ea typeface="Verdana" panose="020B0604030504040204" pitchFamily="34" charset="0"/>
            </a:rPr>
            <a:t>Easy to obtain seed</a:t>
          </a:r>
        </a:p>
      </dgm:t>
    </dgm:pt>
    <dgm:pt modelId="{C959E2D2-EC9C-4607-9FB8-F7A0C93867E1}" type="parTrans" cxnId="{125DA49F-D706-46E9-A2A5-EF1BC9C505EB}">
      <dgm:prSet/>
      <dgm:spPr/>
      <dgm:t>
        <a:bodyPr/>
        <a:lstStyle/>
        <a:p>
          <a:endParaRPr lang="en-GB"/>
        </a:p>
      </dgm:t>
    </dgm:pt>
    <dgm:pt modelId="{AC5E59CF-EA36-4D53-B066-DA002CE64F76}" type="sibTrans" cxnId="{125DA49F-D706-46E9-A2A5-EF1BC9C505EB}">
      <dgm:prSet/>
      <dgm:spPr/>
      <dgm:t>
        <a:bodyPr/>
        <a:lstStyle/>
        <a:p>
          <a:endParaRPr lang="en-GB"/>
        </a:p>
      </dgm:t>
    </dgm:pt>
    <dgm:pt modelId="{4144AB0A-939D-41FF-BE39-4A31651C8C19}">
      <dgm:prSet custT="1"/>
      <dgm:spPr/>
      <dgm:t>
        <a:bodyPr/>
        <a:lstStyle/>
        <a:p>
          <a:r>
            <a:rPr lang="en-GB" sz="1600">
              <a:latin typeface="Verdana" panose="020B0604030504040204" pitchFamily="34" charset="0"/>
              <a:ea typeface="Verdana" panose="020B0604030504040204" pitchFamily="34" charset="0"/>
            </a:rPr>
            <a:t>2 years = many hundreds of KG/ Ha (only real limit is land)</a:t>
          </a:r>
        </a:p>
      </dgm:t>
    </dgm:pt>
    <dgm:pt modelId="{3817CD51-AE34-4756-A3DA-AC286D9C436D}" type="parTrans" cxnId="{C7AC234B-67A2-41F6-8941-8B8C69EB4399}">
      <dgm:prSet/>
      <dgm:spPr/>
      <dgm:t>
        <a:bodyPr/>
        <a:lstStyle/>
        <a:p>
          <a:endParaRPr lang="en-GB"/>
        </a:p>
      </dgm:t>
    </dgm:pt>
    <dgm:pt modelId="{24D46838-FBB8-42E4-A8D5-A6C745069A8A}" type="sibTrans" cxnId="{C7AC234B-67A2-41F6-8941-8B8C69EB4399}">
      <dgm:prSet/>
      <dgm:spPr/>
      <dgm:t>
        <a:bodyPr/>
        <a:lstStyle/>
        <a:p>
          <a:endParaRPr lang="en-GB"/>
        </a:p>
      </dgm:t>
    </dgm:pt>
    <dgm:pt modelId="{C45664F1-23D3-4FA8-ABDD-9515833E1C99}">
      <dgm:prSet custT="1"/>
      <dgm:spPr/>
      <dgm:t>
        <a:bodyPr/>
        <a:lstStyle/>
        <a:p>
          <a:r>
            <a:rPr lang="en-GB" sz="1600">
              <a:latin typeface="Verdana" panose="020B0604030504040204" pitchFamily="34" charset="0"/>
              <a:ea typeface="Verdana" panose="020B0604030504040204" pitchFamily="34" charset="0"/>
            </a:rPr>
            <a:t>Harder to obtain stock</a:t>
          </a:r>
        </a:p>
      </dgm:t>
    </dgm:pt>
    <dgm:pt modelId="{6F523664-4DB1-45EE-92F5-C3023EC73950}" type="parTrans" cxnId="{7DC909F8-B909-41D1-8BE4-49ADB09D273A}">
      <dgm:prSet/>
      <dgm:spPr/>
      <dgm:t>
        <a:bodyPr/>
        <a:lstStyle/>
        <a:p>
          <a:endParaRPr lang="en-GB"/>
        </a:p>
      </dgm:t>
    </dgm:pt>
    <dgm:pt modelId="{56F4AA9E-54DF-4BB3-9CA0-E0F3F3C518D3}" type="sibTrans" cxnId="{7DC909F8-B909-41D1-8BE4-49ADB09D273A}">
      <dgm:prSet/>
      <dgm:spPr/>
      <dgm:t>
        <a:bodyPr/>
        <a:lstStyle/>
        <a:p>
          <a:endParaRPr lang="en-GB"/>
        </a:p>
      </dgm:t>
    </dgm:pt>
    <dgm:pt modelId="{36F361F1-8B58-4C17-BD0E-621A8394C2C1}">
      <dgm:prSet custT="1"/>
      <dgm:spPr/>
      <dgm:t>
        <a:bodyPr/>
        <a:lstStyle/>
        <a:p>
          <a:r>
            <a:rPr lang="en-GB" sz="1600">
              <a:latin typeface="Verdana" panose="020B0604030504040204" pitchFamily="34" charset="0"/>
              <a:ea typeface="Verdana" panose="020B0604030504040204" pitchFamily="34" charset="0"/>
            </a:rPr>
            <a:t>specialist requirements</a:t>
          </a:r>
        </a:p>
      </dgm:t>
    </dgm:pt>
    <dgm:pt modelId="{0E97235A-BFAB-43B6-B2BF-4F7F12F28ECA}" type="parTrans" cxnId="{CCF83B25-335D-41E1-A6D7-F20AA39D96FB}">
      <dgm:prSet/>
      <dgm:spPr/>
      <dgm:t>
        <a:bodyPr/>
        <a:lstStyle/>
        <a:p>
          <a:endParaRPr lang="en-GB"/>
        </a:p>
      </dgm:t>
    </dgm:pt>
    <dgm:pt modelId="{CF8D1BDB-EACE-44BA-BF68-B3CE693D59C7}" type="sibTrans" cxnId="{CCF83B25-335D-41E1-A6D7-F20AA39D96FB}">
      <dgm:prSet/>
      <dgm:spPr/>
      <dgm:t>
        <a:bodyPr/>
        <a:lstStyle/>
        <a:p>
          <a:endParaRPr lang="en-GB"/>
        </a:p>
      </dgm:t>
    </dgm:pt>
    <dgm:pt modelId="{53251284-B309-43BA-9562-8E72C5AA6B4F}">
      <dgm:prSet custT="1"/>
      <dgm:spPr/>
      <dgm:t>
        <a:bodyPr/>
        <a:lstStyle/>
        <a:p>
          <a:r>
            <a:rPr lang="en-GB" sz="1600">
              <a:latin typeface="Verdana" panose="020B0604030504040204" pitchFamily="34" charset="0"/>
              <a:ea typeface="Verdana" panose="020B0604030504040204" pitchFamily="34" charset="0"/>
            </a:rPr>
            <a:t>Generalist requirements</a:t>
          </a:r>
        </a:p>
      </dgm:t>
    </dgm:pt>
    <dgm:pt modelId="{F6F5FAEC-2265-466B-9C24-D1FBC05DCB7F}" type="parTrans" cxnId="{C07AA7AA-19B4-46EC-9084-5C55D96E7D0B}">
      <dgm:prSet/>
      <dgm:spPr/>
      <dgm:t>
        <a:bodyPr/>
        <a:lstStyle/>
        <a:p>
          <a:endParaRPr lang="en-GB"/>
        </a:p>
      </dgm:t>
    </dgm:pt>
    <dgm:pt modelId="{77E8F367-7322-47DF-8F09-71CC5A7E7F7B}" type="sibTrans" cxnId="{C07AA7AA-19B4-46EC-9084-5C55D96E7D0B}">
      <dgm:prSet/>
      <dgm:spPr/>
      <dgm:t>
        <a:bodyPr/>
        <a:lstStyle/>
        <a:p>
          <a:endParaRPr lang="en-GB"/>
        </a:p>
      </dgm:t>
    </dgm:pt>
    <dgm:pt modelId="{0B6B1A70-E538-465C-B0B5-A2798B693F37}">
      <dgm:prSet custT="1"/>
      <dgm:spPr/>
      <dgm:t>
        <a:bodyPr/>
        <a:lstStyle/>
        <a:p>
          <a:r>
            <a:rPr lang="en-GB" sz="1600">
              <a:latin typeface="Verdana" panose="020B0604030504040204" pitchFamily="34" charset="0"/>
              <a:ea typeface="Verdana" panose="020B0604030504040204" pitchFamily="34" charset="0"/>
            </a:rPr>
            <a:t>3 years = Up to 500 KG/ Ha </a:t>
          </a:r>
        </a:p>
      </dgm:t>
    </dgm:pt>
    <dgm:pt modelId="{396B260D-5BB8-49F4-9500-2E271E546FBE}" type="parTrans" cxnId="{C3A54AE6-ADC5-46D1-8095-E75F5B469282}">
      <dgm:prSet/>
      <dgm:spPr/>
      <dgm:t>
        <a:bodyPr/>
        <a:lstStyle/>
        <a:p>
          <a:endParaRPr lang="en-GB"/>
        </a:p>
      </dgm:t>
    </dgm:pt>
    <dgm:pt modelId="{4500C454-9B97-416F-8E73-18DCC2F9CBDC}" type="sibTrans" cxnId="{C3A54AE6-ADC5-46D1-8095-E75F5B469282}">
      <dgm:prSet/>
      <dgm:spPr/>
      <dgm:t>
        <a:bodyPr/>
        <a:lstStyle/>
        <a:p>
          <a:endParaRPr lang="en-GB"/>
        </a:p>
      </dgm:t>
    </dgm:pt>
    <dgm:pt modelId="{7A7B2E7D-DAF1-458B-8AB7-03F72EFDFBDB}">
      <dgm:prSet custT="1"/>
      <dgm:spPr/>
      <dgm:t>
        <a:bodyPr/>
        <a:lstStyle/>
        <a:p>
          <a:r>
            <a:rPr lang="en-GB" sz="1600">
              <a:latin typeface="Verdana" panose="020B0604030504040204" pitchFamily="34" charset="0"/>
              <a:ea typeface="Verdana" panose="020B0604030504040204" pitchFamily="34" charset="0"/>
            </a:rPr>
            <a:t>Harder to obtain stock</a:t>
          </a:r>
          <a:endParaRPr lang="en-GB" sz="1600"/>
        </a:p>
      </dgm:t>
    </dgm:pt>
    <dgm:pt modelId="{5E9B5BC0-31FD-4ADC-89B1-8BBD72F8EADC}" type="parTrans" cxnId="{E388E115-5A34-410F-AD57-7F14519876F4}">
      <dgm:prSet/>
      <dgm:spPr/>
      <dgm:t>
        <a:bodyPr/>
        <a:lstStyle/>
        <a:p>
          <a:endParaRPr lang="en-GB"/>
        </a:p>
      </dgm:t>
    </dgm:pt>
    <dgm:pt modelId="{0AE8A6AA-D0F9-4A5F-BA24-10F46BEBD1A6}" type="sibTrans" cxnId="{E388E115-5A34-410F-AD57-7F14519876F4}">
      <dgm:prSet/>
      <dgm:spPr/>
      <dgm:t>
        <a:bodyPr/>
        <a:lstStyle/>
        <a:p>
          <a:endParaRPr lang="en-GB"/>
        </a:p>
      </dgm:t>
    </dgm:pt>
    <dgm:pt modelId="{D123B893-B457-4B6C-A61A-56FEFCBF77C2}">
      <dgm:prSet custT="1"/>
      <dgm:spPr/>
      <dgm:t>
        <a:bodyPr/>
        <a:lstStyle/>
        <a:p>
          <a:r>
            <a:rPr lang="en-GB" sz="1600">
              <a:latin typeface="Verdana" panose="020B0604030504040204" pitchFamily="34" charset="0"/>
              <a:ea typeface="Verdana" panose="020B0604030504040204" pitchFamily="34" charset="0"/>
            </a:rPr>
            <a:t>specialist requirements</a:t>
          </a:r>
        </a:p>
      </dgm:t>
    </dgm:pt>
    <dgm:pt modelId="{8C43C3BC-E63A-4B5F-B09F-A964F66ADD88}" type="parTrans" cxnId="{A8A4334C-6543-4AEE-9B41-84DAD6696216}">
      <dgm:prSet/>
      <dgm:spPr/>
      <dgm:t>
        <a:bodyPr/>
        <a:lstStyle/>
        <a:p>
          <a:endParaRPr lang="en-GB"/>
        </a:p>
      </dgm:t>
    </dgm:pt>
    <dgm:pt modelId="{47C7571E-33EF-436A-A320-DA5379114014}" type="sibTrans" cxnId="{A8A4334C-6543-4AEE-9B41-84DAD6696216}">
      <dgm:prSet/>
      <dgm:spPr/>
      <dgm:t>
        <a:bodyPr/>
        <a:lstStyle/>
        <a:p>
          <a:endParaRPr lang="en-GB"/>
        </a:p>
      </dgm:t>
    </dgm:pt>
    <dgm:pt modelId="{0BF55980-A5F6-4595-8D22-8E72D667143C}">
      <dgm:prSet custT="1"/>
      <dgm:spPr/>
      <dgm:t>
        <a:bodyPr/>
        <a:lstStyle/>
        <a:p>
          <a:r>
            <a:rPr lang="en-GB" sz="1600">
              <a:latin typeface="Verdana" panose="020B0604030504040204" pitchFamily="34" charset="0"/>
              <a:ea typeface="Verdana" panose="020B0604030504040204" pitchFamily="34" charset="0"/>
            </a:rPr>
            <a:t>3-5 years = &lt;500kg/ Ha </a:t>
          </a:r>
        </a:p>
      </dgm:t>
    </dgm:pt>
    <dgm:pt modelId="{7DA82656-35ED-493A-8D8D-81042023160B}" type="parTrans" cxnId="{1FD6CE12-9BBD-4DA0-A4B0-6E738CB605C8}">
      <dgm:prSet/>
      <dgm:spPr/>
      <dgm:t>
        <a:bodyPr/>
        <a:lstStyle/>
        <a:p>
          <a:endParaRPr lang="en-GB"/>
        </a:p>
      </dgm:t>
    </dgm:pt>
    <dgm:pt modelId="{0B71F276-9AA9-4644-B7BD-A7DAD04D3143}" type="sibTrans" cxnId="{1FD6CE12-9BBD-4DA0-A4B0-6E738CB605C8}">
      <dgm:prSet/>
      <dgm:spPr/>
      <dgm:t>
        <a:bodyPr/>
        <a:lstStyle/>
        <a:p>
          <a:endParaRPr lang="en-GB"/>
        </a:p>
      </dgm:t>
    </dgm:pt>
    <dgm:pt modelId="{7DCE51B4-47FC-44A6-AEF5-32ED6DF2B067}">
      <dgm:prSet custT="1"/>
      <dgm:spPr/>
      <dgm:t>
        <a:bodyPr/>
        <a:lstStyle/>
        <a:p>
          <a:r>
            <a:rPr lang="en-GB" sz="1600">
              <a:latin typeface="Verdana" panose="020B0604030504040204" pitchFamily="34" charset="0"/>
              <a:ea typeface="Verdana" panose="020B0604030504040204" pitchFamily="34" charset="0"/>
            </a:rPr>
            <a:t>Harder to obtain stock</a:t>
          </a:r>
          <a:endParaRPr lang="en-GB" sz="1600"/>
        </a:p>
      </dgm:t>
    </dgm:pt>
    <dgm:pt modelId="{E6C3643A-4377-4857-BC44-3E00779B0676}" type="parTrans" cxnId="{B7021C3C-A726-4AEA-8580-DD9CAB69DF80}">
      <dgm:prSet/>
      <dgm:spPr/>
      <dgm:t>
        <a:bodyPr/>
        <a:lstStyle/>
        <a:p>
          <a:endParaRPr lang="en-GB"/>
        </a:p>
      </dgm:t>
    </dgm:pt>
    <dgm:pt modelId="{19827F10-ABA8-4FE8-B192-F370395A01AF}" type="sibTrans" cxnId="{B7021C3C-A726-4AEA-8580-DD9CAB69DF80}">
      <dgm:prSet/>
      <dgm:spPr/>
      <dgm:t>
        <a:bodyPr/>
        <a:lstStyle/>
        <a:p>
          <a:endParaRPr lang="en-GB"/>
        </a:p>
      </dgm:t>
    </dgm:pt>
    <dgm:pt modelId="{89104EFB-C366-43DA-A625-63FC97B5A4BB}">
      <dgm:prSet custT="1"/>
      <dgm:spPr/>
      <dgm:t>
        <a:bodyPr/>
        <a:lstStyle/>
        <a:p>
          <a:r>
            <a:rPr lang="en-GB" sz="1600">
              <a:latin typeface="Verdana" panose="020B0604030504040204" pitchFamily="34" charset="0"/>
              <a:ea typeface="Verdana" panose="020B0604030504040204" pitchFamily="34" charset="0"/>
            </a:rPr>
            <a:t>specialist requirements</a:t>
          </a:r>
        </a:p>
      </dgm:t>
    </dgm:pt>
    <dgm:pt modelId="{AE5AA874-CB7D-43F8-8219-718244870781}" type="parTrans" cxnId="{646A5F78-EF93-4572-8551-514115EDE984}">
      <dgm:prSet/>
      <dgm:spPr/>
      <dgm:t>
        <a:bodyPr/>
        <a:lstStyle/>
        <a:p>
          <a:endParaRPr lang="en-GB"/>
        </a:p>
      </dgm:t>
    </dgm:pt>
    <dgm:pt modelId="{E8CCD01C-030C-4099-9980-A70CCD72EA1B}" type="sibTrans" cxnId="{646A5F78-EF93-4572-8551-514115EDE984}">
      <dgm:prSet/>
      <dgm:spPr/>
      <dgm:t>
        <a:bodyPr/>
        <a:lstStyle/>
        <a:p>
          <a:endParaRPr lang="en-GB"/>
        </a:p>
      </dgm:t>
    </dgm:pt>
    <dgm:pt modelId="{07D19AF8-8409-4082-9EDD-E8D8DC0564A5}">
      <dgm:prSet custT="1"/>
      <dgm:spPr/>
      <dgm:t>
        <a:bodyPr/>
        <a:lstStyle/>
        <a:p>
          <a:r>
            <a:rPr lang="en-GB" sz="1600" dirty="0">
              <a:latin typeface="Verdana" panose="020B0604030504040204" pitchFamily="34" charset="0"/>
              <a:ea typeface="Verdana" panose="020B0604030504040204" pitchFamily="34" charset="0"/>
            </a:rPr>
            <a:t>10-15 years = 100-200kg / Ha Up to25kg / Ha (</a:t>
          </a:r>
          <a:r>
            <a:rPr lang="en-GB" sz="1600" i="1" dirty="0" err="1">
              <a:latin typeface="Verdana" panose="020B0604030504040204" pitchFamily="34" charset="0"/>
              <a:ea typeface="Verdana" panose="020B0604030504040204" pitchFamily="34" charset="0"/>
            </a:rPr>
            <a:t>R.minor</a:t>
          </a:r>
          <a:r>
            <a:rPr lang="en-GB" sz="1600" dirty="0">
              <a:latin typeface="Verdana" panose="020B0604030504040204" pitchFamily="34" charset="0"/>
              <a:ea typeface="Verdana" panose="020B0604030504040204" pitchFamily="34" charset="0"/>
            </a:rPr>
            <a:t>)  </a:t>
          </a:r>
        </a:p>
      </dgm:t>
    </dgm:pt>
    <dgm:pt modelId="{3DFB08DA-0BAE-4A2B-9D89-7D8C2600EBB5}" type="parTrans" cxnId="{207EC3E6-E548-4C59-A4EE-489277D72410}">
      <dgm:prSet/>
      <dgm:spPr/>
      <dgm:t>
        <a:bodyPr/>
        <a:lstStyle/>
        <a:p>
          <a:endParaRPr lang="en-GB"/>
        </a:p>
      </dgm:t>
    </dgm:pt>
    <dgm:pt modelId="{7F4E9065-B271-498F-B9B4-BA4E3EDD1C8B}" type="sibTrans" cxnId="{207EC3E6-E548-4C59-A4EE-489277D72410}">
      <dgm:prSet/>
      <dgm:spPr/>
      <dgm:t>
        <a:bodyPr/>
        <a:lstStyle/>
        <a:p>
          <a:endParaRPr lang="en-GB"/>
        </a:p>
      </dgm:t>
    </dgm:pt>
    <dgm:pt modelId="{5873DE88-456B-4836-AFE6-F5CB32EC976E}" type="pres">
      <dgm:prSet presAssocID="{DEA48D3F-6E5F-48A1-9F00-2CEC71C7B1B4}" presName="linear" presStyleCnt="0">
        <dgm:presLayoutVars>
          <dgm:dir/>
          <dgm:animLvl val="lvl"/>
          <dgm:resizeHandles val="exact"/>
        </dgm:presLayoutVars>
      </dgm:prSet>
      <dgm:spPr/>
    </dgm:pt>
    <dgm:pt modelId="{1DA1BBB0-1A52-474C-A3E6-790CE2ABB7DC}" type="pres">
      <dgm:prSet presAssocID="{8A18EF45-783F-4F95-8254-A519F77890B9}" presName="parentLin" presStyleCnt="0"/>
      <dgm:spPr/>
    </dgm:pt>
    <dgm:pt modelId="{22A8489B-9785-41DE-8B35-88746DF2F3C3}" type="pres">
      <dgm:prSet presAssocID="{8A18EF45-783F-4F95-8254-A519F77890B9}" presName="parentLeftMargin" presStyleLbl="node1" presStyleIdx="0" presStyleCnt="4"/>
      <dgm:spPr/>
    </dgm:pt>
    <dgm:pt modelId="{F57544D0-3930-41C2-AB6E-F66CFCCB8C89}" type="pres">
      <dgm:prSet presAssocID="{8A18EF45-783F-4F95-8254-A519F77890B9}" presName="parentText" presStyleLbl="node1" presStyleIdx="0" presStyleCnt="4">
        <dgm:presLayoutVars>
          <dgm:chMax val="0"/>
          <dgm:bulletEnabled val="1"/>
        </dgm:presLayoutVars>
      </dgm:prSet>
      <dgm:spPr/>
    </dgm:pt>
    <dgm:pt modelId="{04584C47-9765-436F-A605-54D9C92CF41C}" type="pres">
      <dgm:prSet presAssocID="{8A18EF45-783F-4F95-8254-A519F77890B9}" presName="negativeSpace" presStyleCnt="0"/>
      <dgm:spPr/>
    </dgm:pt>
    <dgm:pt modelId="{D71C8AAF-54F1-4282-B27E-9484622A02F1}" type="pres">
      <dgm:prSet presAssocID="{8A18EF45-783F-4F95-8254-A519F77890B9}" presName="childText" presStyleLbl="conFgAcc1" presStyleIdx="0" presStyleCnt="4">
        <dgm:presLayoutVars>
          <dgm:bulletEnabled val="1"/>
        </dgm:presLayoutVars>
      </dgm:prSet>
      <dgm:spPr/>
    </dgm:pt>
    <dgm:pt modelId="{99775EF6-E6A5-41C6-BF0A-A79773A7FC92}" type="pres">
      <dgm:prSet presAssocID="{77470CD5-4F37-4E6A-BF15-18336A1FC5AF}" presName="spaceBetweenRectangles" presStyleCnt="0"/>
      <dgm:spPr/>
    </dgm:pt>
    <dgm:pt modelId="{44FC7198-2245-47B6-97CC-70B50BBB2A08}" type="pres">
      <dgm:prSet presAssocID="{D032A2B5-C723-41B5-AE09-B9ADBD9DD4CF}" presName="parentLin" presStyleCnt="0"/>
      <dgm:spPr/>
    </dgm:pt>
    <dgm:pt modelId="{CBEBE894-152C-4090-81C7-60520C37442E}" type="pres">
      <dgm:prSet presAssocID="{D032A2B5-C723-41B5-AE09-B9ADBD9DD4CF}" presName="parentLeftMargin" presStyleLbl="node1" presStyleIdx="0" presStyleCnt="4"/>
      <dgm:spPr/>
    </dgm:pt>
    <dgm:pt modelId="{03407D5C-8453-453C-A65D-28DE961B9713}" type="pres">
      <dgm:prSet presAssocID="{D032A2B5-C723-41B5-AE09-B9ADBD9DD4CF}" presName="parentText" presStyleLbl="node1" presStyleIdx="1" presStyleCnt="4">
        <dgm:presLayoutVars>
          <dgm:chMax val="0"/>
          <dgm:bulletEnabled val="1"/>
        </dgm:presLayoutVars>
      </dgm:prSet>
      <dgm:spPr/>
    </dgm:pt>
    <dgm:pt modelId="{B7EF1B0D-FDF4-4A0F-90D9-9C1975A41853}" type="pres">
      <dgm:prSet presAssocID="{D032A2B5-C723-41B5-AE09-B9ADBD9DD4CF}" presName="negativeSpace" presStyleCnt="0"/>
      <dgm:spPr/>
    </dgm:pt>
    <dgm:pt modelId="{E7602BF7-E1A1-45AD-895E-D83C4055BC68}" type="pres">
      <dgm:prSet presAssocID="{D032A2B5-C723-41B5-AE09-B9ADBD9DD4CF}" presName="childText" presStyleLbl="conFgAcc1" presStyleIdx="1" presStyleCnt="4">
        <dgm:presLayoutVars>
          <dgm:bulletEnabled val="1"/>
        </dgm:presLayoutVars>
      </dgm:prSet>
      <dgm:spPr/>
    </dgm:pt>
    <dgm:pt modelId="{4F180FC2-A473-40D0-BA4E-4F02C61A9248}" type="pres">
      <dgm:prSet presAssocID="{2A231B29-14F5-4CC6-9106-0A0D088E49DC}" presName="spaceBetweenRectangles" presStyleCnt="0"/>
      <dgm:spPr/>
    </dgm:pt>
    <dgm:pt modelId="{12687B67-849F-45D2-AD19-57593AB20587}" type="pres">
      <dgm:prSet presAssocID="{85BC0F97-B8B1-4C7D-968E-C8E8684DFB0E}" presName="parentLin" presStyleCnt="0"/>
      <dgm:spPr/>
    </dgm:pt>
    <dgm:pt modelId="{CB9EEFA9-4E80-46B7-ADA6-9958379F2D89}" type="pres">
      <dgm:prSet presAssocID="{85BC0F97-B8B1-4C7D-968E-C8E8684DFB0E}" presName="parentLeftMargin" presStyleLbl="node1" presStyleIdx="1" presStyleCnt="4"/>
      <dgm:spPr/>
    </dgm:pt>
    <dgm:pt modelId="{DA4F3513-0B79-4520-9321-00E0EE6FB0D9}" type="pres">
      <dgm:prSet presAssocID="{85BC0F97-B8B1-4C7D-968E-C8E8684DFB0E}" presName="parentText" presStyleLbl="node1" presStyleIdx="2" presStyleCnt="4">
        <dgm:presLayoutVars>
          <dgm:chMax val="0"/>
          <dgm:bulletEnabled val="1"/>
        </dgm:presLayoutVars>
      </dgm:prSet>
      <dgm:spPr/>
    </dgm:pt>
    <dgm:pt modelId="{7E255072-1A36-4716-9E6C-8B6A5E11D63A}" type="pres">
      <dgm:prSet presAssocID="{85BC0F97-B8B1-4C7D-968E-C8E8684DFB0E}" presName="negativeSpace" presStyleCnt="0"/>
      <dgm:spPr/>
    </dgm:pt>
    <dgm:pt modelId="{7F39A0E8-743B-4256-AF1F-1D1E4EE19620}" type="pres">
      <dgm:prSet presAssocID="{85BC0F97-B8B1-4C7D-968E-C8E8684DFB0E}" presName="childText" presStyleLbl="conFgAcc1" presStyleIdx="2" presStyleCnt="4">
        <dgm:presLayoutVars>
          <dgm:bulletEnabled val="1"/>
        </dgm:presLayoutVars>
      </dgm:prSet>
      <dgm:spPr/>
    </dgm:pt>
    <dgm:pt modelId="{7CEA77B6-D579-4C53-9704-9214389EF3DB}" type="pres">
      <dgm:prSet presAssocID="{603DEF86-0B81-4880-93E6-34CD95B1646F}" presName="spaceBetweenRectangles" presStyleCnt="0"/>
      <dgm:spPr/>
    </dgm:pt>
    <dgm:pt modelId="{B0E06D70-FC19-43D9-8801-18AE8865E9C4}" type="pres">
      <dgm:prSet presAssocID="{01FE9E90-CF08-44F2-B975-4F8761FA6037}" presName="parentLin" presStyleCnt="0"/>
      <dgm:spPr/>
    </dgm:pt>
    <dgm:pt modelId="{04265E77-24D3-49BA-A017-0171D0ACBD89}" type="pres">
      <dgm:prSet presAssocID="{01FE9E90-CF08-44F2-B975-4F8761FA6037}" presName="parentLeftMargin" presStyleLbl="node1" presStyleIdx="2" presStyleCnt="4"/>
      <dgm:spPr/>
    </dgm:pt>
    <dgm:pt modelId="{D9159105-3041-4DA7-9561-4839FEED49FB}" type="pres">
      <dgm:prSet presAssocID="{01FE9E90-CF08-44F2-B975-4F8761FA6037}" presName="parentText" presStyleLbl="node1" presStyleIdx="3" presStyleCnt="4">
        <dgm:presLayoutVars>
          <dgm:chMax val="0"/>
          <dgm:bulletEnabled val="1"/>
        </dgm:presLayoutVars>
      </dgm:prSet>
      <dgm:spPr/>
    </dgm:pt>
    <dgm:pt modelId="{24B50AFC-E20C-4BAA-BDD6-253EB2CB1533}" type="pres">
      <dgm:prSet presAssocID="{01FE9E90-CF08-44F2-B975-4F8761FA6037}" presName="negativeSpace" presStyleCnt="0"/>
      <dgm:spPr/>
    </dgm:pt>
    <dgm:pt modelId="{7FB59BE9-AA43-44B6-821D-05FFFCFEFE34}" type="pres">
      <dgm:prSet presAssocID="{01FE9E90-CF08-44F2-B975-4F8761FA6037}" presName="childText" presStyleLbl="conFgAcc1" presStyleIdx="3" presStyleCnt="4">
        <dgm:presLayoutVars>
          <dgm:bulletEnabled val="1"/>
        </dgm:presLayoutVars>
      </dgm:prSet>
      <dgm:spPr/>
    </dgm:pt>
  </dgm:ptLst>
  <dgm:cxnLst>
    <dgm:cxn modelId="{FB88000B-D2D6-417C-9437-A05DB321BB0B}" type="presOf" srcId="{D123B893-B457-4B6C-A61A-56FEFCBF77C2}" destId="{7F39A0E8-743B-4256-AF1F-1D1E4EE19620}" srcOrd="0" destOrd="1" presId="urn:microsoft.com/office/officeart/2005/8/layout/list1"/>
    <dgm:cxn modelId="{1FD6CE12-9BBD-4DA0-A4B0-6E738CB605C8}" srcId="{85BC0F97-B8B1-4C7D-968E-C8E8684DFB0E}" destId="{0BF55980-A5F6-4595-8D22-8E72D667143C}" srcOrd="2" destOrd="0" parTransId="{7DA82656-35ED-493A-8D8D-81042023160B}" sibTransId="{0B71F276-9AA9-4644-B7BD-A7DAD04D3143}"/>
    <dgm:cxn modelId="{E388E115-5A34-410F-AD57-7F14519876F4}" srcId="{85BC0F97-B8B1-4C7D-968E-C8E8684DFB0E}" destId="{7A7B2E7D-DAF1-458B-8AB7-03F72EFDFBDB}" srcOrd="0" destOrd="0" parTransId="{5E9B5BC0-31FD-4ADC-89B1-8BBD72F8EADC}" sibTransId="{0AE8A6AA-D0F9-4A5F-BA24-10F46BEBD1A6}"/>
    <dgm:cxn modelId="{1E09A31B-58B4-41C9-99CB-D1D26F4ADCEF}" type="presOf" srcId="{85BC0F97-B8B1-4C7D-968E-C8E8684DFB0E}" destId="{DA4F3513-0B79-4520-9321-00E0EE6FB0D9}" srcOrd="1" destOrd="0" presId="urn:microsoft.com/office/officeart/2005/8/layout/list1"/>
    <dgm:cxn modelId="{AAAB4B20-D552-4CD7-B95D-EDD81424C53B}" type="presOf" srcId="{8A18EF45-783F-4F95-8254-A519F77890B9}" destId="{22A8489B-9785-41DE-8B35-88746DF2F3C3}" srcOrd="0" destOrd="0" presId="urn:microsoft.com/office/officeart/2005/8/layout/list1"/>
    <dgm:cxn modelId="{49F83C24-6E1F-4142-88AF-2836BEA714B3}" srcId="{DEA48D3F-6E5F-48A1-9F00-2CEC71C7B1B4}" destId="{8A18EF45-783F-4F95-8254-A519F77890B9}" srcOrd="0" destOrd="0" parTransId="{C7DEB3D1-747C-4E6D-B9D1-FE47937BF18D}" sibTransId="{77470CD5-4F37-4E6A-BF15-18336A1FC5AF}"/>
    <dgm:cxn modelId="{CCF83B25-335D-41E1-A6D7-F20AA39D96FB}" srcId="{D032A2B5-C723-41B5-AE09-B9ADBD9DD4CF}" destId="{36F361F1-8B58-4C17-BD0E-621A8394C2C1}" srcOrd="1" destOrd="0" parTransId="{0E97235A-BFAB-43B6-B2BF-4F7F12F28ECA}" sibTransId="{CF8D1BDB-EACE-44BA-BF68-B3CE693D59C7}"/>
    <dgm:cxn modelId="{D2054539-B70C-49DD-93D1-DC0F0EB8F987}" type="presOf" srcId="{D032A2B5-C723-41B5-AE09-B9ADBD9DD4CF}" destId="{CBEBE894-152C-4090-81C7-60520C37442E}" srcOrd="0" destOrd="0" presId="urn:microsoft.com/office/officeart/2005/8/layout/list1"/>
    <dgm:cxn modelId="{B7021C3C-A726-4AEA-8580-DD9CAB69DF80}" srcId="{01FE9E90-CF08-44F2-B975-4F8761FA6037}" destId="{7DCE51B4-47FC-44A6-AEF5-32ED6DF2B067}" srcOrd="0" destOrd="0" parTransId="{E6C3643A-4377-4857-BC44-3E00779B0676}" sibTransId="{19827F10-ABA8-4FE8-B192-F370395A01AF}"/>
    <dgm:cxn modelId="{A0CA175B-B6AE-4F87-A37C-1CD8662BDE12}" type="presOf" srcId="{F2625B80-D834-4FEF-9B65-23553993194F}" destId="{D71C8AAF-54F1-4282-B27E-9484622A02F1}" srcOrd="0" destOrd="0" presId="urn:microsoft.com/office/officeart/2005/8/layout/list1"/>
    <dgm:cxn modelId="{1691B45B-2970-47C5-B827-BF7E83D20348}" type="presOf" srcId="{DEA48D3F-6E5F-48A1-9F00-2CEC71C7B1B4}" destId="{5873DE88-456B-4836-AFE6-F5CB32EC976E}" srcOrd="0" destOrd="0" presId="urn:microsoft.com/office/officeart/2005/8/layout/list1"/>
    <dgm:cxn modelId="{F92B2961-96F1-4697-A551-763E2A0D7AED}" type="presOf" srcId="{89104EFB-C366-43DA-A625-63FC97B5A4BB}" destId="{7FB59BE9-AA43-44B6-821D-05FFFCFEFE34}" srcOrd="0" destOrd="1" presId="urn:microsoft.com/office/officeart/2005/8/layout/list1"/>
    <dgm:cxn modelId="{8C918261-341C-4749-B344-AD6C60644084}" type="presOf" srcId="{D032A2B5-C723-41B5-AE09-B9ADBD9DD4CF}" destId="{03407D5C-8453-453C-A65D-28DE961B9713}" srcOrd="1" destOrd="0" presId="urn:microsoft.com/office/officeart/2005/8/layout/list1"/>
    <dgm:cxn modelId="{C0A5B348-3C5A-43E0-8E01-F4D6B884E25A}" type="presOf" srcId="{85BC0F97-B8B1-4C7D-968E-C8E8684DFB0E}" destId="{CB9EEFA9-4E80-46B7-ADA6-9958379F2D89}" srcOrd="0" destOrd="0" presId="urn:microsoft.com/office/officeart/2005/8/layout/list1"/>
    <dgm:cxn modelId="{C7AC234B-67A2-41F6-8941-8B8C69EB4399}" srcId="{8A18EF45-783F-4F95-8254-A519F77890B9}" destId="{4144AB0A-939D-41FF-BE39-4A31651C8C19}" srcOrd="2" destOrd="0" parTransId="{3817CD51-AE34-4756-A3DA-AC286D9C436D}" sibTransId="{24D46838-FBB8-42E4-A8D5-A6C745069A8A}"/>
    <dgm:cxn modelId="{A8A4334C-6543-4AEE-9B41-84DAD6696216}" srcId="{85BC0F97-B8B1-4C7D-968E-C8E8684DFB0E}" destId="{D123B893-B457-4B6C-A61A-56FEFCBF77C2}" srcOrd="1" destOrd="0" parTransId="{8C43C3BC-E63A-4B5F-B09F-A964F66ADD88}" sibTransId="{47C7571E-33EF-436A-A320-DA5379114014}"/>
    <dgm:cxn modelId="{646A5F78-EF93-4572-8551-514115EDE984}" srcId="{01FE9E90-CF08-44F2-B975-4F8761FA6037}" destId="{89104EFB-C366-43DA-A625-63FC97B5A4BB}" srcOrd="1" destOrd="0" parTransId="{AE5AA874-CB7D-43F8-8219-718244870781}" sibTransId="{E8CCD01C-030C-4099-9980-A70CCD72EA1B}"/>
    <dgm:cxn modelId="{4C533B7A-FBD9-481C-8FD7-0F437E244AF9}" type="presOf" srcId="{01FE9E90-CF08-44F2-B975-4F8761FA6037}" destId="{D9159105-3041-4DA7-9561-4839FEED49FB}" srcOrd="1" destOrd="0" presId="urn:microsoft.com/office/officeart/2005/8/layout/list1"/>
    <dgm:cxn modelId="{D0FDB698-DD3D-4512-8274-CC776314294A}" type="presOf" srcId="{4144AB0A-939D-41FF-BE39-4A31651C8C19}" destId="{D71C8AAF-54F1-4282-B27E-9484622A02F1}" srcOrd="0" destOrd="2" presId="urn:microsoft.com/office/officeart/2005/8/layout/list1"/>
    <dgm:cxn modelId="{7736BD98-C84D-46F0-B798-414B4D4F1C72}" type="presOf" srcId="{36F361F1-8B58-4C17-BD0E-621A8394C2C1}" destId="{E7602BF7-E1A1-45AD-895E-D83C4055BC68}" srcOrd="0" destOrd="1" presId="urn:microsoft.com/office/officeart/2005/8/layout/list1"/>
    <dgm:cxn modelId="{F41ABC9B-0F2C-437C-9E14-E731085D1B2E}" srcId="{DEA48D3F-6E5F-48A1-9F00-2CEC71C7B1B4}" destId="{D032A2B5-C723-41B5-AE09-B9ADBD9DD4CF}" srcOrd="1" destOrd="0" parTransId="{FC69572D-54D6-468E-83E1-F3A53D02D019}" sibTransId="{2A231B29-14F5-4CC6-9106-0A0D088E49DC}"/>
    <dgm:cxn modelId="{9FEB849C-8B84-4FFE-882B-0C1CC9EA6009}" type="presOf" srcId="{8A18EF45-783F-4F95-8254-A519F77890B9}" destId="{F57544D0-3930-41C2-AB6E-F66CFCCB8C89}" srcOrd="1" destOrd="0" presId="urn:microsoft.com/office/officeart/2005/8/layout/list1"/>
    <dgm:cxn modelId="{EA4B409E-A74F-4E0F-A535-7A16DFC15522}" type="presOf" srcId="{01FE9E90-CF08-44F2-B975-4F8761FA6037}" destId="{04265E77-24D3-49BA-A017-0171D0ACBD89}" srcOrd="0" destOrd="0" presId="urn:microsoft.com/office/officeart/2005/8/layout/list1"/>
    <dgm:cxn modelId="{125DA49F-D706-46E9-A2A5-EF1BC9C505EB}" srcId="{8A18EF45-783F-4F95-8254-A519F77890B9}" destId="{F2625B80-D834-4FEF-9B65-23553993194F}" srcOrd="0" destOrd="0" parTransId="{C959E2D2-EC9C-4607-9FB8-F7A0C93867E1}" sibTransId="{AC5E59CF-EA36-4D53-B066-DA002CE64F76}"/>
    <dgm:cxn modelId="{0D3C37A3-A4DF-4712-9842-B05F8AFCA86A}" type="presOf" srcId="{0B6B1A70-E538-465C-B0B5-A2798B693F37}" destId="{E7602BF7-E1A1-45AD-895E-D83C4055BC68}" srcOrd="0" destOrd="2" presId="urn:microsoft.com/office/officeart/2005/8/layout/list1"/>
    <dgm:cxn modelId="{BDB9B5A6-5CA9-44A6-9A4E-2C863A26CFC3}" type="presOf" srcId="{7A7B2E7D-DAF1-458B-8AB7-03F72EFDFBDB}" destId="{7F39A0E8-743B-4256-AF1F-1D1E4EE19620}" srcOrd="0" destOrd="0" presId="urn:microsoft.com/office/officeart/2005/8/layout/list1"/>
    <dgm:cxn modelId="{C07AA7AA-19B4-46EC-9084-5C55D96E7D0B}" srcId="{8A18EF45-783F-4F95-8254-A519F77890B9}" destId="{53251284-B309-43BA-9562-8E72C5AA6B4F}" srcOrd="1" destOrd="0" parTransId="{F6F5FAEC-2265-466B-9C24-D1FBC05DCB7F}" sibTransId="{77E8F367-7322-47DF-8F09-71CC5A7E7F7B}"/>
    <dgm:cxn modelId="{3224CFB9-05CA-4337-89F0-C4F62A103AF1}" type="presOf" srcId="{7DCE51B4-47FC-44A6-AEF5-32ED6DF2B067}" destId="{7FB59BE9-AA43-44B6-821D-05FFFCFEFE34}" srcOrd="0" destOrd="0" presId="urn:microsoft.com/office/officeart/2005/8/layout/list1"/>
    <dgm:cxn modelId="{C31E69BF-9B8E-4173-B83F-3ACBA3C130E8}" type="presOf" srcId="{53251284-B309-43BA-9562-8E72C5AA6B4F}" destId="{D71C8AAF-54F1-4282-B27E-9484622A02F1}" srcOrd="0" destOrd="1" presId="urn:microsoft.com/office/officeart/2005/8/layout/list1"/>
    <dgm:cxn modelId="{8E71A9C3-0AE1-401C-B32D-34FD75D8B15C}" srcId="{DEA48D3F-6E5F-48A1-9F00-2CEC71C7B1B4}" destId="{85BC0F97-B8B1-4C7D-968E-C8E8684DFB0E}" srcOrd="2" destOrd="0" parTransId="{CBC3DE9A-1AFC-43A0-96A2-801A96F6C77F}" sibTransId="{603DEF86-0B81-4880-93E6-34CD95B1646F}"/>
    <dgm:cxn modelId="{6D9BFACD-A47B-4BEA-B422-384B3765D880}" srcId="{DEA48D3F-6E5F-48A1-9F00-2CEC71C7B1B4}" destId="{01FE9E90-CF08-44F2-B975-4F8761FA6037}" srcOrd="3" destOrd="0" parTransId="{FDAD76D7-6356-4DFE-80EC-EB7B35F2707D}" sibTransId="{04BED34B-FB1C-45CA-8AC6-70C8B0D5C26C}"/>
    <dgm:cxn modelId="{0461C9E3-3037-4CBD-8970-E4072EDE19F8}" type="presOf" srcId="{C45664F1-23D3-4FA8-ABDD-9515833E1C99}" destId="{E7602BF7-E1A1-45AD-895E-D83C4055BC68}" srcOrd="0" destOrd="0" presId="urn:microsoft.com/office/officeart/2005/8/layout/list1"/>
    <dgm:cxn modelId="{C3A54AE6-ADC5-46D1-8095-E75F5B469282}" srcId="{D032A2B5-C723-41B5-AE09-B9ADBD9DD4CF}" destId="{0B6B1A70-E538-465C-B0B5-A2798B693F37}" srcOrd="2" destOrd="0" parTransId="{396B260D-5BB8-49F4-9500-2E271E546FBE}" sibTransId="{4500C454-9B97-416F-8E73-18DCC2F9CBDC}"/>
    <dgm:cxn modelId="{207EC3E6-E548-4C59-A4EE-489277D72410}" srcId="{01FE9E90-CF08-44F2-B975-4F8761FA6037}" destId="{07D19AF8-8409-4082-9EDD-E8D8DC0564A5}" srcOrd="2" destOrd="0" parTransId="{3DFB08DA-0BAE-4A2B-9D89-7D8C2600EBB5}" sibTransId="{7F4E9065-B271-498F-B9B4-BA4E3EDD1C8B}"/>
    <dgm:cxn modelId="{2BACBBF1-41EB-424D-87EF-97F9091AB165}" type="presOf" srcId="{07D19AF8-8409-4082-9EDD-E8D8DC0564A5}" destId="{7FB59BE9-AA43-44B6-821D-05FFFCFEFE34}" srcOrd="0" destOrd="2" presId="urn:microsoft.com/office/officeart/2005/8/layout/list1"/>
    <dgm:cxn modelId="{AB41F0F4-6DE4-49BD-ACA9-85362D106D19}" type="presOf" srcId="{0BF55980-A5F6-4595-8D22-8E72D667143C}" destId="{7F39A0E8-743B-4256-AF1F-1D1E4EE19620}" srcOrd="0" destOrd="2" presId="urn:microsoft.com/office/officeart/2005/8/layout/list1"/>
    <dgm:cxn modelId="{7DC909F8-B909-41D1-8BE4-49ADB09D273A}" srcId="{D032A2B5-C723-41B5-AE09-B9ADBD9DD4CF}" destId="{C45664F1-23D3-4FA8-ABDD-9515833E1C99}" srcOrd="0" destOrd="0" parTransId="{6F523664-4DB1-45EE-92F5-C3023EC73950}" sibTransId="{56F4AA9E-54DF-4BB3-9CA0-E0F3F3C518D3}"/>
    <dgm:cxn modelId="{1EEBB4E1-1CE2-4F46-83E8-7F2EF61D8C8E}" type="presParOf" srcId="{5873DE88-456B-4836-AFE6-F5CB32EC976E}" destId="{1DA1BBB0-1A52-474C-A3E6-790CE2ABB7DC}" srcOrd="0" destOrd="0" presId="urn:microsoft.com/office/officeart/2005/8/layout/list1"/>
    <dgm:cxn modelId="{671300FD-EDF6-4BEF-AEA6-C76B9B00EAE2}" type="presParOf" srcId="{1DA1BBB0-1A52-474C-A3E6-790CE2ABB7DC}" destId="{22A8489B-9785-41DE-8B35-88746DF2F3C3}" srcOrd="0" destOrd="0" presId="urn:microsoft.com/office/officeart/2005/8/layout/list1"/>
    <dgm:cxn modelId="{9CD80FE5-8696-41AD-8252-ECC25F94B5A3}" type="presParOf" srcId="{1DA1BBB0-1A52-474C-A3E6-790CE2ABB7DC}" destId="{F57544D0-3930-41C2-AB6E-F66CFCCB8C89}" srcOrd="1" destOrd="0" presId="urn:microsoft.com/office/officeart/2005/8/layout/list1"/>
    <dgm:cxn modelId="{4C1B18FA-2255-41C5-8CB0-75DD294AD467}" type="presParOf" srcId="{5873DE88-456B-4836-AFE6-F5CB32EC976E}" destId="{04584C47-9765-436F-A605-54D9C92CF41C}" srcOrd="1" destOrd="0" presId="urn:microsoft.com/office/officeart/2005/8/layout/list1"/>
    <dgm:cxn modelId="{7CB4765E-5230-4910-9295-4FE53C3E53C2}" type="presParOf" srcId="{5873DE88-456B-4836-AFE6-F5CB32EC976E}" destId="{D71C8AAF-54F1-4282-B27E-9484622A02F1}" srcOrd="2" destOrd="0" presId="urn:microsoft.com/office/officeart/2005/8/layout/list1"/>
    <dgm:cxn modelId="{A77280A1-916B-4C1B-A49F-0F71FF1F0725}" type="presParOf" srcId="{5873DE88-456B-4836-AFE6-F5CB32EC976E}" destId="{99775EF6-E6A5-41C6-BF0A-A79773A7FC92}" srcOrd="3" destOrd="0" presId="urn:microsoft.com/office/officeart/2005/8/layout/list1"/>
    <dgm:cxn modelId="{D8154C18-8A2F-4E2F-B4B1-A902F2A90015}" type="presParOf" srcId="{5873DE88-456B-4836-AFE6-F5CB32EC976E}" destId="{44FC7198-2245-47B6-97CC-70B50BBB2A08}" srcOrd="4" destOrd="0" presId="urn:microsoft.com/office/officeart/2005/8/layout/list1"/>
    <dgm:cxn modelId="{40B2D74D-DCAD-484D-B953-07358BB559F5}" type="presParOf" srcId="{44FC7198-2245-47B6-97CC-70B50BBB2A08}" destId="{CBEBE894-152C-4090-81C7-60520C37442E}" srcOrd="0" destOrd="0" presId="urn:microsoft.com/office/officeart/2005/8/layout/list1"/>
    <dgm:cxn modelId="{9A61475C-A556-41D6-9C11-2798B8608E3B}" type="presParOf" srcId="{44FC7198-2245-47B6-97CC-70B50BBB2A08}" destId="{03407D5C-8453-453C-A65D-28DE961B9713}" srcOrd="1" destOrd="0" presId="urn:microsoft.com/office/officeart/2005/8/layout/list1"/>
    <dgm:cxn modelId="{190BD883-2454-4332-AABC-FEE6A9B01F6A}" type="presParOf" srcId="{5873DE88-456B-4836-AFE6-F5CB32EC976E}" destId="{B7EF1B0D-FDF4-4A0F-90D9-9C1975A41853}" srcOrd="5" destOrd="0" presId="urn:microsoft.com/office/officeart/2005/8/layout/list1"/>
    <dgm:cxn modelId="{D69C7B16-55E3-4E5F-9A3C-BA270BA3042A}" type="presParOf" srcId="{5873DE88-456B-4836-AFE6-F5CB32EC976E}" destId="{E7602BF7-E1A1-45AD-895E-D83C4055BC68}" srcOrd="6" destOrd="0" presId="urn:microsoft.com/office/officeart/2005/8/layout/list1"/>
    <dgm:cxn modelId="{856E927F-9038-44D6-A331-204D68BE6D8F}" type="presParOf" srcId="{5873DE88-456B-4836-AFE6-F5CB32EC976E}" destId="{4F180FC2-A473-40D0-BA4E-4F02C61A9248}" srcOrd="7" destOrd="0" presId="urn:microsoft.com/office/officeart/2005/8/layout/list1"/>
    <dgm:cxn modelId="{DF6F38D7-82A3-4558-9F47-247D3C301318}" type="presParOf" srcId="{5873DE88-456B-4836-AFE6-F5CB32EC976E}" destId="{12687B67-849F-45D2-AD19-57593AB20587}" srcOrd="8" destOrd="0" presId="urn:microsoft.com/office/officeart/2005/8/layout/list1"/>
    <dgm:cxn modelId="{7FD164DF-BC3D-4BA9-A364-0D8DBB5DB16F}" type="presParOf" srcId="{12687B67-849F-45D2-AD19-57593AB20587}" destId="{CB9EEFA9-4E80-46B7-ADA6-9958379F2D89}" srcOrd="0" destOrd="0" presId="urn:microsoft.com/office/officeart/2005/8/layout/list1"/>
    <dgm:cxn modelId="{466AE1D2-CFD3-4463-AA64-A911E9ADCDEE}" type="presParOf" srcId="{12687B67-849F-45D2-AD19-57593AB20587}" destId="{DA4F3513-0B79-4520-9321-00E0EE6FB0D9}" srcOrd="1" destOrd="0" presId="urn:microsoft.com/office/officeart/2005/8/layout/list1"/>
    <dgm:cxn modelId="{C3B0FA0E-5C95-4A4C-ACDF-373DCA91F442}" type="presParOf" srcId="{5873DE88-456B-4836-AFE6-F5CB32EC976E}" destId="{7E255072-1A36-4716-9E6C-8B6A5E11D63A}" srcOrd="9" destOrd="0" presId="urn:microsoft.com/office/officeart/2005/8/layout/list1"/>
    <dgm:cxn modelId="{C03AF2F6-EE45-4ABC-BAFB-60117C80DDD2}" type="presParOf" srcId="{5873DE88-456B-4836-AFE6-F5CB32EC976E}" destId="{7F39A0E8-743B-4256-AF1F-1D1E4EE19620}" srcOrd="10" destOrd="0" presId="urn:microsoft.com/office/officeart/2005/8/layout/list1"/>
    <dgm:cxn modelId="{3BB0BA0F-9531-4D8A-B6EA-B7AFEC0DDDF0}" type="presParOf" srcId="{5873DE88-456B-4836-AFE6-F5CB32EC976E}" destId="{7CEA77B6-D579-4C53-9704-9214389EF3DB}" srcOrd="11" destOrd="0" presId="urn:microsoft.com/office/officeart/2005/8/layout/list1"/>
    <dgm:cxn modelId="{E2513131-CFB5-46EA-B025-F4091E0B2018}" type="presParOf" srcId="{5873DE88-456B-4836-AFE6-F5CB32EC976E}" destId="{B0E06D70-FC19-43D9-8801-18AE8865E9C4}" srcOrd="12" destOrd="0" presId="urn:microsoft.com/office/officeart/2005/8/layout/list1"/>
    <dgm:cxn modelId="{ADDEE8B6-E256-4425-817C-9DC359087227}" type="presParOf" srcId="{B0E06D70-FC19-43D9-8801-18AE8865E9C4}" destId="{04265E77-24D3-49BA-A017-0171D0ACBD89}" srcOrd="0" destOrd="0" presId="urn:microsoft.com/office/officeart/2005/8/layout/list1"/>
    <dgm:cxn modelId="{32E0601C-BB1C-490C-96F4-A462A272F63F}" type="presParOf" srcId="{B0E06D70-FC19-43D9-8801-18AE8865E9C4}" destId="{D9159105-3041-4DA7-9561-4839FEED49FB}" srcOrd="1" destOrd="0" presId="urn:microsoft.com/office/officeart/2005/8/layout/list1"/>
    <dgm:cxn modelId="{A3FC53BE-1E6B-469C-8C02-F1F079CE43BB}" type="presParOf" srcId="{5873DE88-456B-4836-AFE6-F5CB32EC976E}" destId="{24B50AFC-E20C-4BAA-BDD6-253EB2CB1533}" srcOrd="13" destOrd="0" presId="urn:microsoft.com/office/officeart/2005/8/layout/list1"/>
    <dgm:cxn modelId="{2DA4EB87-435D-425A-A2B3-A26942346242}" type="presParOf" srcId="{5873DE88-456B-4836-AFE6-F5CB32EC976E}" destId="{7FB59BE9-AA43-44B6-821D-05FFFCFEFE3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C0AEF-8CD8-4B7E-8CA7-C120F6DCF75B}">
      <dsp:nvSpPr>
        <dsp:cNvPr id="0" name=""/>
        <dsp:cNvSpPr/>
      </dsp:nvSpPr>
      <dsp:spPr>
        <a:xfrm>
          <a:off x="8692906" y="3530315"/>
          <a:ext cx="1971264" cy="469071"/>
        </a:xfrm>
        <a:custGeom>
          <a:avLst/>
          <a:gdLst/>
          <a:ahLst/>
          <a:cxnLst/>
          <a:rect l="0" t="0" r="0" b="0"/>
          <a:pathLst>
            <a:path>
              <a:moveTo>
                <a:pt x="0" y="0"/>
              </a:moveTo>
              <a:lnTo>
                <a:pt x="0" y="319658"/>
              </a:lnTo>
              <a:lnTo>
                <a:pt x="1971264" y="319658"/>
              </a:lnTo>
              <a:lnTo>
                <a:pt x="1971264" y="469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6CD3E3-0B48-43BC-9B01-27FE8DC126F1}">
      <dsp:nvSpPr>
        <dsp:cNvPr id="0" name=""/>
        <dsp:cNvSpPr/>
      </dsp:nvSpPr>
      <dsp:spPr>
        <a:xfrm>
          <a:off x="8647186" y="3530315"/>
          <a:ext cx="91440" cy="469071"/>
        </a:xfrm>
        <a:custGeom>
          <a:avLst/>
          <a:gdLst/>
          <a:ahLst/>
          <a:cxnLst/>
          <a:rect l="0" t="0" r="0" b="0"/>
          <a:pathLst>
            <a:path>
              <a:moveTo>
                <a:pt x="45720" y="0"/>
              </a:moveTo>
              <a:lnTo>
                <a:pt x="45720" y="469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34EA1-8B32-471B-AA3D-8DA227022BBD}">
      <dsp:nvSpPr>
        <dsp:cNvPr id="0" name=""/>
        <dsp:cNvSpPr/>
      </dsp:nvSpPr>
      <dsp:spPr>
        <a:xfrm>
          <a:off x="6721642" y="3530315"/>
          <a:ext cx="1971264" cy="469071"/>
        </a:xfrm>
        <a:custGeom>
          <a:avLst/>
          <a:gdLst/>
          <a:ahLst/>
          <a:cxnLst/>
          <a:rect l="0" t="0" r="0" b="0"/>
          <a:pathLst>
            <a:path>
              <a:moveTo>
                <a:pt x="1971264" y="0"/>
              </a:moveTo>
              <a:lnTo>
                <a:pt x="1971264" y="319658"/>
              </a:lnTo>
              <a:lnTo>
                <a:pt x="0" y="319658"/>
              </a:lnTo>
              <a:lnTo>
                <a:pt x="0" y="469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3D9EE6-65ED-4D2A-9E0F-B81DD09B53A5}">
      <dsp:nvSpPr>
        <dsp:cNvPr id="0" name=""/>
        <dsp:cNvSpPr/>
      </dsp:nvSpPr>
      <dsp:spPr>
        <a:xfrm>
          <a:off x="5736010" y="2037082"/>
          <a:ext cx="2956896" cy="469071"/>
        </a:xfrm>
        <a:custGeom>
          <a:avLst/>
          <a:gdLst/>
          <a:ahLst/>
          <a:cxnLst/>
          <a:rect l="0" t="0" r="0" b="0"/>
          <a:pathLst>
            <a:path>
              <a:moveTo>
                <a:pt x="0" y="0"/>
              </a:moveTo>
              <a:lnTo>
                <a:pt x="0" y="319658"/>
              </a:lnTo>
              <a:lnTo>
                <a:pt x="2956896" y="319658"/>
              </a:lnTo>
              <a:lnTo>
                <a:pt x="2956896" y="4690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793040-F592-4E15-B0B2-F2CCC0141F2C}">
      <dsp:nvSpPr>
        <dsp:cNvPr id="0" name=""/>
        <dsp:cNvSpPr/>
      </dsp:nvSpPr>
      <dsp:spPr>
        <a:xfrm>
          <a:off x="2779113" y="3530315"/>
          <a:ext cx="1971264" cy="469071"/>
        </a:xfrm>
        <a:custGeom>
          <a:avLst/>
          <a:gdLst/>
          <a:ahLst/>
          <a:cxnLst/>
          <a:rect l="0" t="0" r="0" b="0"/>
          <a:pathLst>
            <a:path>
              <a:moveTo>
                <a:pt x="0" y="0"/>
              </a:moveTo>
              <a:lnTo>
                <a:pt x="0" y="319658"/>
              </a:lnTo>
              <a:lnTo>
                <a:pt x="1971264" y="319658"/>
              </a:lnTo>
              <a:lnTo>
                <a:pt x="1971264" y="469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B2D88B-2426-4574-9ADD-25D042BE70C8}">
      <dsp:nvSpPr>
        <dsp:cNvPr id="0" name=""/>
        <dsp:cNvSpPr/>
      </dsp:nvSpPr>
      <dsp:spPr>
        <a:xfrm>
          <a:off x="2733393" y="3530315"/>
          <a:ext cx="91440" cy="469071"/>
        </a:xfrm>
        <a:custGeom>
          <a:avLst/>
          <a:gdLst/>
          <a:ahLst/>
          <a:cxnLst/>
          <a:rect l="0" t="0" r="0" b="0"/>
          <a:pathLst>
            <a:path>
              <a:moveTo>
                <a:pt x="45720" y="0"/>
              </a:moveTo>
              <a:lnTo>
                <a:pt x="45720" y="469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5AE4F8-0E5E-4FAD-9377-B1108A1E3D95}">
      <dsp:nvSpPr>
        <dsp:cNvPr id="0" name=""/>
        <dsp:cNvSpPr/>
      </dsp:nvSpPr>
      <dsp:spPr>
        <a:xfrm>
          <a:off x="807848" y="3530315"/>
          <a:ext cx="1971264" cy="469071"/>
        </a:xfrm>
        <a:custGeom>
          <a:avLst/>
          <a:gdLst/>
          <a:ahLst/>
          <a:cxnLst/>
          <a:rect l="0" t="0" r="0" b="0"/>
          <a:pathLst>
            <a:path>
              <a:moveTo>
                <a:pt x="1971264" y="0"/>
              </a:moveTo>
              <a:lnTo>
                <a:pt x="1971264" y="319658"/>
              </a:lnTo>
              <a:lnTo>
                <a:pt x="0" y="319658"/>
              </a:lnTo>
              <a:lnTo>
                <a:pt x="0" y="469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9BCAD4-11C5-4158-91B6-7191A2E85A4C}">
      <dsp:nvSpPr>
        <dsp:cNvPr id="0" name=""/>
        <dsp:cNvSpPr/>
      </dsp:nvSpPr>
      <dsp:spPr>
        <a:xfrm>
          <a:off x="2779113" y="2037082"/>
          <a:ext cx="2956896" cy="469071"/>
        </a:xfrm>
        <a:custGeom>
          <a:avLst/>
          <a:gdLst/>
          <a:ahLst/>
          <a:cxnLst/>
          <a:rect l="0" t="0" r="0" b="0"/>
          <a:pathLst>
            <a:path>
              <a:moveTo>
                <a:pt x="2956896" y="0"/>
              </a:moveTo>
              <a:lnTo>
                <a:pt x="2956896" y="319658"/>
              </a:lnTo>
              <a:lnTo>
                <a:pt x="0" y="319658"/>
              </a:lnTo>
              <a:lnTo>
                <a:pt x="0" y="4690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F71E85-59DB-4975-ACF2-5F2D126CEF0B}">
      <dsp:nvSpPr>
        <dsp:cNvPr id="0" name=""/>
        <dsp:cNvSpPr/>
      </dsp:nvSpPr>
      <dsp:spPr>
        <a:xfrm>
          <a:off x="4758330" y="728818"/>
          <a:ext cx="1955358" cy="1308263"/>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F0DC028-576F-43F5-836F-5B208584DBB3}">
      <dsp:nvSpPr>
        <dsp:cNvPr id="0" name=""/>
        <dsp:cNvSpPr/>
      </dsp:nvSpPr>
      <dsp:spPr>
        <a:xfrm>
          <a:off x="4937536" y="899063"/>
          <a:ext cx="1955358" cy="13082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Advantages of using wild flower seed for biocontrol</a:t>
          </a:r>
        </a:p>
      </dsp:txBody>
      <dsp:txXfrm>
        <a:off x="4975854" y="937381"/>
        <a:ext cx="1878722" cy="1231627"/>
      </dsp:txXfrm>
    </dsp:sp>
    <dsp:sp modelId="{1709B51E-0265-48A3-9AB7-9B1F8042DFBE}">
      <dsp:nvSpPr>
        <dsp:cNvPr id="0" name=""/>
        <dsp:cNvSpPr/>
      </dsp:nvSpPr>
      <dsp:spPr>
        <a:xfrm>
          <a:off x="1972686" y="2506153"/>
          <a:ext cx="1612852" cy="1024161"/>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A015E17-A804-489B-A6B0-F1787661B4F4}">
      <dsp:nvSpPr>
        <dsp:cNvPr id="0" name=""/>
        <dsp:cNvSpPr/>
      </dsp:nvSpPr>
      <dsp:spPr>
        <a:xfrm>
          <a:off x="2151892" y="2676399"/>
          <a:ext cx="1612852" cy="10241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Creates habitat diversity</a:t>
          </a:r>
        </a:p>
      </dsp:txBody>
      <dsp:txXfrm>
        <a:off x="2181889" y="2706396"/>
        <a:ext cx="1552858" cy="964167"/>
      </dsp:txXfrm>
    </dsp:sp>
    <dsp:sp modelId="{F716EDAB-3E14-4C63-904F-30CB0FDE6E9C}">
      <dsp:nvSpPr>
        <dsp:cNvPr id="0" name=""/>
        <dsp:cNvSpPr/>
      </dsp:nvSpPr>
      <dsp:spPr>
        <a:xfrm>
          <a:off x="1422" y="3999386"/>
          <a:ext cx="1612852" cy="1024161"/>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18C1351-D249-4193-8B81-00FB5FFE0D3B}">
      <dsp:nvSpPr>
        <dsp:cNvPr id="0" name=""/>
        <dsp:cNvSpPr/>
      </dsp:nvSpPr>
      <dsp:spPr>
        <a:xfrm>
          <a:off x="180628" y="4169632"/>
          <a:ext cx="1612852" cy="10241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Natural pest enemies</a:t>
          </a:r>
        </a:p>
      </dsp:txBody>
      <dsp:txXfrm>
        <a:off x="210625" y="4199629"/>
        <a:ext cx="1552858" cy="964167"/>
      </dsp:txXfrm>
    </dsp:sp>
    <dsp:sp modelId="{383F3514-38BB-430C-B197-B13F074F3AA3}">
      <dsp:nvSpPr>
        <dsp:cNvPr id="0" name=""/>
        <dsp:cNvSpPr/>
      </dsp:nvSpPr>
      <dsp:spPr>
        <a:xfrm>
          <a:off x="1972686" y="3999386"/>
          <a:ext cx="1612852" cy="1024161"/>
        </a:xfrm>
        <a:prstGeom prst="roundRect">
          <a:avLst>
            <a:gd name="adj" fmla="val 10000"/>
          </a:avLst>
        </a:prstGeom>
        <a:solidFill>
          <a:schemeClr val="accent1">
            <a:lumMod val="40000"/>
            <a:lumOff val="60000"/>
          </a:schemeClr>
        </a:solidFill>
        <a:ln w="19050" cap="flat" cmpd="sng" algn="ctr">
          <a:solidFill>
            <a:schemeClr val="accent1">
              <a:lumMod val="20000"/>
              <a:lumOff val="8000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57E7579-989D-498B-A71D-3C4D596130D3}">
      <dsp:nvSpPr>
        <dsp:cNvPr id="0" name=""/>
        <dsp:cNvSpPr/>
      </dsp:nvSpPr>
      <dsp:spPr>
        <a:xfrm>
          <a:off x="2151892" y="4169632"/>
          <a:ext cx="1612852" cy="10241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Conservation of native flora</a:t>
          </a:r>
        </a:p>
      </dsp:txBody>
      <dsp:txXfrm>
        <a:off x="2181889" y="4199629"/>
        <a:ext cx="1552858" cy="964167"/>
      </dsp:txXfrm>
    </dsp:sp>
    <dsp:sp modelId="{736AF973-AE30-4DB3-B6AB-12DFB12B370B}">
      <dsp:nvSpPr>
        <dsp:cNvPr id="0" name=""/>
        <dsp:cNvSpPr/>
      </dsp:nvSpPr>
      <dsp:spPr>
        <a:xfrm>
          <a:off x="3943951" y="3999386"/>
          <a:ext cx="1612852" cy="1024161"/>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4DE4BAD-1C61-4A02-A302-BCCAAB50AB37}">
      <dsp:nvSpPr>
        <dsp:cNvPr id="0" name=""/>
        <dsp:cNvSpPr/>
      </dsp:nvSpPr>
      <dsp:spPr>
        <a:xfrm>
          <a:off x="4123157" y="4169632"/>
          <a:ext cx="1612852" cy="10241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Resources for pollinators</a:t>
          </a:r>
        </a:p>
      </dsp:txBody>
      <dsp:txXfrm>
        <a:off x="4153154" y="4199629"/>
        <a:ext cx="1552858" cy="964167"/>
      </dsp:txXfrm>
    </dsp:sp>
    <dsp:sp modelId="{69E57412-C4B6-4DA2-B035-E7A8B8E6DE86}">
      <dsp:nvSpPr>
        <dsp:cNvPr id="0" name=""/>
        <dsp:cNvSpPr/>
      </dsp:nvSpPr>
      <dsp:spPr>
        <a:xfrm>
          <a:off x="7886480" y="2506153"/>
          <a:ext cx="1612852" cy="1024161"/>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82CECA2-1FDC-4E8A-96E2-F0AA60C71737}">
      <dsp:nvSpPr>
        <dsp:cNvPr id="0" name=""/>
        <dsp:cNvSpPr/>
      </dsp:nvSpPr>
      <dsp:spPr>
        <a:xfrm>
          <a:off x="8065686" y="2676399"/>
          <a:ext cx="1612852" cy="10241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Verdana" panose="020B0604030504040204" pitchFamily="34" charset="0"/>
              <a:ea typeface="Verdana" panose="020B0604030504040204" pitchFamily="34" charset="0"/>
            </a:rPr>
            <a:t>Improves soil structure</a:t>
          </a:r>
        </a:p>
      </dsp:txBody>
      <dsp:txXfrm>
        <a:off x="8095683" y="2706396"/>
        <a:ext cx="1552858" cy="964167"/>
      </dsp:txXfrm>
    </dsp:sp>
    <dsp:sp modelId="{3702B6BB-6A2B-4E54-B12F-6271E06672E1}">
      <dsp:nvSpPr>
        <dsp:cNvPr id="0" name=""/>
        <dsp:cNvSpPr/>
      </dsp:nvSpPr>
      <dsp:spPr>
        <a:xfrm>
          <a:off x="5915215" y="3999386"/>
          <a:ext cx="1612852" cy="1024161"/>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827552B-F0DD-43BD-9474-5D8F2782AB7D}">
      <dsp:nvSpPr>
        <dsp:cNvPr id="0" name=""/>
        <dsp:cNvSpPr/>
      </dsp:nvSpPr>
      <dsp:spPr>
        <a:xfrm>
          <a:off x="6094421" y="4169632"/>
          <a:ext cx="1612852" cy="10241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Verdana" panose="020B0604030504040204" pitchFamily="34" charset="0"/>
              <a:ea typeface="Verdana" panose="020B0604030504040204" pitchFamily="34" charset="0"/>
            </a:rPr>
            <a:t>Increases water holding ability</a:t>
          </a:r>
        </a:p>
      </dsp:txBody>
      <dsp:txXfrm>
        <a:off x="6124418" y="4199629"/>
        <a:ext cx="1552858" cy="964167"/>
      </dsp:txXfrm>
    </dsp:sp>
    <dsp:sp modelId="{37CEAA2D-0A93-4D4C-8D6A-EDC5EF2A59F0}">
      <dsp:nvSpPr>
        <dsp:cNvPr id="0" name=""/>
        <dsp:cNvSpPr/>
      </dsp:nvSpPr>
      <dsp:spPr>
        <a:xfrm>
          <a:off x="7886480" y="3999386"/>
          <a:ext cx="1612852" cy="1024161"/>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F03364-3EF1-47F6-9178-4C81B5B8B31F}">
      <dsp:nvSpPr>
        <dsp:cNvPr id="0" name=""/>
        <dsp:cNvSpPr/>
      </dsp:nvSpPr>
      <dsp:spPr>
        <a:xfrm>
          <a:off x="8065686" y="4169632"/>
          <a:ext cx="1612852" cy="10241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Nutrient cycling</a:t>
          </a:r>
        </a:p>
      </dsp:txBody>
      <dsp:txXfrm>
        <a:off x="8095683" y="4199629"/>
        <a:ext cx="1552858" cy="964167"/>
      </dsp:txXfrm>
    </dsp:sp>
    <dsp:sp modelId="{8D872795-E4A9-4C3E-9243-B171AB4CEDEE}">
      <dsp:nvSpPr>
        <dsp:cNvPr id="0" name=""/>
        <dsp:cNvSpPr/>
      </dsp:nvSpPr>
      <dsp:spPr>
        <a:xfrm>
          <a:off x="9857745" y="3999386"/>
          <a:ext cx="1612852" cy="1024161"/>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A776647-355C-4B74-AB84-3CD4FBF6288E}">
      <dsp:nvSpPr>
        <dsp:cNvPr id="0" name=""/>
        <dsp:cNvSpPr/>
      </dsp:nvSpPr>
      <dsp:spPr>
        <a:xfrm>
          <a:off x="10036950" y="4169632"/>
          <a:ext cx="1612852" cy="10241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Verdana" panose="020B0604030504040204" pitchFamily="34" charset="0"/>
              <a:ea typeface="Verdana" panose="020B0604030504040204" pitchFamily="34" charset="0"/>
            </a:rPr>
            <a:t>Encourages growth of beneficial fungi</a:t>
          </a:r>
        </a:p>
      </dsp:txBody>
      <dsp:txXfrm>
        <a:off x="10066947" y="4199629"/>
        <a:ext cx="1552858" cy="9641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C8AAF-54F1-4282-B27E-9484622A02F1}">
      <dsp:nvSpPr>
        <dsp:cNvPr id="0" name=""/>
        <dsp:cNvSpPr/>
      </dsp:nvSpPr>
      <dsp:spPr>
        <a:xfrm>
          <a:off x="0" y="220351"/>
          <a:ext cx="8465574" cy="11151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7023" tIns="249936" rIns="657023"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Easy to obtain seed</a:t>
          </a:r>
        </a:p>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Generalist requirements</a:t>
          </a:r>
        </a:p>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2 years = many hundreds of KG/ Ha (only real limit is land)</a:t>
          </a:r>
        </a:p>
      </dsp:txBody>
      <dsp:txXfrm>
        <a:off x="0" y="220351"/>
        <a:ext cx="8465574" cy="1115100"/>
      </dsp:txXfrm>
    </dsp:sp>
    <dsp:sp modelId="{F57544D0-3930-41C2-AB6E-F66CFCCB8C89}">
      <dsp:nvSpPr>
        <dsp:cNvPr id="0" name=""/>
        <dsp:cNvSpPr/>
      </dsp:nvSpPr>
      <dsp:spPr>
        <a:xfrm>
          <a:off x="423278" y="43231"/>
          <a:ext cx="5925901" cy="3542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985" tIns="0" rIns="223985" bIns="0" numCol="1" spcCol="1270" anchor="ctr" anchorCtr="0">
          <a:noAutofit/>
        </a:bodyPr>
        <a:lstStyle/>
        <a:p>
          <a:pPr marL="0" lvl="0" indent="0" algn="l" defTabSz="533400">
            <a:lnSpc>
              <a:spcPct val="90000"/>
            </a:lnSpc>
            <a:spcBef>
              <a:spcPct val="0"/>
            </a:spcBef>
            <a:spcAft>
              <a:spcPct val="35000"/>
            </a:spcAft>
            <a:buNone/>
          </a:pPr>
          <a:r>
            <a:rPr lang="en-GB" sz="1200" kern="1200">
              <a:latin typeface="Georgia Pro Black" panose="02040A02050405020203" pitchFamily="18" charset="0"/>
              <a:ea typeface="Verdana" panose="020B0604030504040204" pitchFamily="34" charset="0"/>
            </a:rPr>
            <a:t>Cornfield Annuals</a:t>
          </a:r>
        </a:p>
      </dsp:txBody>
      <dsp:txXfrm>
        <a:off x="440571" y="60524"/>
        <a:ext cx="5891315" cy="319654"/>
      </dsp:txXfrm>
    </dsp:sp>
    <dsp:sp modelId="{E7602BF7-E1A1-45AD-895E-D83C4055BC68}">
      <dsp:nvSpPr>
        <dsp:cNvPr id="0" name=""/>
        <dsp:cNvSpPr/>
      </dsp:nvSpPr>
      <dsp:spPr>
        <a:xfrm>
          <a:off x="0" y="1577371"/>
          <a:ext cx="8465574" cy="11151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7023" tIns="249936" rIns="657023"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Harder to obtain stock</a:t>
          </a:r>
        </a:p>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specialist requirements</a:t>
          </a:r>
        </a:p>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3 years = Up to 500 KG/ Ha </a:t>
          </a:r>
        </a:p>
      </dsp:txBody>
      <dsp:txXfrm>
        <a:off x="0" y="1577371"/>
        <a:ext cx="8465574" cy="1115100"/>
      </dsp:txXfrm>
    </dsp:sp>
    <dsp:sp modelId="{03407D5C-8453-453C-A65D-28DE961B9713}">
      <dsp:nvSpPr>
        <dsp:cNvPr id="0" name=""/>
        <dsp:cNvSpPr/>
      </dsp:nvSpPr>
      <dsp:spPr>
        <a:xfrm>
          <a:off x="423278" y="1400251"/>
          <a:ext cx="5925901" cy="3542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985" tIns="0" rIns="223985" bIns="0" numCol="1" spcCol="1270" anchor="ctr" anchorCtr="0">
          <a:noAutofit/>
        </a:bodyPr>
        <a:lstStyle/>
        <a:p>
          <a:pPr marL="0" lvl="0" indent="0" algn="l" defTabSz="533400">
            <a:lnSpc>
              <a:spcPct val="90000"/>
            </a:lnSpc>
            <a:spcBef>
              <a:spcPct val="0"/>
            </a:spcBef>
            <a:spcAft>
              <a:spcPct val="35000"/>
            </a:spcAft>
            <a:buNone/>
          </a:pPr>
          <a:r>
            <a:rPr lang="en-GB" sz="1200" kern="1200">
              <a:latin typeface="Georgia Pro Black" panose="02040A02050405020203" pitchFamily="18" charset="0"/>
            </a:rPr>
            <a:t>Short-lived Perennials </a:t>
          </a:r>
        </a:p>
      </dsp:txBody>
      <dsp:txXfrm>
        <a:off x="440571" y="1417544"/>
        <a:ext cx="5891315" cy="319654"/>
      </dsp:txXfrm>
    </dsp:sp>
    <dsp:sp modelId="{7F39A0E8-743B-4256-AF1F-1D1E4EE19620}">
      <dsp:nvSpPr>
        <dsp:cNvPr id="0" name=""/>
        <dsp:cNvSpPr/>
      </dsp:nvSpPr>
      <dsp:spPr>
        <a:xfrm>
          <a:off x="0" y="2934391"/>
          <a:ext cx="8465574" cy="11340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7023" tIns="249936" rIns="657023"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Harder to obtain stock</a:t>
          </a:r>
          <a:endParaRPr lang="en-GB" sz="1600" kern="1200"/>
        </a:p>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specialist requirements</a:t>
          </a:r>
        </a:p>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3-5 years = &lt;500kg/ Ha </a:t>
          </a:r>
        </a:p>
      </dsp:txBody>
      <dsp:txXfrm>
        <a:off x="0" y="2934391"/>
        <a:ext cx="8465574" cy="1134000"/>
      </dsp:txXfrm>
    </dsp:sp>
    <dsp:sp modelId="{DA4F3513-0B79-4520-9321-00E0EE6FB0D9}">
      <dsp:nvSpPr>
        <dsp:cNvPr id="0" name=""/>
        <dsp:cNvSpPr/>
      </dsp:nvSpPr>
      <dsp:spPr>
        <a:xfrm>
          <a:off x="423278" y="2757271"/>
          <a:ext cx="5925901" cy="3542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985" tIns="0" rIns="223985" bIns="0" numCol="1" spcCol="1270" anchor="ctr" anchorCtr="0">
          <a:noAutofit/>
        </a:bodyPr>
        <a:lstStyle/>
        <a:p>
          <a:pPr marL="0" lvl="0" indent="0" algn="l" defTabSz="533400">
            <a:lnSpc>
              <a:spcPct val="90000"/>
            </a:lnSpc>
            <a:spcBef>
              <a:spcPct val="0"/>
            </a:spcBef>
            <a:spcAft>
              <a:spcPct val="35000"/>
            </a:spcAft>
            <a:buNone/>
          </a:pPr>
          <a:r>
            <a:rPr lang="en-GB" sz="1200" kern="1200">
              <a:latin typeface="Georgia Pro Black" panose="02040A02050405020203" pitchFamily="18" charset="0"/>
            </a:rPr>
            <a:t>Long-lived Perennials</a:t>
          </a:r>
        </a:p>
      </dsp:txBody>
      <dsp:txXfrm>
        <a:off x="440571" y="2774564"/>
        <a:ext cx="5891315" cy="319654"/>
      </dsp:txXfrm>
    </dsp:sp>
    <dsp:sp modelId="{7FB59BE9-AA43-44B6-821D-05FFFCFEFE34}">
      <dsp:nvSpPr>
        <dsp:cNvPr id="0" name=""/>
        <dsp:cNvSpPr/>
      </dsp:nvSpPr>
      <dsp:spPr>
        <a:xfrm>
          <a:off x="0" y="4310311"/>
          <a:ext cx="8465574" cy="1134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7023" tIns="249936" rIns="657023"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Harder to obtain stock</a:t>
          </a:r>
          <a:endParaRPr lang="en-GB" sz="1600" kern="1200"/>
        </a:p>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specialist requirements</a:t>
          </a:r>
        </a:p>
        <a:p>
          <a:pPr marL="171450" lvl="1" indent="-171450" algn="l" defTabSz="711200">
            <a:lnSpc>
              <a:spcPct val="90000"/>
            </a:lnSpc>
            <a:spcBef>
              <a:spcPct val="0"/>
            </a:spcBef>
            <a:spcAft>
              <a:spcPct val="15000"/>
            </a:spcAft>
            <a:buChar char="•"/>
          </a:pPr>
          <a:r>
            <a:rPr lang="en-GB" sz="1600" kern="1200" dirty="0">
              <a:latin typeface="Verdana" panose="020B0604030504040204" pitchFamily="34" charset="0"/>
              <a:ea typeface="Verdana" panose="020B0604030504040204" pitchFamily="34" charset="0"/>
            </a:rPr>
            <a:t>10-15 years = 100-200kg / Ha Up to25kg / Ha (</a:t>
          </a:r>
          <a:r>
            <a:rPr lang="en-GB" sz="1600" i="1" kern="1200" dirty="0" err="1">
              <a:latin typeface="Verdana" panose="020B0604030504040204" pitchFamily="34" charset="0"/>
              <a:ea typeface="Verdana" panose="020B0604030504040204" pitchFamily="34" charset="0"/>
            </a:rPr>
            <a:t>R.minor</a:t>
          </a:r>
          <a:r>
            <a:rPr lang="en-GB" sz="1600" kern="1200" dirty="0">
              <a:latin typeface="Verdana" panose="020B0604030504040204" pitchFamily="34" charset="0"/>
              <a:ea typeface="Verdana" panose="020B0604030504040204" pitchFamily="34" charset="0"/>
            </a:rPr>
            <a:t>)  </a:t>
          </a:r>
        </a:p>
      </dsp:txBody>
      <dsp:txXfrm>
        <a:off x="0" y="4310311"/>
        <a:ext cx="8465574" cy="1134000"/>
      </dsp:txXfrm>
    </dsp:sp>
    <dsp:sp modelId="{D9159105-3041-4DA7-9561-4839FEED49FB}">
      <dsp:nvSpPr>
        <dsp:cNvPr id="0" name=""/>
        <dsp:cNvSpPr/>
      </dsp:nvSpPr>
      <dsp:spPr>
        <a:xfrm>
          <a:off x="423278" y="4133191"/>
          <a:ext cx="5925901" cy="3542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985" tIns="0" rIns="223985" bIns="0" numCol="1" spcCol="1270" anchor="ctr" anchorCtr="0">
          <a:noAutofit/>
        </a:bodyPr>
        <a:lstStyle/>
        <a:p>
          <a:pPr marL="0" lvl="0" indent="0" algn="l" defTabSz="533400">
            <a:lnSpc>
              <a:spcPct val="90000"/>
            </a:lnSpc>
            <a:spcBef>
              <a:spcPct val="0"/>
            </a:spcBef>
            <a:spcAft>
              <a:spcPct val="35000"/>
            </a:spcAft>
            <a:buNone/>
          </a:pPr>
          <a:r>
            <a:rPr lang="en-GB" sz="1200" kern="1200" dirty="0">
              <a:latin typeface="Georgia Pro Black" panose="02040A02050405020203" pitchFamily="18" charset="0"/>
            </a:rPr>
            <a:t>Wild harvested /</a:t>
          </a:r>
          <a:r>
            <a:rPr lang="en-GB" sz="1200" i="1" kern="1200" dirty="0">
              <a:latin typeface="Georgia Pro Black" panose="02040A02050405020203" pitchFamily="18" charset="0"/>
            </a:rPr>
            <a:t>Rhinanthus minor</a:t>
          </a:r>
        </a:p>
      </dsp:txBody>
      <dsp:txXfrm>
        <a:off x="440571" y="4150484"/>
        <a:ext cx="5891315"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2215-1352-3BF4-3B93-DEC145E0B2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448D747-0B89-4926-F764-67C3E7FBBA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F2F5C0B-9A59-2361-4331-C381C1131706}"/>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5" name="Footer Placeholder 4">
            <a:extLst>
              <a:ext uri="{FF2B5EF4-FFF2-40B4-BE49-F238E27FC236}">
                <a16:creationId xmlns:a16="http://schemas.microsoft.com/office/drawing/2014/main" id="{75C9C19D-356D-A30C-DDEC-095B8F3C2A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057BF2-E23D-D0C8-EA4B-B75253CD129D}"/>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3341239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8156-ADA6-B1D0-030F-B7C9F287A7D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B51EF2-4472-2DA1-FD80-EF81FD5A65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42E3AF-DE1D-FA30-28B0-DDF2EC2C4BC2}"/>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5" name="Footer Placeholder 4">
            <a:extLst>
              <a:ext uri="{FF2B5EF4-FFF2-40B4-BE49-F238E27FC236}">
                <a16:creationId xmlns:a16="http://schemas.microsoft.com/office/drawing/2014/main" id="{F83122E6-A206-6159-FD92-7F61DC8E60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07C6F5-DE3B-3564-C373-72563A678C20}"/>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955337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19158-70D7-F9FD-A98F-A795046405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C48B58-E294-5A06-0220-601E41B987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FB1E68-1B58-6895-17C4-FA225DF91A54}"/>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5" name="Footer Placeholder 4">
            <a:extLst>
              <a:ext uri="{FF2B5EF4-FFF2-40B4-BE49-F238E27FC236}">
                <a16:creationId xmlns:a16="http://schemas.microsoft.com/office/drawing/2014/main" id="{EA54EB25-CFB1-DB40-FFD3-0F150D91C7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233EAD-69DE-64BE-3DC7-C39A682F8D98}"/>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1585745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68D42-79C5-D198-095D-8A75828265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1AF897-4745-86AC-5776-B381038284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C4E879-B907-1B30-E97A-0140705FA952}"/>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5" name="Footer Placeholder 4">
            <a:extLst>
              <a:ext uri="{FF2B5EF4-FFF2-40B4-BE49-F238E27FC236}">
                <a16:creationId xmlns:a16="http://schemas.microsoft.com/office/drawing/2014/main" id="{3EE8AF15-9F9C-5DD0-86C7-90C6C1A9F8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5363F9-F043-063D-8447-C5973CF55D94}"/>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390559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2832-0F60-A31F-C8FD-B28D17F1B6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8EF9D7-9AAE-D52D-DB7B-A9D2D7E3D1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807349-D916-8E95-58EE-400397505622}"/>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5" name="Footer Placeholder 4">
            <a:extLst>
              <a:ext uri="{FF2B5EF4-FFF2-40B4-BE49-F238E27FC236}">
                <a16:creationId xmlns:a16="http://schemas.microsoft.com/office/drawing/2014/main" id="{45785912-1DF2-5565-F3FF-8ADEB75E7F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B4FFA7-3AB3-744E-2A6B-539E9F674168}"/>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3960472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3BF7-EA08-B4A4-5586-9A3551D6BC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951CDA-3EA4-6CAD-7764-131106542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E0CCC3-301D-CF02-CE71-F70387CABE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EEE7D32-85A1-34F2-DE2C-5757A96E195D}"/>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6" name="Footer Placeholder 5">
            <a:extLst>
              <a:ext uri="{FF2B5EF4-FFF2-40B4-BE49-F238E27FC236}">
                <a16:creationId xmlns:a16="http://schemas.microsoft.com/office/drawing/2014/main" id="{A980D58D-BFAF-A771-D508-8532339543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AA3C44-C32F-FF28-2251-FDC2E6AF9CEA}"/>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31689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9E85-DD41-0BBF-97EB-B0892AB977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E7C69B-7700-CE67-55E4-25148542E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A2407-772A-E761-31F8-0C81799A54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3BF31C-2ACB-2CC5-AFE7-3AE54BAF7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64671-CCC7-7F21-2A36-C727E59FA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1FE09CC-6B0C-EEEE-F379-0EAFAA8C972B}"/>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8" name="Footer Placeholder 7">
            <a:extLst>
              <a:ext uri="{FF2B5EF4-FFF2-40B4-BE49-F238E27FC236}">
                <a16:creationId xmlns:a16="http://schemas.microsoft.com/office/drawing/2014/main" id="{3FCFE72B-DD6F-4658-AB74-35BEB9AF12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6A0B599-673D-2793-2E18-1548FCA79D1F}"/>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83863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EA80-166C-E6D9-C95C-137B3CBEC2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2374D0-C912-501A-F019-B2348A0150D8}"/>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4" name="Footer Placeholder 3">
            <a:extLst>
              <a:ext uri="{FF2B5EF4-FFF2-40B4-BE49-F238E27FC236}">
                <a16:creationId xmlns:a16="http://schemas.microsoft.com/office/drawing/2014/main" id="{489EC545-EF96-977A-763C-89A04FBC49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D9BC48-18D4-5829-5AD6-C884ADB36734}"/>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15096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E3FFAB-4AB2-E150-5816-E0288892B9EF}"/>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3" name="Footer Placeholder 2">
            <a:extLst>
              <a:ext uri="{FF2B5EF4-FFF2-40B4-BE49-F238E27FC236}">
                <a16:creationId xmlns:a16="http://schemas.microsoft.com/office/drawing/2014/main" id="{D11BBD43-2350-DABC-9E09-935860EA12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4175A9-240D-68F2-69BD-6844870A7C47}"/>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2319735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082F-4AC1-2BD8-7D18-02BD11005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9AA677-3824-EB83-34F8-73A6AAB65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AAE91D-D22A-CDB6-7FD8-ADA31E4AF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B136B-1402-9068-5427-CC90652B1933}"/>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6" name="Footer Placeholder 5">
            <a:extLst>
              <a:ext uri="{FF2B5EF4-FFF2-40B4-BE49-F238E27FC236}">
                <a16:creationId xmlns:a16="http://schemas.microsoft.com/office/drawing/2014/main" id="{25F8D95B-F249-BFAC-4558-47D77BD5E5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4A9195-5AFE-3099-1DFE-2A535AE680F0}"/>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1005553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11DE-DC9F-04E8-211C-075EEBF7B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B14300-4821-3A54-46A6-1318DEFCB6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9BE861-2E2A-E463-64EF-566043C7E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979BD-3593-9823-BDBE-2E36E7ABD500}"/>
              </a:ext>
            </a:extLst>
          </p:cNvPr>
          <p:cNvSpPr>
            <a:spLocks noGrp="1"/>
          </p:cNvSpPr>
          <p:nvPr>
            <p:ph type="dt" sz="half" idx="10"/>
          </p:nvPr>
        </p:nvSpPr>
        <p:spPr/>
        <p:txBody>
          <a:bodyPr/>
          <a:lstStyle/>
          <a:p>
            <a:fld id="{5CFB20B8-80C6-47D0-BA44-EDC0EBCD2FBF}" type="datetimeFigureOut">
              <a:rPr lang="en-GB" smtClean="0"/>
              <a:t>31/05/2023</a:t>
            </a:fld>
            <a:endParaRPr lang="en-GB"/>
          </a:p>
        </p:txBody>
      </p:sp>
      <p:sp>
        <p:nvSpPr>
          <p:cNvPr id="6" name="Footer Placeholder 5">
            <a:extLst>
              <a:ext uri="{FF2B5EF4-FFF2-40B4-BE49-F238E27FC236}">
                <a16:creationId xmlns:a16="http://schemas.microsoft.com/office/drawing/2014/main" id="{27A17D0F-8550-2E78-555A-28CC40B6AE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2C8BC6-BBEB-4866-08F2-6B0DE851E6E3}"/>
              </a:ext>
            </a:extLst>
          </p:cNvPr>
          <p:cNvSpPr>
            <a:spLocks noGrp="1"/>
          </p:cNvSpPr>
          <p:nvPr>
            <p:ph type="sldNum" sz="quarter" idx="12"/>
          </p:nvPr>
        </p:nvSpPr>
        <p:spPr/>
        <p:txBody>
          <a:bodyPr/>
          <a:lstStyle/>
          <a:p>
            <a:fld id="{65E1366C-8C56-47E5-9729-9CC2AAB239F9}" type="slidenum">
              <a:rPr lang="en-GB" smtClean="0"/>
              <a:t>‹N°›</a:t>
            </a:fld>
            <a:endParaRPr lang="en-GB"/>
          </a:p>
        </p:txBody>
      </p:sp>
    </p:spTree>
    <p:extLst>
      <p:ext uri="{BB962C8B-B14F-4D97-AF65-F5344CB8AC3E}">
        <p14:creationId xmlns:p14="http://schemas.microsoft.com/office/powerpoint/2010/main" val="297287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554407-C9A5-BEB0-AE42-6F6610540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A34598-9B44-7334-CFDD-4A8557F6E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8D4313-B649-E1BA-AEAB-8E6243EFF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FB20B8-80C6-47D0-BA44-EDC0EBCD2FBF}" type="datetimeFigureOut">
              <a:rPr lang="en-GB" smtClean="0"/>
              <a:t>31/05/2023</a:t>
            </a:fld>
            <a:endParaRPr lang="en-GB"/>
          </a:p>
        </p:txBody>
      </p:sp>
      <p:sp>
        <p:nvSpPr>
          <p:cNvPr id="5" name="Footer Placeholder 4">
            <a:extLst>
              <a:ext uri="{FF2B5EF4-FFF2-40B4-BE49-F238E27FC236}">
                <a16:creationId xmlns:a16="http://schemas.microsoft.com/office/drawing/2014/main" id="{45E37F9C-C23F-9F09-3E42-0E54187048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7EF499-C67F-64B7-7E92-945F344C6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1366C-8C56-47E5-9729-9CC2AAB239F9}" type="slidenum">
              <a:rPr lang="en-GB" smtClean="0"/>
              <a:t>‹N°›</a:t>
            </a:fld>
            <a:endParaRPr lang="en-GB"/>
          </a:p>
        </p:txBody>
      </p:sp>
    </p:spTree>
    <p:extLst>
      <p:ext uri="{BB962C8B-B14F-4D97-AF65-F5344CB8AC3E}">
        <p14:creationId xmlns:p14="http://schemas.microsoft.com/office/powerpoint/2010/main" val="116931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3.jpeg"/><Relationship Id="rId4" Type="http://schemas.openxmlformats.org/officeDocument/2006/relationships/diagramQuickStyle" Target="../diagrams/quickStyle2.xml"/><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F964E6-82B3-12C4-0B3B-0CD91BBB8C09}"/>
              </a:ext>
            </a:extLst>
          </p:cNvPr>
          <p:cNvSpPr>
            <a:spLocks noGrp="1"/>
          </p:cNvSpPr>
          <p:nvPr>
            <p:ph type="subTitle" idx="1"/>
          </p:nvPr>
        </p:nvSpPr>
        <p:spPr>
          <a:xfrm>
            <a:off x="1447081" y="3429000"/>
            <a:ext cx="9288026" cy="2487263"/>
          </a:xfrm>
        </p:spPr>
        <p:txBody>
          <a:bodyPr>
            <a:noAutofit/>
          </a:bodyPr>
          <a:lstStyle/>
          <a:p>
            <a:r>
              <a:rPr kumimoji="0" lang="en-GB" sz="5400" b="0" i="0" u="none" strike="noStrike" kern="0" cap="none" spc="0" normalizeH="0" baseline="0" noProof="0" dirty="0">
                <a:ln>
                  <a:noFill/>
                </a:ln>
                <a:solidFill>
                  <a:schemeClr val="bg1"/>
                </a:solidFill>
                <a:effectLst/>
                <a:uLnTx/>
                <a:uFillTx/>
                <a:latin typeface="Georgia" panose="02040502050405020303" pitchFamily="18" charset="0"/>
                <a:ea typeface="Arial"/>
                <a:cs typeface="Arial"/>
              </a:rPr>
              <a:t>Upscaling Wild Seed </a:t>
            </a:r>
            <a:r>
              <a:rPr kumimoji="0" lang="en-GB" sz="5400" b="0" i="0" u="none" strike="noStrike" kern="0" cap="none" spc="0" normalizeH="0" baseline="0" noProof="0" dirty="0" err="1">
                <a:ln>
                  <a:noFill/>
                </a:ln>
                <a:solidFill>
                  <a:schemeClr val="bg1"/>
                </a:solidFill>
                <a:effectLst/>
                <a:uLnTx/>
                <a:uFillTx/>
                <a:latin typeface="Georgia" panose="02040502050405020303" pitchFamily="18" charset="0"/>
                <a:ea typeface="Arial"/>
                <a:cs typeface="Arial"/>
              </a:rPr>
              <a:t>Pr</a:t>
            </a:r>
            <a:r>
              <a:rPr lang="en-GB" sz="5400" kern="0" dirty="0" err="1">
                <a:solidFill>
                  <a:schemeClr val="bg1"/>
                </a:solidFill>
                <a:latin typeface="Georgia" panose="02040502050405020303" pitchFamily="18" charset="0"/>
                <a:ea typeface="Arial"/>
                <a:cs typeface="Arial"/>
              </a:rPr>
              <a:t>oduction</a:t>
            </a:r>
            <a:r>
              <a:rPr lang="en-GB" sz="5400" kern="0" dirty="0">
                <a:solidFill>
                  <a:schemeClr val="bg1"/>
                </a:solidFill>
                <a:latin typeface="Georgia" panose="02040502050405020303" pitchFamily="18" charset="0"/>
                <a:ea typeface="Arial"/>
                <a:cs typeface="Arial"/>
              </a:rPr>
              <a:t> </a:t>
            </a:r>
            <a:r>
              <a:rPr kumimoji="0" lang="en-GB" sz="5400" b="0" i="0" u="none" strike="noStrike" kern="0" cap="none" spc="0" normalizeH="0" baseline="0" noProof="0" dirty="0">
                <a:ln>
                  <a:noFill/>
                </a:ln>
                <a:solidFill>
                  <a:schemeClr val="bg1"/>
                </a:solidFill>
                <a:effectLst/>
                <a:uLnTx/>
                <a:uFillTx/>
                <a:latin typeface="Georgia" panose="02040502050405020303" pitchFamily="18" charset="0"/>
                <a:ea typeface="Arial"/>
                <a:cs typeface="Arial"/>
              </a:rPr>
              <a:t>for use in Conservation Biocontrol</a:t>
            </a:r>
            <a:endParaRPr lang="en-GB" sz="5400" dirty="0">
              <a:solidFill>
                <a:schemeClr val="bg1"/>
              </a:solidFill>
              <a:latin typeface="Georgia" panose="02040502050405020303" pitchFamily="18" charset="0"/>
            </a:endParaRPr>
          </a:p>
        </p:txBody>
      </p:sp>
      <p:pic>
        <p:nvPicPr>
          <p:cNvPr id="4" name="Picture 3" descr="A picture containing text, font, logo, design&#10;&#10;Description automatically generated">
            <a:extLst>
              <a:ext uri="{FF2B5EF4-FFF2-40B4-BE49-F238E27FC236}">
                <a16:creationId xmlns:a16="http://schemas.microsoft.com/office/drawing/2014/main" id="{8CB3025F-6ADC-427E-40C9-3F8BE9C0F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
            <a:ext cx="12182189" cy="1779639"/>
          </a:xfrm>
          <a:prstGeom prst="rect">
            <a:avLst/>
          </a:prstGeom>
        </p:spPr>
      </p:pic>
      <p:sp>
        <p:nvSpPr>
          <p:cNvPr id="6" name="TextBox 5">
            <a:extLst>
              <a:ext uri="{FF2B5EF4-FFF2-40B4-BE49-F238E27FC236}">
                <a16:creationId xmlns:a16="http://schemas.microsoft.com/office/drawing/2014/main" id="{642A8B39-DB22-DEDB-2389-5C4CEF227647}"/>
              </a:ext>
            </a:extLst>
          </p:cNvPr>
          <p:cNvSpPr txBox="1"/>
          <p:nvPr/>
        </p:nvSpPr>
        <p:spPr>
          <a:xfrm>
            <a:off x="294968" y="6194323"/>
            <a:ext cx="5348748" cy="369332"/>
          </a:xfrm>
          <a:prstGeom prst="rect">
            <a:avLst/>
          </a:prstGeom>
          <a:noFill/>
        </p:spPr>
        <p:txBody>
          <a:bodyPr wrap="square" rtlCol="0">
            <a:spAutoFit/>
          </a:bodyPr>
          <a:lstStyle/>
          <a:p>
            <a:r>
              <a:rPr lang="en-GB">
                <a:solidFill>
                  <a:schemeClr val="bg1"/>
                </a:solidFill>
              </a:rPr>
              <a:t>Laurie MacIntyre and Mischa MacIntyre </a:t>
            </a:r>
          </a:p>
        </p:txBody>
      </p:sp>
    </p:spTree>
    <p:extLst>
      <p:ext uri="{BB962C8B-B14F-4D97-AF65-F5344CB8AC3E}">
        <p14:creationId xmlns:p14="http://schemas.microsoft.com/office/powerpoint/2010/main" val="3499686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utumn, outdoor, ground, leaf&#10;&#10;Description automatically generated">
            <a:extLst>
              <a:ext uri="{FF2B5EF4-FFF2-40B4-BE49-F238E27FC236}">
                <a16:creationId xmlns:a16="http://schemas.microsoft.com/office/drawing/2014/main" id="{AE472032-C4BB-5B83-4EB1-F41D5FB558EF}"/>
              </a:ext>
            </a:extLst>
          </p:cNvPr>
          <p:cNvPicPr>
            <a:picLocks noChangeAspect="1"/>
          </p:cNvPicPr>
          <p:nvPr/>
        </p:nvPicPr>
        <p:blipFill rotWithShape="1">
          <a:blip r:embed="rId2">
            <a:extLst>
              <a:ext uri="{28A0092B-C50C-407E-A947-70E740481C1C}">
                <a14:useLocalDpi xmlns:a14="http://schemas.microsoft.com/office/drawing/2010/main" val="0"/>
              </a:ext>
            </a:extLst>
          </a:blip>
          <a:srcRect t="3368" r="23298" b="5723"/>
          <a:stretch/>
        </p:blipFill>
        <p:spPr>
          <a:xfrm>
            <a:off x="3523488" y="1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2C1DD93-5B36-AF35-E246-C99F4082DFA1}"/>
              </a:ext>
            </a:extLst>
          </p:cNvPr>
          <p:cNvSpPr txBox="1">
            <a:spLocks/>
          </p:cNvSpPr>
          <p:nvPr/>
        </p:nvSpPr>
        <p:spPr>
          <a:xfrm>
            <a:off x="371094" y="1161288"/>
            <a:ext cx="3438144"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a:latin typeface="Georgia" panose="02040502050405020303" pitchFamily="18" charset="0"/>
              </a:rPr>
              <a:t>Mixtures </a:t>
            </a: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D3B39DB-8F5D-0827-7281-CECBA8E9156E}"/>
              </a:ext>
            </a:extLst>
          </p:cNvPr>
          <p:cNvSpPr txBox="1"/>
          <p:nvPr/>
        </p:nvSpPr>
        <p:spPr>
          <a:xfrm>
            <a:off x="371093" y="2809940"/>
            <a:ext cx="6040217" cy="3893214"/>
          </a:xfrm>
          <a:prstGeom prst="rect">
            <a:avLst/>
          </a:prstGeom>
        </p:spPr>
        <p:txBody>
          <a:bodyPr vert="horz" lIns="91440" tIns="45720" rIns="91440" bIns="45720" rtlCol="0" anchor="t">
            <a:normAutofit lnSpcReduction="10000"/>
          </a:bodyPr>
          <a:lstStyle/>
          <a:p>
            <a:pPr marL="285750"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Affordable/ economical</a:t>
            </a:r>
          </a:p>
          <a:p>
            <a:pPr marL="285750"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Common cornfield annuals and generalist/widespread open flower perennials (</a:t>
            </a:r>
            <a:r>
              <a:rPr lang="en-GB" sz="1400" b="0" i="0" dirty="0" err="1">
                <a:solidFill>
                  <a:srgbClr val="202124"/>
                </a:solidFill>
                <a:effectLst/>
                <a:latin typeface="arial" panose="020B0604020202020204" pitchFamily="34" charset="0"/>
              </a:rPr>
              <a:t>Apiaceae</a:t>
            </a:r>
            <a:r>
              <a:rPr lang="en-US" sz="1400" dirty="0">
                <a:latin typeface="Verdana" panose="020B0604030504040204" pitchFamily="34" charset="0"/>
                <a:ea typeface="Verdana" panose="020B0604030504040204" pitchFamily="34" charset="0"/>
              </a:rPr>
              <a:t> and </a:t>
            </a:r>
            <a:r>
              <a:rPr lang="en-GB" sz="1400" b="0" i="0" dirty="0">
                <a:solidFill>
                  <a:srgbClr val="202124"/>
                </a:solidFill>
                <a:effectLst/>
                <a:latin typeface="arial" panose="020B0604020202020204" pitchFamily="34" charset="0"/>
              </a:rPr>
              <a:t>Asteraceae)</a:t>
            </a:r>
            <a:endParaRPr lang="en-US" sz="1400" dirty="0">
              <a:latin typeface="Verdana" panose="020B0604030504040204" pitchFamily="34" charset="0"/>
              <a:ea typeface="Verdana" panose="020B0604030504040204" pitchFamily="34" charset="0"/>
            </a:endParaRP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How important is a stable plant community? Timescales in arable situations?</a:t>
            </a:r>
          </a:p>
          <a:p>
            <a:pPr marL="285750"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400" dirty="0">
                <a:effectLst/>
                <a:latin typeface="Verdana" panose="020B0604030504040204" pitchFamily="34" charset="0"/>
                <a:ea typeface="Verdana" panose="020B0604030504040204" pitchFamily="34" charset="0"/>
              </a:rPr>
              <a:t>Our aim is to try and emulate a natural plant community- thus create a base mixture for a self-sustaining habitat</a:t>
            </a:r>
          </a:p>
          <a:p>
            <a:pPr marL="285750" indent="-228600">
              <a:lnSpc>
                <a:spcPct val="90000"/>
              </a:lnSpc>
              <a:spcAft>
                <a:spcPts val="600"/>
              </a:spcAft>
              <a:buFont typeface="Arial" panose="020B0604020202020204" pitchFamily="34" charset="0"/>
              <a:buChar char="•"/>
            </a:pPr>
            <a:endParaRPr lang="en-US" sz="1400" b="0" i="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400" b="0" i="0" dirty="0">
                <a:effectLst/>
                <a:latin typeface="Verdana" panose="020B0604030504040204" pitchFamily="34" charset="0"/>
                <a:ea typeface="Verdana" panose="020B0604030504040204" pitchFamily="34" charset="0"/>
              </a:rPr>
              <a:t>‘similar mixtures of native plants can be used over large climatic gradients to improve biocontrol’ </a:t>
            </a:r>
            <a:r>
              <a:rPr lang="en-US" sz="1400" dirty="0" err="1">
                <a:latin typeface="Verdana" panose="020B0604030504040204" pitchFamily="34" charset="0"/>
                <a:ea typeface="Verdana" panose="020B0604030504040204" pitchFamily="34" charset="0"/>
              </a:rPr>
              <a:t>Bischoffa</a:t>
            </a:r>
            <a:r>
              <a:rPr lang="en-US" sz="1400" dirty="0">
                <a:latin typeface="Verdana" panose="020B0604030504040204" pitchFamily="34" charset="0"/>
                <a:ea typeface="Verdana" panose="020B0604030504040204" pitchFamily="34" charset="0"/>
              </a:rPr>
              <a:t> </a:t>
            </a:r>
            <a:r>
              <a:rPr lang="en-US" sz="1400" i="1" dirty="0">
                <a:latin typeface="Verdana" panose="020B0604030504040204" pitchFamily="34" charset="0"/>
                <a:ea typeface="Verdana" panose="020B0604030504040204" pitchFamily="34" charset="0"/>
              </a:rPr>
              <a:t>et al</a:t>
            </a:r>
            <a:r>
              <a:rPr lang="en-US" sz="1400" dirty="0">
                <a:latin typeface="Verdana" panose="020B0604030504040204" pitchFamily="34" charset="0"/>
                <a:ea typeface="Verdana" panose="020B0604030504040204" pitchFamily="34" charset="0"/>
              </a:rPr>
              <a:t> (2022).</a:t>
            </a:r>
          </a:p>
          <a:p>
            <a:pPr marL="285750"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BUT the margin for error is large, why?</a:t>
            </a:r>
          </a:p>
        </p:txBody>
      </p:sp>
    </p:spTree>
    <p:extLst>
      <p:ext uri="{BB962C8B-B14F-4D97-AF65-F5344CB8AC3E}">
        <p14:creationId xmlns:p14="http://schemas.microsoft.com/office/powerpoint/2010/main" val="295453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bug on a flower&#10;&#10;Description automatically generated with medium confidence">
            <a:extLst>
              <a:ext uri="{FF2B5EF4-FFF2-40B4-BE49-F238E27FC236}">
                <a16:creationId xmlns:a16="http://schemas.microsoft.com/office/drawing/2014/main" id="{527EFA91-1DFB-964E-F0C6-A5DCAE1B3255}"/>
              </a:ext>
            </a:extLst>
          </p:cNvPr>
          <p:cNvPicPr>
            <a:picLocks noChangeAspect="1"/>
          </p:cNvPicPr>
          <p:nvPr/>
        </p:nvPicPr>
        <p:blipFill rotWithShape="1">
          <a:blip r:embed="rId2">
            <a:extLst>
              <a:ext uri="{28A0092B-C50C-407E-A947-70E740481C1C}">
                <a14:useLocalDpi xmlns:a14="http://schemas.microsoft.com/office/drawing/2010/main" val="0"/>
              </a:ext>
            </a:extLst>
          </a:blip>
          <a:srcRect l="426" r="23159" b="9091"/>
          <a:stretch/>
        </p:blipFill>
        <p:spPr>
          <a:xfrm>
            <a:off x="3523488" y="10"/>
            <a:ext cx="8668512" cy="6857990"/>
          </a:xfrm>
          <a:prstGeom prst="rect">
            <a:avLst/>
          </a:prstGeom>
        </p:spPr>
      </p:pic>
      <p:sp>
        <p:nvSpPr>
          <p:cNvPr id="43" name="Rectangle 3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6EF50C-846C-F874-3446-0E91FC483A62}"/>
              </a:ext>
            </a:extLst>
          </p:cNvPr>
          <p:cNvSpPr txBox="1">
            <a:spLocks/>
          </p:cNvSpPr>
          <p:nvPr/>
        </p:nvSpPr>
        <p:spPr>
          <a:xfrm>
            <a:off x="371094" y="1065125"/>
            <a:ext cx="4381776" cy="12208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000">
                <a:latin typeface="Georgia" panose="02040502050405020303" pitchFamily="18" charset="0"/>
              </a:rPr>
              <a:t>The use of wild flower seeds for conservation biocontrol has potential to produce the following</a:t>
            </a:r>
            <a:r>
              <a:rPr lang="en-US" sz="2000"/>
              <a:t>:</a:t>
            </a:r>
          </a:p>
          <a:p>
            <a:pPr>
              <a:spcAft>
                <a:spcPts val="600"/>
              </a:spcAft>
            </a:pPr>
            <a:endParaRPr lang="en-US" sz="1800"/>
          </a:p>
        </p:txBody>
      </p:sp>
      <p:sp>
        <p:nvSpPr>
          <p:cNvPr id="44" name="Rectangle 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5" name="Rectangle 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07ADF59-A1CC-D7C6-FFEB-AA33C9BC982D}"/>
              </a:ext>
            </a:extLst>
          </p:cNvPr>
          <p:cNvSpPr txBox="1"/>
          <p:nvPr/>
        </p:nvSpPr>
        <p:spPr>
          <a:xfrm>
            <a:off x="371094" y="2452625"/>
            <a:ext cx="3909504" cy="4405366"/>
          </a:xfrm>
          <a:prstGeom prst="rect">
            <a:avLst/>
          </a:prstGeom>
        </p:spPr>
        <p:txBody>
          <a:bodyPr vert="horz" lIns="91440" tIns="45720" rIns="91440" bIns="45720" rtlCol="0" anchor="t">
            <a:normAutofit fontScale="92500" lnSpcReduction="10000"/>
          </a:bodyPr>
          <a:lstStyle/>
          <a:p>
            <a:pPr marL="285750" indent="-228600">
              <a:lnSpc>
                <a:spcPct val="90000"/>
              </a:lnSpc>
              <a:spcAft>
                <a:spcPts val="600"/>
              </a:spcAft>
              <a:buFont typeface="Arial" panose="020B0604020202020204" pitchFamily="34" charset="0"/>
              <a:buChar char="•"/>
            </a:pPr>
            <a:r>
              <a:rPr lang="en-US" sz="1500" dirty="0">
                <a:latin typeface="Verdana" panose="020B0604030504040204" pitchFamily="34" charset="0"/>
                <a:ea typeface="Verdana" panose="020B0604030504040204" pitchFamily="34" charset="0"/>
              </a:rPr>
              <a:t>Pest control </a:t>
            </a:r>
          </a:p>
          <a:p>
            <a:pPr indent="-228600">
              <a:lnSpc>
                <a:spcPct val="90000"/>
              </a:lnSpc>
              <a:spcAft>
                <a:spcPts val="600"/>
              </a:spcAft>
              <a:buFont typeface="Arial" panose="020B0604020202020204" pitchFamily="34" charset="0"/>
              <a:buChar char="•"/>
            </a:pPr>
            <a:endParaRPr lang="en-US" sz="15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500" dirty="0">
                <a:latin typeface="Verdana" panose="020B0604030504040204" pitchFamily="34" charset="0"/>
                <a:ea typeface="Verdana" panose="020B0604030504040204" pitchFamily="34" charset="0"/>
              </a:rPr>
              <a:t>Reduced pesticide use </a:t>
            </a:r>
          </a:p>
          <a:p>
            <a:pPr marL="285750" indent="-228600">
              <a:lnSpc>
                <a:spcPct val="90000"/>
              </a:lnSpc>
              <a:spcAft>
                <a:spcPts val="600"/>
              </a:spcAft>
              <a:buFont typeface="Arial" panose="020B0604020202020204" pitchFamily="34" charset="0"/>
              <a:buChar char="•"/>
            </a:pPr>
            <a:endParaRPr lang="en-US" sz="15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500" dirty="0">
                <a:latin typeface="Verdana" panose="020B0604030504040204" pitchFamily="34" charset="0"/>
                <a:ea typeface="Verdana" panose="020B0604030504040204" pitchFamily="34" charset="0"/>
              </a:rPr>
              <a:t>Financial saving </a:t>
            </a:r>
          </a:p>
          <a:p>
            <a:pPr marL="285750" indent="-228600">
              <a:lnSpc>
                <a:spcPct val="90000"/>
              </a:lnSpc>
              <a:spcAft>
                <a:spcPts val="600"/>
              </a:spcAft>
              <a:buFont typeface="Arial" panose="020B0604020202020204" pitchFamily="34" charset="0"/>
              <a:buChar char="•"/>
            </a:pPr>
            <a:endParaRPr lang="en-US" sz="15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500" dirty="0">
                <a:latin typeface="Verdana" panose="020B0604030504040204" pitchFamily="34" charset="0"/>
                <a:ea typeface="Verdana" panose="020B0604030504040204" pitchFamily="34" charset="0"/>
              </a:rPr>
              <a:t>Conservation of native flora</a:t>
            </a:r>
          </a:p>
          <a:p>
            <a:pPr marL="285750" indent="-228600">
              <a:lnSpc>
                <a:spcPct val="90000"/>
              </a:lnSpc>
              <a:spcAft>
                <a:spcPts val="600"/>
              </a:spcAft>
              <a:buFont typeface="Arial" panose="020B0604020202020204" pitchFamily="34" charset="0"/>
              <a:buChar char="•"/>
            </a:pPr>
            <a:endParaRPr lang="en-US" sz="15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500" dirty="0">
                <a:latin typeface="Verdana" panose="020B0604030504040204" pitchFamily="34" charset="0"/>
                <a:ea typeface="Verdana" panose="020B0604030504040204" pitchFamily="34" charset="0"/>
              </a:rPr>
              <a:t>Increase in biodiversity</a:t>
            </a:r>
          </a:p>
          <a:p>
            <a:pPr marL="285750" indent="-228600">
              <a:lnSpc>
                <a:spcPct val="90000"/>
              </a:lnSpc>
              <a:spcAft>
                <a:spcPts val="600"/>
              </a:spcAft>
              <a:buFont typeface="Arial" panose="020B0604020202020204" pitchFamily="34" charset="0"/>
              <a:buChar char="•"/>
            </a:pPr>
            <a:endParaRPr lang="en-US" sz="15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500" dirty="0">
                <a:latin typeface="Verdana" panose="020B0604030504040204" pitchFamily="34" charset="0"/>
                <a:ea typeface="Verdana" panose="020B0604030504040204" pitchFamily="34" charset="0"/>
              </a:rPr>
              <a:t>Pollination services</a:t>
            </a:r>
          </a:p>
          <a:p>
            <a:pPr marL="285750" indent="-228600">
              <a:lnSpc>
                <a:spcPct val="90000"/>
              </a:lnSpc>
              <a:spcAft>
                <a:spcPts val="600"/>
              </a:spcAft>
              <a:buFont typeface="Arial" panose="020B0604020202020204" pitchFamily="34" charset="0"/>
              <a:buChar char="•"/>
            </a:pPr>
            <a:endParaRPr lang="en-US" sz="15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500" dirty="0">
                <a:latin typeface="Verdana" panose="020B0604030504040204" pitchFamily="34" charset="0"/>
                <a:ea typeface="Verdana" panose="020B0604030504040204" pitchFamily="34" charset="0"/>
              </a:rPr>
              <a:t>Soil health and erosion control</a:t>
            </a:r>
          </a:p>
          <a:p>
            <a:pPr marL="285750" indent="-228600">
              <a:lnSpc>
                <a:spcPct val="90000"/>
              </a:lnSpc>
              <a:spcAft>
                <a:spcPts val="600"/>
              </a:spcAft>
              <a:buFont typeface="Arial" panose="020B0604020202020204" pitchFamily="34" charset="0"/>
              <a:buChar char="•"/>
            </a:pPr>
            <a:endParaRPr lang="en-US" sz="15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500" dirty="0">
                <a:latin typeface="Verdana" panose="020B0604030504040204" pitchFamily="34" charset="0"/>
                <a:ea typeface="Verdana" panose="020B0604030504040204" pitchFamily="34" charset="0"/>
              </a:rPr>
              <a:t>Aesthetic/ recreational value</a:t>
            </a:r>
          </a:p>
          <a:p>
            <a:pPr marL="285750" indent="-228600">
              <a:lnSpc>
                <a:spcPct val="90000"/>
              </a:lnSpc>
              <a:spcAft>
                <a:spcPts val="600"/>
              </a:spcAft>
              <a:buFont typeface="Arial" panose="020B0604020202020204" pitchFamily="34" charset="0"/>
              <a:buChar char="•"/>
            </a:pPr>
            <a:endParaRPr lang="en-US" sz="15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1500" dirty="0">
                <a:latin typeface="Verdana" panose="020B0604030504040204" pitchFamily="34" charset="0"/>
                <a:ea typeface="Verdana" panose="020B0604030504040204" pitchFamily="34" charset="0"/>
              </a:rPr>
              <a:t>Many more</a:t>
            </a:r>
          </a:p>
          <a:p>
            <a:pPr indent="-228600">
              <a:lnSpc>
                <a:spcPct val="90000"/>
              </a:lnSpc>
              <a:spcAft>
                <a:spcPts val="600"/>
              </a:spcAft>
              <a:buFont typeface="Arial" panose="020B0604020202020204" pitchFamily="34" charset="0"/>
              <a:buChar char="•"/>
            </a:pPr>
            <a:endParaRPr lang="en-US" sz="900" dirty="0"/>
          </a:p>
        </p:txBody>
      </p:sp>
    </p:spTree>
    <p:extLst>
      <p:ext uri="{BB962C8B-B14F-4D97-AF65-F5344CB8AC3E}">
        <p14:creationId xmlns:p14="http://schemas.microsoft.com/office/powerpoint/2010/main" val="492828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d6af7c-cac3-4745-bdeb-0138d4f3f2be">
            <a:hlinkClick r:id="" action="ppaction://media"/>
            <a:extLst>
              <a:ext uri="{FF2B5EF4-FFF2-40B4-BE49-F238E27FC236}">
                <a16:creationId xmlns:a16="http://schemas.microsoft.com/office/drawing/2014/main" id="{7CB09D34-D221-FA3C-DBBD-8ABAED2994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67200" y="198438"/>
            <a:ext cx="3657600" cy="6461125"/>
          </a:xfrm>
          <a:prstGeom prst="rect">
            <a:avLst/>
          </a:prstGeom>
        </p:spPr>
      </p:pic>
      <p:sp>
        <p:nvSpPr>
          <p:cNvPr id="3" name="TextBox 2">
            <a:extLst>
              <a:ext uri="{FF2B5EF4-FFF2-40B4-BE49-F238E27FC236}">
                <a16:creationId xmlns:a16="http://schemas.microsoft.com/office/drawing/2014/main" id="{9EB1B235-6248-A757-E8FD-575131F3317E}"/>
              </a:ext>
            </a:extLst>
          </p:cNvPr>
          <p:cNvSpPr txBox="1"/>
          <p:nvPr/>
        </p:nvSpPr>
        <p:spPr>
          <a:xfrm>
            <a:off x="462455" y="641130"/>
            <a:ext cx="2974428" cy="584775"/>
          </a:xfrm>
          <a:prstGeom prst="rect">
            <a:avLst/>
          </a:prstGeom>
          <a:noFill/>
        </p:spPr>
        <p:txBody>
          <a:bodyPr wrap="square" rtlCol="0">
            <a:spAutoFit/>
          </a:bodyPr>
          <a:lstStyle/>
          <a:p>
            <a:r>
              <a:rPr lang="en-GB" sz="3200" dirty="0">
                <a:latin typeface="Georgia" panose="02040502050405020303" pitchFamily="18" charset="0"/>
              </a:rPr>
              <a:t>Thank you!</a:t>
            </a:r>
          </a:p>
        </p:txBody>
      </p:sp>
    </p:spTree>
    <p:extLst>
      <p:ext uri="{BB962C8B-B14F-4D97-AF65-F5344CB8AC3E}">
        <p14:creationId xmlns:p14="http://schemas.microsoft.com/office/powerpoint/2010/main" val="396909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8" name="Rectangle 107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ss, outdoor, plant, grassland&#10;&#10;Description automatically generated">
            <a:extLst>
              <a:ext uri="{FF2B5EF4-FFF2-40B4-BE49-F238E27FC236}">
                <a16:creationId xmlns:a16="http://schemas.microsoft.com/office/drawing/2014/main" id="{A45C6485-4A4C-DCC7-EFA0-20604ADF1EFA}"/>
              </a:ext>
            </a:extLst>
          </p:cNvPr>
          <p:cNvPicPr>
            <a:picLocks noChangeAspect="1"/>
          </p:cNvPicPr>
          <p:nvPr/>
        </p:nvPicPr>
        <p:blipFill rotWithShape="1">
          <a:blip r:embed="rId2">
            <a:extLst>
              <a:ext uri="{28A0092B-C50C-407E-A947-70E740481C1C}">
                <a14:useLocalDpi xmlns:a14="http://schemas.microsoft.com/office/drawing/2010/main" val="0"/>
              </a:ext>
            </a:extLst>
          </a:blip>
          <a:srcRect t="7697" r="23298" b="1394"/>
          <a:stretch/>
        </p:blipFill>
        <p:spPr>
          <a:xfrm>
            <a:off x="3523488" y="10"/>
            <a:ext cx="8668512" cy="6857990"/>
          </a:xfrm>
          <a:prstGeom prst="rect">
            <a:avLst/>
          </a:prstGeom>
        </p:spPr>
      </p:pic>
      <p:sp>
        <p:nvSpPr>
          <p:cNvPr id="1080" name="Rectangle 107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5358F-C149-2DD5-7B06-3999BD323BDB}"/>
              </a:ext>
            </a:extLst>
          </p:cNvPr>
          <p:cNvSpPr>
            <a:spLocks noGrp="1"/>
          </p:cNvSpPr>
          <p:nvPr>
            <p:ph type="title"/>
          </p:nvPr>
        </p:nvSpPr>
        <p:spPr>
          <a:xfrm>
            <a:off x="371094" y="1161288"/>
            <a:ext cx="3438144" cy="1124712"/>
          </a:xfrm>
        </p:spPr>
        <p:txBody>
          <a:bodyPr anchor="b">
            <a:normAutofit/>
          </a:bodyPr>
          <a:lstStyle/>
          <a:p>
            <a:r>
              <a:rPr lang="en-GB" sz="2600" kern="0">
                <a:latin typeface="Georgia" panose="02040502050405020303" pitchFamily="18" charset="0"/>
                <a:cs typeface="Arial"/>
              </a:rPr>
              <a:t>History of Emorsgate Seeds (UK)</a:t>
            </a:r>
            <a:endParaRPr lang="en-GB" sz="2600">
              <a:latin typeface="Georgia" panose="02040502050405020303" pitchFamily="18" charset="0"/>
            </a:endParaRPr>
          </a:p>
        </p:txBody>
      </p:sp>
      <p:sp>
        <p:nvSpPr>
          <p:cNvPr id="1082" name="Rectangle 108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84" name="Rectangle 108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DA03EB2-1254-2412-0579-F6F84310B553}"/>
              </a:ext>
            </a:extLst>
          </p:cNvPr>
          <p:cNvSpPr>
            <a:spLocks noGrp="1"/>
          </p:cNvSpPr>
          <p:nvPr>
            <p:ph idx="1"/>
          </p:nvPr>
        </p:nvSpPr>
        <p:spPr>
          <a:xfrm>
            <a:off x="371094" y="2718054"/>
            <a:ext cx="5346418" cy="4139946"/>
          </a:xfrm>
        </p:spPr>
        <p:txBody>
          <a:bodyPr anchor="t">
            <a:normAutofit/>
          </a:bodyPr>
          <a:lstStyle/>
          <a:p>
            <a:pPr rtl="0" fontAlgn="base">
              <a:buFont typeface="Arial" panose="020B0604020202020204" pitchFamily="34" charset="0"/>
              <a:buChar char="•"/>
            </a:pPr>
            <a:r>
              <a:rPr lang="en-US" sz="1600" b="0" i="0" u="none" strike="noStrike" dirty="0">
                <a:effectLst/>
                <a:latin typeface="Verdana" panose="020B0604030504040204" pitchFamily="34" charset="0"/>
                <a:ea typeface="Verdana" panose="020B0604030504040204" pitchFamily="34" charset="0"/>
              </a:rPr>
              <a:t>Est. 1980, family owned, 18 in team</a:t>
            </a:r>
            <a:r>
              <a:rPr lang="en-US" sz="1600" b="0" i="0" dirty="0">
                <a:effectLst/>
                <a:latin typeface="Verdana" panose="020B0604030504040204" pitchFamily="34" charset="0"/>
                <a:ea typeface="Verdana" panose="020B0604030504040204" pitchFamily="34" charset="0"/>
              </a:rPr>
              <a:t>​</a:t>
            </a:r>
          </a:p>
          <a:p>
            <a:pPr rtl="0" fontAlgn="base">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600" b="0" i="0" u="none" strike="noStrike" dirty="0">
                <a:effectLst/>
                <a:latin typeface="Verdana" panose="020B0604030504040204" pitchFamily="34" charset="0"/>
                <a:ea typeface="Verdana" panose="020B0604030504040204" pitchFamily="34" charset="0"/>
              </a:rPr>
              <a:t>200 Ha single species row crops</a:t>
            </a:r>
            <a:endParaRPr lang="en-US" sz="1600" b="0" i="0" dirty="0">
              <a:effectLst/>
              <a:latin typeface="Verdana" panose="020B0604030504040204" pitchFamily="34" charset="0"/>
              <a:ea typeface="Verdana" panose="020B0604030504040204" pitchFamily="34" charset="0"/>
            </a:endParaRPr>
          </a:p>
          <a:p>
            <a:pPr rtl="0" fontAlgn="base">
              <a:buFont typeface="Arial" panose="020B0604020202020204" pitchFamily="34" charset="0"/>
              <a:buChar char="•"/>
            </a:pPr>
            <a:endParaRPr lang="en-US" sz="1600" b="0" i="0" u="none" strike="noStrike" dirty="0">
              <a:effectLst/>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600" dirty="0">
                <a:latin typeface="Verdana" panose="020B0604030504040204" pitchFamily="34" charset="0"/>
                <a:ea typeface="Verdana" panose="020B0604030504040204" pitchFamily="34" charset="0"/>
              </a:rPr>
              <a:t>10</a:t>
            </a:r>
            <a:r>
              <a:rPr lang="en-US" sz="1600" b="0" i="0" u="none" strike="noStrike" dirty="0">
                <a:effectLst/>
                <a:latin typeface="Verdana" panose="020B0604030504040204" pitchFamily="34" charset="0"/>
                <a:ea typeface="Verdana" panose="020B0604030504040204" pitchFamily="34" charset="0"/>
              </a:rPr>
              <a:t>0 Ha alkaline and neutral meadows</a:t>
            </a:r>
            <a:r>
              <a:rPr lang="en-US" sz="1600" b="0" i="0" dirty="0">
                <a:effectLst/>
                <a:latin typeface="Verdana" panose="020B0604030504040204" pitchFamily="34" charset="0"/>
                <a:ea typeface="Verdana" panose="020B0604030504040204" pitchFamily="34" charset="0"/>
              </a:rPr>
              <a:t>​</a:t>
            </a:r>
          </a:p>
          <a:p>
            <a:pPr rtl="0" fontAlgn="base">
              <a:buFont typeface="Arial" panose="020B0604020202020204" pitchFamily="34" charset="0"/>
              <a:buChar char="•"/>
            </a:pPr>
            <a:endParaRPr lang="en-US" sz="1600" b="0" i="0" u="none" strike="noStrike" dirty="0">
              <a:effectLst/>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600" b="0" i="0" u="none" strike="noStrike" dirty="0">
                <a:effectLst/>
                <a:latin typeface="Verdana" panose="020B0604030504040204" pitchFamily="34" charset="0"/>
                <a:ea typeface="Verdana" panose="020B0604030504040204" pitchFamily="34" charset="0"/>
              </a:rPr>
              <a:t>Production 2022 ~ </a:t>
            </a:r>
            <a:r>
              <a:rPr lang="en-US" sz="1600" dirty="0">
                <a:latin typeface="Verdana" panose="020B0604030504040204" pitchFamily="34" charset="0"/>
                <a:ea typeface="Verdana" panose="020B0604030504040204" pitchFamily="34" charset="0"/>
              </a:rPr>
              <a:t>30</a:t>
            </a:r>
            <a:r>
              <a:rPr lang="en-US" sz="1600" b="0" i="0" u="none" strike="noStrike" dirty="0">
                <a:effectLst/>
                <a:latin typeface="Verdana" panose="020B0604030504040204" pitchFamily="34" charset="0"/>
                <a:ea typeface="Verdana" panose="020B0604030504040204" pitchFamily="34" charset="0"/>
              </a:rPr>
              <a:t> </a:t>
            </a:r>
            <a:r>
              <a:rPr lang="en-US" sz="1600" b="0" i="0" u="none" strike="noStrike" dirty="0" err="1">
                <a:effectLst/>
                <a:latin typeface="Verdana" panose="020B0604030504040204" pitchFamily="34" charset="0"/>
                <a:ea typeface="Verdana" panose="020B0604030504040204" pitchFamily="34" charset="0"/>
              </a:rPr>
              <a:t>tonnes</a:t>
            </a:r>
            <a:r>
              <a:rPr lang="en-US" sz="1600" b="0" i="0" u="none" strike="noStrike" dirty="0">
                <a:effectLst/>
                <a:latin typeface="Verdana" panose="020B0604030504040204" pitchFamily="34" charset="0"/>
                <a:ea typeface="Verdana" panose="020B0604030504040204" pitchFamily="34" charset="0"/>
              </a:rPr>
              <a:t>, 200 wild species </a:t>
            </a:r>
            <a:r>
              <a:rPr lang="en-US" sz="1600" b="0" i="0" dirty="0">
                <a:effectLst/>
                <a:latin typeface="Verdana" panose="020B0604030504040204" pitchFamily="34" charset="0"/>
                <a:ea typeface="Verdana" panose="020B0604030504040204" pitchFamily="34" charset="0"/>
              </a:rPr>
              <a:t>​and brush harvested mixtures</a:t>
            </a:r>
          </a:p>
          <a:p>
            <a:pPr rtl="0" fontAlgn="base">
              <a:buFont typeface="Arial" panose="020B0604020202020204" pitchFamily="34" charset="0"/>
              <a:buChar char="•"/>
            </a:pPr>
            <a:endParaRPr lang="en-US" sz="1600" b="0" i="0" u="none" strike="noStrike" dirty="0">
              <a:effectLst/>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600" b="0" i="0" u="none" strike="noStrike" dirty="0">
                <a:effectLst/>
                <a:latin typeface="Verdana" panose="020B0604030504040204" pitchFamily="34" charset="0"/>
                <a:ea typeface="Verdana" panose="020B0604030504040204" pitchFamily="34" charset="0"/>
              </a:rPr>
              <a:t>Restoration 2022 ~ </a:t>
            </a:r>
            <a:r>
              <a:rPr lang="en-US" sz="1600" dirty="0">
                <a:latin typeface="Verdana" panose="020B0604030504040204" pitchFamily="34" charset="0"/>
                <a:ea typeface="Verdana" panose="020B0604030504040204" pitchFamily="34" charset="0"/>
              </a:rPr>
              <a:t>2</a:t>
            </a:r>
            <a:r>
              <a:rPr lang="en-US" sz="1600" b="0" i="0" u="none" strike="noStrike" dirty="0">
                <a:effectLst/>
                <a:latin typeface="Verdana" panose="020B0604030504040204" pitchFamily="34" charset="0"/>
                <a:ea typeface="Verdana" panose="020B0604030504040204" pitchFamily="34" charset="0"/>
              </a:rPr>
              <a:t>,000 hectares</a:t>
            </a:r>
            <a:r>
              <a:rPr lang="en-US" sz="1200" b="0" i="0" dirty="0">
                <a:effectLst/>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2945909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sky, ground, tree&#10;&#10;Description automatically generated">
            <a:extLst>
              <a:ext uri="{FF2B5EF4-FFF2-40B4-BE49-F238E27FC236}">
                <a16:creationId xmlns:a16="http://schemas.microsoft.com/office/drawing/2014/main" id="{77C4D777-E29E-EED4-495E-774398867F73}"/>
              </a:ext>
            </a:extLst>
          </p:cNvPr>
          <p:cNvPicPr>
            <a:picLocks noChangeAspect="1"/>
          </p:cNvPicPr>
          <p:nvPr/>
        </p:nvPicPr>
        <p:blipFill rotWithShape="1">
          <a:blip r:embed="rId2">
            <a:extLst>
              <a:ext uri="{28A0092B-C50C-407E-A947-70E740481C1C}">
                <a14:useLocalDpi xmlns:a14="http://schemas.microsoft.com/office/drawing/2010/main" val="0"/>
              </a:ext>
            </a:extLst>
          </a:blip>
          <a:srcRect r="23298" b="9091"/>
          <a:stretch/>
        </p:blipFill>
        <p:spPr>
          <a:xfrm>
            <a:off x="3523488" y="10"/>
            <a:ext cx="8668512" cy="6857990"/>
          </a:xfrm>
          <a:prstGeom prst="rect">
            <a:avLst/>
          </a:prstGeom>
        </p:spPr>
      </p:pic>
      <p:sp>
        <p:nvSpPr>
          <p:cNvPr id="47" name="Rectangle 4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F182E-873A-DDDD-6459-F1309EE6B8C1}"/>
              </a:ext>
            </a:extLst>
          </p:cNvPr>
          <p:cNvSpPr>
            <a:spLocks noGrp="1"/>
          </p:cNvSpPr>
          <p:nvPr>
            <p:ph type="title"/>
          </p:nvPr>
        </p:nvSpPr>
        <p:spPr>
          <a:xfrm>
            <a:off x="359664" y="843534"/>
            <a:ext cx="3438144" cy="1124712"/>
          </a:xfrm>
        </p:spPr>
        <p:txBody>
          <a:bodyPr anchor="b">
            <a:normAutofit/>
          </a:bodyPr>
          <a:lstStyle/>
          <a:p>
            <a:r>
              <a:rPr lang="en-GB" sz="2800" kern="0">
                <a:latin typeface="Georgia" panose="02040502050405020303" pitchFamily="18" charset="0"/>
                <a:cs typeface="Arial"/>
              </a:rPr>
              <a:t>Seed production</a:t>
            </a:r>
            <a:endParaRPr lang="en-GB" sz="2800">
              <a:latin typeface="Georgia" panose="02040502050405020303" pitchFamily="18" charset="0"/>
            </a:endParaRPr>
          </a:p>
        </p:txBody>
      </p:sp>
      <p:sp>
        <p:nvSpPr>
          <p:cNvPr id="49" name="Rectangle 4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 name="Rectangle 5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637D0B-18CB-3794-00DD-5B6E5BD4BA5E}"/>
              </a:ext>
            </a:extLst>
          </p:cNvPr>
          <p:cNvSpPr>
            <a:spLocks noGrp="1"/>
          </p:cNvSpPr>
          <p:nvPr>
            <p:ph idx="1"/>
          </p:nvPr>
        </p:nvSpPr>
        <p:spPr>
          <a:xfrm>
            <a:off x="291084" y="2443480"/>
            <a:ext cx="4612888" cy="4130792"/>
          </a:xfrm>
        </p:spPr>
        <p:txBody>
          <a:bodyPr anchor="t">
            <a:normAutofit/>
          </a:bodyPr>
          <a:lstStyle/>
          <a:p>
            <a:pPr rtl="0" fontAlgn="base">
              <a:buFont typeface="Arial" panose="020B0604020202020204" pitchFamily="34" charset="0"/>
              <a:buChar char="•"/>
            </a:pPr>
            <a:r>
              <a:rPr lang="en-US" sz="1400" b="0" i="0" u="none" strike="noStrike">
                <a:effectLst/>
                <a:latin typeface="Verdana" panose="020B0604030504040204" pitchFamily="34" charset="0"/>
                <a:ea typeface="Verdana" panose="020B0604030504040204" pitchFamily="34" charset="0"/>
              </a:rPr>
              <a:t>Hand Harvesting</a:t>
            </a:r>
            <a:r>
              <a:rPr lang="en-US" sz="1400" b="0" i="0">
                <a:effectLst/>
                <a:latin typeface="Verdana" panose="020B0604030504040204" pitchFamily="34" charset="0"/>
                <a:ea typeface="Verdana" panose="020B0604030504040204" pitchFamily="34" charset="0"/>
              </a:rPr>
              <a:t>​/ stock collection</a:t>
            </a:r>
          </a:p>
          <a:p>
            <a:pPr rtl="0" fontAlgn="base">
              <a:buFont typeface="Arial" panose="020B0604020202020204" pitchFamily="34" charset="0"/>
              <a:buChar char="•"/>
            </a:pPr>
            <a:endParaRPr lang="en-US" sz="1400" b="0" i="0">
              <a:effectLst/>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400" b="0" i="0">
                <a:effectLst/>
                <a:latin typeface="Verdana" panose="020B0604030504040204" pitchFamily="34" charset="0"/>
                <a:ea typeface="Verdana" panose="020B0604030504040204" pitchFamily="34" charset="0"/>
              </a:rPr>
              <a:t>Propagation and multiplication</a:t>
            </a:r>
          </a:p>
          <a:p>
            <a:pPr marL="0" indent="0" rtl="0" fontAlgn="base">
              <a:buNone/>
            </a:pPr>
            <a:endParaRPr lang="en-US" sz="1400" b="0" i="0">
              <a:effectLst/>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400" b="0" i="0" u="none" strike="noStrike">
                <a:effectLst/>
                <a:latin typeface="Verdana" panose="020B0604030504040204" pitchFamily="34" charset="0"/>
                <a:ea typeface="Verdana" panose="020B0604030504040204" pitchFamily="34" charset="0"/>
              </a:rPr>
              <a:t>Combine Harvesting</a:t>
            </a:r>
            <a:r>
              <a:rPr lang="en-US" sz="1400" b="0" i="0">
                <a:effectLst/>
                <a:latin typeface="Verdana" panose="020B0604030504040204" pitchFamily="34" charset="0"/>
                <a:ea typeface="Verdana" panose="020B0604030504040204" pitchFamily="34" charset="0"/>
              </a:rPr>
              <a:t>​</a:t>
            </a:r>
          </a:p>
          <a:p>
            <a:pPr marL="0" indent="0" rtl="0" fontAlgn="base">
              <a:buNone/>
            </a:pPr>
            <a:endParaRPr lang="en-US" sz="1400" b="0" i="0">
              <a:effectLst/>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400" b="0" i="0" u="none" strike="noStrike">
                <a:effectLst/>
                <a:latin typeface="Verdana" panose="020B0604030504040204" pitchFamily="34" charset="0"/>
                <a:ea typeface="Verdana" panose="020B0604030504040204" pitchFamily="34" charset="0"/>
              </a:rPr>
              <a:t>Brush Harvesting</a:t>
            </a:r>
            <a:r>
              <a:rPr lang="en-US" sz="1400" b="0" i="0">
                <a:effectLst/>
                <a:latin typeface="Verdana" panose="020B0604030504040204" pitchFamily="34" charset="0"/>
                <a:ea typeface="Verdana" panose="020B0604030504040204" pitchFamily="34" charset="0"/>
              </a:rPr>
              <a:t>​</a:t>
            </a:r>
          </a:p>
          <a:p>
            <a:pPr marL="0" indent="0" rtl="0" fontAlgn="base">
              <a:buNone/>
            </a:pPr>
            <a:endParaRPr lang="en-US" sz="1400" b="0" i="0">
              <a:effectLst/>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400" b="0" i="0" u="none" strike="noStrike">
                <a:effectLst/>
                <a:latin typeface="Verdana" panose="020B0604030504040204" pitchFamily="34" charset="0"/>
                <a:ea typeface="Verdana" panose="020B0604030504040204" pitchFamily="34" charset="0"/>
              </a:rPr>
              <a:t>Cleaning </a:t>
            </a:r>
          </a:p>
          <a:p>
            <a:pPr rtl="0" fontAlgn="base">
              <a:buFont typeface="Arial" panose="020B0604020202020204" pitchFamily="34" charset="0"/>
              <a:buChar char="•"/>
            </a:pPr>
            <a:endParaRPr lang="en-US" sz="1400" b="0" i="0" u="none" strike="noStrike">
              <a:effectLst/>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400" b="0" i="0" u="none" strike="noStrike">
                <a:effectLst/>
                <a:latin typeface="Verdana" panose="020B0604030504040204" pitchFamily="34" charset="0"/>
                <a:ea typeface="Verdana" panose="020B0604030504040204" pitchFamily="34" charset="0"/>
              </a:rPr>
              <a:t>Drying</a:t>
            </a:r>
          </a:p>
          <a:p>
            <a:pPr rtl="0" fontAlgn="base">
              <a:buFont typeface="Arial" panose="020B0604020202020204" pitchFamily="34" charset="0"/>
              <a:buChar char="•"/>
            </a:pPr>
            <a:endParaRPr lang="en-US" sz="1400">
              <a:latin typeface="Verdana" panose="020B0604030504040204" pitchFamily="34" charset="0"/>
              <a:ea typeface="Verdana" panose="020B0604030504040204" pitchFamily="34" charset="0"/>
            </a:endParaRPr>
          </a:p>
          <a:p>
            <a:pPr rtl="0" fontAlgn="base">
              <a:buFont typeface="Arial" panose="020B0604020202020204" pitchFamily="34" charset="0"/>
              <a:buChar char="•"/>
            </a:pPr>
            <a:r>
              <a:rPr lang="en-US" sz="1400" b="0" i="0">
                <a:effectLst/>
                <a:latin typeface="Verdana" panose="020B0604030504040204" pitchFamily="34" charset="0"/>
                <a:ea typeface="Verdana" panose="020B0604030504040204" pitchFamily="34" charset="0"/>
              </a:rPr>
              <a:t>Temperature and humidity-controlled storage </a:t>
            </a:r>
          </a:p>
          <a:p>
            <a:endParaRPr lang="en-GB" sz="800"/>
          </a:p>
        </p:txBody>
      </p:sp>
    </p:spTree>
    <p:extLst>
      <p:ext uri="{BB962C8B-B14F-4D97-AF65-F5344CB8AC3E}">
        <p14:creationId xmlns:p14="http://schemas.microsoft.com/office/powerpoint/2010/main" val="851665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3" name="Rectangle 3992">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5" name="Rectangle 3994">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close-up of purple flowers&#10;&#10;Description automatically generated with medium confidence">
            <a:extLst>
              <a:ext uri="{FF2B5EF4-FFF2-40B4-BE49-F238E27FC236}">
                <a16:creationId xmlns:a16="http://schemas.microsoft.com/office/drawing/2014/main" id="{721BA0DA-0659-2BE3-5D4A-E86E6711B12F}"/>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5730"/>
          <a:stretch/>
        </p:blipFill>
        <p:spPr>
          <a:xfrm>
            <a:off x="20" y="10520"/>
            <a:ext cx="12191980" cy="6857990"/>
          </a:xfrm>
          <a:prstGeom prst="rect">
            <a:avLst/>
          </a:prstGeom>
        </p:spPr>
      </p:pic>
      <p:graphicFrame>
        <p:nvGraphicFramePr>
          <p:cNvPr id="4" name="Diagram 4">
            <a:extLst>
              <a:ext uri="{FF2B5EF4-FFF2-40B4-BE49-F238E27FC236}">
                <a16:creationId xmlns:a16="http://schemas.microsoft.com/office/drawing/2014/main" id="{1944E9EB-B83A-C63D-4F83-FBC61DC3D2DA}"/>
              </a:ext>
            </a:extLst>
          </p:cNvPr>
          <p:cNvGraphicFramePr>
            <a:graphicFrameLocks noGrp="1"/>
          </p:cNvGraphicFramePr>
          <p:nvPr>
            <p:ph idx="1"/>
            <p:extLst>
              <p:ext uri="{D42A27DB-BD31-4B8C-83A1-F6EECF244321}">
                <p14:modId xmlns:p14="http://schemas.microsoft.com/office/powerpoint/2010/main" val="2181041986"/>
              </p:ext>
            </p:extLst>
          </p:nvPr>
        </p:nvGraphicFramePr>
        <p:xfrm>
          <a:off x="304800" y="206478"/>
          <a:ext cx="11651226" cy="592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2409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EFA87C9E-0217-3A0A-1D2C-D789555100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27" t="5759" r="178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4" name="Rectangle 206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BB791-5043-70AF-E762-E015D617C54A}"/>
              </a:ext>
            </a:extLst>
          </p:cNvPr>
          <p:cNvSpPr>
            <a:spLocks noGrp="1"/>
          </p:cNvSpPr>
          <p:nvPr>
            <p:ph type="title"/>
          </p:nvPr>
        </p:nvSpPr>
        <p:spPr>
          <a:xfrm>
            <a:off x="371094" y="1161288"/>
            <a:ext cx="3438144" cy="1124712"/>
          </a:xfrm>
        </p:spPr>
        <p:txBody>
          <a:bodyPr anchor="b">
            <a:normAutofit/>
          </a:bodyPr>
          <a:lstStyle/>
          <a:p>
            <a:r>
              <a:rPr lang="en-GB" sz="3200">
                <a:latin typeface="Georgia"/>
                <a:cs typeface="Calibri Light"/>
              </a:rPr>
              <a:t>Business model introduction</a:t>
            </a:r>
            <a:endParaRPr lang="en-GB" sz="3200">
              <a:latin typeface="Georgia"/>
            </a:endParaRPr>
          </a:p>
        </p:txBody>
      </p:sp>
      <p:sp>
        <p:nvSpPr>
          <p:cNvPr id="2066" name="Rectangle 206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8" name="Rectangle 206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1A71B503-4BC1-8794-B5E8-B6DF3ED3EACE}"/>
              </a:ext>
            </a:extLst>
          </p:cNvPr>
          <p:cNvSpPr>
            <a:spLocks noGrp="1"/>
          </p:cNvSpPr>
          <p:nvPr>
            <p:ph idx="1"/>
          </p:nvPr>
        </p:nvSpPr>
        <p:spPr>
          <a:xfrm>
            <a:off x="371094" y="2718054"/>
            <a:ext cx="3438906" cy="3207258"/>
          </a:xfrm>
        </p:spPr>
        <p:txBody>
          <a:bodyPr vert="horz" lIns="91440" tIns="45720" rIns="91440" bIns="45720" rtlCol="0" anchor="t">
            <a:noAutofit/>
          </a:bodyPr>
          <a:lstStyle/>
          <a:p>
            <a:pPr marL="0" indent="0">
              <a:buNone/>
            </a:pPr>
            <a:r>
              <a:rPr lang="en-GB" sz="2000" dirty="0">
                <a:latin typeface="Verdana"/>
                <a:ea typeface="Verdana"/>
                <a:cs typeface="Calibri"/>
              </a:rPr>
              <a:t>The goal of this business model is to demonstrate the requirements needed to significantly increase the output of wildflower seeds, x10 our current production for the use in conservation bio control.</a:t>
            </a:r>
          </a:p>
        </p:txBody>
      </p:sp>
    </p:spTree>
    <p:extLst>
      <p:ext uri="{BB962C8B-B14F-4D97-AF65-F5344CB8AC3E}">
        <p14:creationId xmlns:p14="http://schemas.microsoft.com/office/powerpoint/2010/main" val="64599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ield of yellow flowers&#10;&#10;Description automatically generated with medium confidence">
            <a:extLst>
              <a:ext uri="{FF2B5EF4-FFF2-40B4-BE49-F238E27FC236}">
                <a16:creationId xmlns:a16="http://schemas.microsoft.com/office/drawing/2014/main" id="{E49F623C-1425-B787-72CC-5B3E74607D46}"/>
              </a:ext>
            </a:extLst>
          </p:cNvPr>
          <p:cNvPicPr>
            <a:picLocks noChangeAspect="1"/>
          </p:cNvPicPr>
          <p:nvPr/>
        </p:nvPicPr>
        <p:blipFill rotWithShape="1">
          <a:blip r:embed="rId2">
            <a:extLst>
              <a:ext uri="{28A0092B-C50C-407E-A947-70E740481C1C}">
                <a14:useLocalDpi xmlns:a14="http://schemas.microsoft.com/office/drawing/2010/main" val="0"/>
              </a:ext>
            </a:extLst>
          </a:blip>
          <a:srcRect l="2793" t="9091" r="20506"/>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F9DDA0A-17B7-9858-4FD4-4BD733AC7B1D}"/>
              </a:ext>
            </a:extLst>
          </p:cNvPr>
          <p:cNvSpPr txBox="1"/>
          <p:nvPr/>
        </p:nvSpPr>
        <p:spPr>
          <a:xfrm>
            <a:off x="424815" y="776733"/>
            <a:ext cx="3438144" cy="76606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2800" dirty="0">
                <a:latin typeface="Georgia" panose="02040502050405020303" pitchFamily="18" charset="0"/>
                <a:ea typeface="+mj-ea"/>
                <a:cs typeface="+mj-cs"/>
              </a:rPr>
              <a:t> value proposition</a:t>
            </a:r>
          </a:p>
        </p:txBody>
      </p:sp>
      <p:sp>
        <p:nvSpPr>
          <p:cNvPr id="31" name="Rectangle 3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CA66734-FC37-1D87-A28D-BB5B69443300}"/>
              </a:ext>
            </a:extLst>
          </p:cNvPr>
          <p:cNvSpPr txBox="1"/>
          <p:nvPr/>
        </p:nvSpPr>
        <p:spPr>
          <a:xfrm>
            <a:off x="424815" y="2443481"/>
            <a:ext cx="5765777" cy="440536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Key tool for conservation biocontrol</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Quality Wild flower &amp; grass seeds​</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Mixture design​</a:t>
            </a: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Consultancy​</a:t>
            </a: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Biodiversity and conservation​ </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Easy, convenient habitat solutions for all​</a:t>
            </a:r>
          </a:p>
          <a:p>
            <a:pPr>
              <a:lnSpc>
                <a:spcPct val="90000"/>
              </a:lnSpc>
              <a:spcAft>
                <a:spcPts val="600"/>
              </a:spcAft>
            </a:pPr>
            <a:r>
              <a:rPr lang="en-US" sz="1400" dirty="0">
                <a:latin typeface="Verdana" panose="020B0604030504040204" pitchFamily="34" charset="0"/>
                <a:ea typeface="Verdana" panose="020B0604030504040204" pitchFamily="34" charset="0"/>
              </a:rPr>
              <a:t> </a:t>
            </a: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Sustainability and Ethics</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Community engagement</a:t>
            </a: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endParaRPr lang="en-US" sz="800" dirty="0"/>
          </a:p>
        </p:txBody>
      </p:sp>
    </p:spTree>
    <p:extLst>
      <p:ext uri="{BB962C8B-B14F-4D97-AF65-F5344CB8AC3E}">
        <p14:creationId xmlns:p14="http://schemas.microsoft.com/office/powerpoint/2010/main" val="2713740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natural material, tool, brush&#10;&#10;Description automatically generated">
            <a:extLst>
              <a:ext uri="{FF2B5EF4-FFF2-40B4-BE49-F238E27FC236}">
                <a16:creationId xmlns:a16="http://schemas.microsoft.com/office/drawing/2014/main" id="{77F49D2C-9DE6-F3EF-530C-69EF8759E358}"/>
              </a:ext>
            </a:extLst>
          </p:cNvPr>
          <p:cNvPicPr>
            <a:picLocks noChangeAspect="1"/>
          </p:cNvPicPr>
          <p:nvPr/>
        </p:nvPicPr>
        <p:blipFill rotWithShape="1">
          <a:blip r:embed="rId2">
            <a:extLst>
              <a:ext uri="{28A0092B-C50C-407E-A947-70E740481C1C}">
                <a14:useLocalDpi xmlns:a14="http://schemas.microsoft.com/office/drawing/2010/main" val="0"/>
              </a:ext>
            </a:extLst>
          </a:blip>
          <a:srcRect l="1300" t="2692" r="16600"/>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BBF778-B4B8-6300-8B66-52525B171331}"/>
              </a:ext>
            </a:extLst>
          </p:cNvPr>
          <p:cNvSpPr txBox="1"/>
          <p:nvPr/>
        </p:nvSpPr>
        <p:spPr>
          <a:xfrm>
            <a:off x="371094" y="1161288"/>
            <a:ext cx="3438144" cy="112471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2800">
                <a:latin typeface="+mj-lt"/>
                <a:ea typeface="+mj-ea"/>
                <a:cs typeface="+mj-cs"/>
              </a:rPr>
              <a:t> </a:t>
            </a:r>
            <a:r>
              <a:rPr lang="en-US" sz="2800">
                <a:latin typeface="Georgia" panose="02040502050405020303" pitchFamily="18" charset="0"/>
                <a:ea typeface="+mj-ea"/>
                <a:cs typeface="+mj-cs"/>
              </a:rPr>
              <a:t>Value Network</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D6D6A74-44F4-D60E-B8F9-E3A2B5241166}"/>
              </a:ext>
            </a:extLst>
          </p:cNvPr>
          <p:cNvSpPr txBox="1"/>
          <p:nvPr/>
        </p:nvSpPr>
        <p:spPr>
          <a:xfrm>
            <a:off x="371094" y="2718054"/>
            <a:ext cx="6371350" cy="39851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Wild seed collectors &amp; suppliers​</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Government, Environment agencies and non-profits</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Landowners</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Customers</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Educational institutions</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Research &amp; conservation</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Logistics and distribution partners​</a:t>
            </a:r>
            <a:endParaRPr lang="en-US" sz="1400" dirty="0">
              <a:latin typeface="Verdana" panose="020B0604030504040204" pitchFamily="34" charset="0"/>
              <a:ea typeface="Verdana" panose="020B0604030504040204" pitchFamily="34" charset="0"/>
              <a:cs typeface="Calibri"/>
            </a:endParaRPr>
          </a:p>
        </p:txBody>
      </p:sp>
    </p:spTree>
    <p:extLst>
      <p:ext uri="{BB962C8B-B14F-4D97-AF65-F5344CB8AC3E}">
        <p14:creationId xmlns:p14="http://schemas.microsoft.com/office/powerpoint/2010/main" val="2964088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ractor in a field&#10;&#10;Description automatically generated with low confidence">
            <a:extLst>
              <a:ext uri="{FF2B5EF4-FFF2-40B4-BE49-F238E27FC236}">
                <a16:creationId xmlns:a16="http://schemas.microsoft.com/office/drawing/2014/main" id="{53934853-5A69-F669-5504-C8993776399A}"/>
              </a:ext>
            </a:extLst>
          </p:cNvPr>
          <p:cNvPicPr>
            <a:picLocks noChangeAspect="1"/>
          </p:cNvPicPr>
          <p:nvPr/>
        </p:nvPicPr>
        <p:blipFill rotWithShape="1">
          <a:blip r:embed="rId2">
            <a:extLst>
              <a:ext uri="{28A0092B-C50C-407E-A947-70E740481C1C}">
                <a14:useLocalDpi xmlns:a14="http://schemas.microsoft.com/office/drawing/2010/main" val="0"/>
              </a:ext>
            </a:extLst>
          </a:blip>
          <a:srcRect r="23298" b="9091"/>
          <a:stretch/>
        </p:blipFill>
        <p:spPr>
          <a:xfrm>
            <a:off x="3523488" y="10"/>
            <a:ext cx="8668512" cy="6857990"/>
          </a:xfrm>
          <a:prstGeom prst="rect">
            <a:avLst/>
          </a:prstGeom>
        </p:spPr>
      </p:pic>
      <p:sp>
        <p:nvSpPr>
          <p:cNvPr id="52" name="Rectangle 5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A42B0E3-AF67-7FB5-D7CE-73FFF637BA64}"/>
              </a:ext>
            </a:extLst>
          </p:cNvPr>
          <p:cNvSpPr txBox="1">
            <a:spLocks/>
          </p:cNvSpPr>
          <p:nvPr/>
        </p:nvSpPr>
        <p:spPr>
          <a:xfrm>
            <a:off x="371094" y="1161288"/>
            <a:ext cx="3438144"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latin typeface="Georgia" panose="02040502050405020303" pitchFamily="18" charset="0"/>
              </a:rPr>
              <a:t>Key Resources</a:t>
            </a:r>
          </a:p>
        </p:txBody>
      </p:sp>
      <p:sp>
        <p:nvSpPr>
          <p:cNvPr id="54" name="Rectangle 5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5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8936DB-0BCA-C208-3D87-3F5B75B47039}"/>
              </a:ext>
            </a:extLst>
          </p:cNvPr>
          <p:cNvSpPr txBox="1"/>
          <p:nvPr/>
        </p:nvSpPr>
        <p:spPr>
          <a:xfrm>
            <a:off x="371093" y="2718054"/>
            <a:ext cx="5567483" cy="413993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Land, buildings &amp; Growing facilities</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Seeds processing &amp; storage infrastructure</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Seed Skilled workforce</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Research &amp; development</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Technology &amp; Equipment​ </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Financial resources</a:t>
            </a:r>
          </a:p>
          <a:p>
            <a:pPr indent="-228600">
              <a:lnSpc>
                <a:spcPct val="90000"/>
              </a:lnSpc>
              <a:spcAft>
                <a:spcPts val="600"/>
              </a:spcAft>
              <a:buFont typeface="Arial" panose="020B0604020202020204" pitchFamily="34" charset="0"/>
              <a:buChar char="•"/>
            </a:pPr>
            <a:endParaRPr lang="en-US" sz="1400" dirty="0">
              <a:latin typeface="Verdana" panose="020B0604030504040204" pitchFamily="34" charset="0"/>
              <a:ea typeface="Verdana" panose="020B0604030504040204" pitchFamily="34" charset="0"/>
              <a:cs typeface="Calibri"/>
            </a:endParaRPr>
          </a:p>
          <a:p>
            <a:pPr indent="-228600">
              <a:lnSpc>
                <a:spcPct val="90000"/>
              </a:lnSpc>
              <a:spcAft>
                <a:spcPts val="600"/>
              </a:spcAft>
              <a:buFont typeface="Arial" panose="020B0604020202020204" pitchFamily="34" charset="0"/>
              <a:buChar char="•"/>
            </a:pPr>
            <a:r>
              <a:rPr lang="en-US" sz="1400" dirty="0">
                <a:latin typeface="Verdana" panose="020B0604030504040204" pitchFamily="34" charset="0"/>
                <a:ea typeface="Verdana" panose="020B0604030504040204" pitchFamily="34" charset="0"/>
              </a:rPr>
              <a:t>stock &amp; genetic diversity</a:t>
            </a:r>
            <a:r>
              <a:rPr lang="en-US" dirty="0"/>
              <a:t>​</a:t>
            </a:r>
            <a:endParaRPr lang="en-US" dirty="0">
              <a:cs typeface="Calibri"/>
            </a:endParaRPr>
          </a:p>
        </p:txBody>
      </p:sp>
    </p:spTree>
    <p:extLst>
      <p:ext uri="{BB962C8B-B14F-4D97-AF65-F5344CB8AC3E}">
        <p14:creationId xmlns:p14="http://schemas.microsoft.com/office/powerpoint/2010/main" val="365814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4BD0-B1AE-3F11-D4E8-F50EFC2A2208}"/>
              </a:ext>
            </a:extLst>
          </p:cNvPr>
          <p:cNvSpPr txBox="1">
            <a:spLocks/>
          </p:cNvSpPr>
          <p:nvPr/>
        </p:nvSpPr>
        <p:spPr>
          <a:xfrm>
            <a:off x="3087753" y="193683"/>
            <a:ext cx="6939116" cy="704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kern="0">
                <a:latin typeface="Georgia" panose="02040502050405020303" pitchFamily="18" charset="0"/>
                <a:cs typeface="Arial"/>
              </a:rPr>
              <a:t>Upscaling</a:t>
            </a:r>
            <a:r>
              <a:rPr lang="en-GB" sz="4000" kern="0">
                <a:solidFill>
                  <a:schemeClr val="accent6">
                    <a:lumMod val="50000"/>
                  </a:schemeClr>
                </a:solidFill>
                <a:latin typeface="Georgia" panose="02040502050405020303" pitchFamily="18" charset="0"/>
                <a:cs typeface="Arial"/>
              </a:rPr>
              <a:t> </a:t>
            </a:r>
            <a:endParaRPr lang="en-GB" sz="4000">
              <a:solidFill>
                <a:schemeClr val="accent6">
                  <a:lumMod val="50000"/>
                </a:schemeClr>
              </a:solidFill>
              <a:latin typeface="Georgia" panose="02040502050405020303" pitchFamily="18" charset="0"/>
            </a:endParaRPr>
          </a:p>
        </p:txBody>
      </p:sp>
      <p:graphicFrame>
        <p:nvGraphicFramePr>
          <p:cNvPr id="3" name="Diagram 2">
            <a:extLst>
              <a:ext uri="{FF2B5EF4-FFF2-40B4-BE49-F238E27FC236}">
                <a16:creationId xmlns:a16="http://schemas.microsoft.com/office/drawing/2014/main" id="{FFC02663-0748-B94E-8E39-07A90E82B81A}"/>
              </a:ext>
            </a:extLst>
          </p:cNvPr>
          <p:cNvGraphicFramePr/>
          <p:nvPr>
            <p:extLst>
              <p:ext uri="{D42A27DB-BD31-4B8C-83A1-F6EECF244321}">
                <p14:modId xmlns:p14="http://schemas.microsoft.com/office/powerpoint/2010/main" val="1120759039"/>
              </p:ext>
            </p:extLst>
          </p:nvPr>
        </p:nvGraphicFramePr>
        <p:xfrm>
          <a:off x="3342969" y="993057"/>
          <a:ext cx="8465574" cy="5487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field of flowers with red flowers&#10;&#10;Description automatically generated with low confidence">
            <a:extLst>
              <a:ext uri="{FF2B5EF4-FFF2-40B4-BE49-F238E27FC236}">
                <a16:creationId xmlns:a16="http://schemas.microsoft.com/office/drawing/2014/main" id="{BC0B43F3-E6D5-18D4-D421-78873C09167A}"/>
              </a:ext>
            </a:extLst>
          </p:cNvPr>
          <p:cNvPicPr>
            <a:picLocks noChangeAspect="1"/>
          </p:cNvPicPr>
          <p:nvPr/>
        </p:nvPicPr>
        <p:blipFill rotWithShape="1">
          <a:blip r:embed="rId7">
            <a:extLst>
              <a:ext uri="{28A0092B-C50C-407E-A947-70E740481C1C}">
                <a14:useLocalDpi xmlns:a14="http://schemas.microsoft.com/office/drawing/2010/main" val="0"/>
              </a:ext>
            </a:extLst>
          </a:blip>
          <a:srcRect t="6784" b="26578"/>
          <a:stretch/>
        </p:blipFill>
        <p:spPr>
          <a:xfrm>
            <a:off x="797621" y="993057"/>
            <a:ext cx="2166784" cy="1282956"/>
          </a:xfrm>
          <a:prstGeom prst="rect">
            <a:avLst/>
          </a:prstGeom>
        </p:spPr>
      </p:pic>
      <p:pic>
        <p:nvPicPr>
          <p:cNvPr id="7" name="Picture 6" descr="A field of white and yellow daisies&#10;&#10;Description automatically generated with medium confidence">
            <a:extLst>
              <a:ext uri="{FF2B5EF4-FFF2-40B4-BE49-F238E27FC236}">
                <a16:creationId xmlns:a16="http://schemas.microsoft.com/office/drawing/2014/main" id="{F4217F2B-EB4B-347E-6344-B3E62EE4EDF0}"/>
              </a:ext>
            </a:extLst>
          </p:cNvPr>
          <p:cNvPicPr>
            <a:picLocks noChangeAspect="1"/>
          </p:cNvPicPr>
          <p:nvPr/>
        </p:nvPicPr>
        <p:blipFill rotWithShape="1">
          <a:blip r:embed="rId8">
            <a:extLst>
              <a:ext uri="{28A0092B-C50C-407E-A947-70E740481C1C}">
                <a14:useLocalDpi xmlns:a14="http://schemas.microsoft.com/office/drawing/2010/main" val="0"/>
              </a:ext>
            </a:extLst>
          </a:blip>
          <a:srcRect l="13045" t="11626" b="12649"/>
          <a:stretch/>
        </p:blipFill>
        <p:spPr>
          <a:xfrm>
            <a:off x="797621" y="2377574"/>
            <a:ext cx="2166784" cy="1258580"/>
          </a:xfrm>
          <a:prstGeom prst="rect">
            <a:avLst/>
          </a:prstGeom>
        </p:spPr>
      </p:pic>
      <p:pic>
        <p:nvPicPr>
          <p:cNvPr id="9" name="Picture 8" descr="A close-up of yellow flowers&#10;&#10;Description automatically generated with medium confidence">
            <a:extLst>
              <a:ext uri="{FF2B5EF4-FFF2-40B4-BE49-F238E27FC236}">
                <a16:creationId xmlns:a16="http://schemas.microsoft.com/office/drawing/2014/main" id="{2807FE71-998E-EA0D-6427-97B70A2067A1}"/>
              </a:ext>
            </a:extLst>
          </p:cNvPr>
          <p:cNvPicPr>
            <a:picLocks noChangeAspect="1"/>
          </p:cNvPicPr>
          <p:nvPr/>
        </p:nvPicPr>
        <p:blipFill rotWithShape="1">
          <a:blip r:embed="rId9">
            <a:extLst>
              <a:ext uri="{28A0092B-C50C-407E-A947-70E740481C1C}">
                <a14:useLocalDpi xmlns:a14="http://schemas.microsoft.com/office/drawing/2010/main" val="0"/>
              </a:ext>
            </a:extLst>
          </a:blip>
          <a:srcRect l="5082" t="9795" r="6380" b="23476"/>
          <a:stretch/>
        </p:blipFill>
        <p:spPr>
          <a:xfrm>
            <a:off x="797621" y="3795425"/>
            <a:ext cx="2166784" cy="1349555"/>
          </a:xfrm>
          <a:prstGeom prst="rect">
            <a:avLst/>
          </a:prstGeom>
        </p:spPr>
      </p:pic>
      <p:pic>
        <p:nvPicPr>
          <p:cNvPr id="11" name="Picture 10" descr="A picture containing outdoor, grass, forb, plant&#10;&#10;Description automatically generated">
            <a:extLst>
              <a:ext uri="{FF2B5EF4-FFF2-40B4-BE49-F238E27FC236}">
                <a16:creationId xmlns:a16="http://schemas.microsoft.com/office/drawing/2014/main" id="{81F8707C-6523-D1F2-ABF6-90E95D566A3B}"/>
              </a:ext>
            </a:extLst>
          </p:cNvPr>
          <p:cNvPicPr>
            <a:picLocks noChangeAspect="1"/>
          </p:cNvPicPr>
          <p:nvPr/>
        </p:nvPicPr>
        <p:blipFill rotWithShape="1">
          <a:blip r:embed="rId10">
            <a:extLst>
              <a:ext uri="{28A0092B-C50C-407E-A947-70E740481C1C}">
                <a14:useLocalDpi xmlns:a14="http://schemas.microsoft.com/office/drawing/2010/main" val="0"/>
              </a:ext>
            </a:extLst>
          </a:blip>
          <a:srcRect l="28832" t="19806" r="32545" b="44117"/>
          <a:stretch/>
        </p:blipFill>
        <p:spPr>
          <a:xfrm>
            <a:off x="797621" y="5304252"/>
            <a:ext cx="2166784" cy="1349554"/>
          </a:xfrm>
          <a:prstGeom prst="rect">
            <a:avLst/>
          </a:prstGeom>
        </p:spPr>
      </p:pic>
    </p:spTree>
    <p:extLst>
      <p:ext uri="{BB962C8B-B14F-4D97-AF65-F5344CB8AC3E}">
        <p14:creationId xmlns:p14="http://schemas.microsoft.com/office/powerpoint/2010/main" val="3714546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1947AF14BE3846A7C64222A8C3624B" ma:contentTypeVersion="15" ma:contentTypeDescription="Create a new document." ma:contentTypeScope="" ma:versionID="779ea1124487f2a55a6be806366223cb">
  <xsd:schema xmlns:xsd="http://www.w3.org/2001/XMLSchema" xmlns:xs="http://www.w3.org/2001/XMLSchema" xmlns:p="http://schemas.microsoft.com/office/2006/metadata/properties" xmlns:ns2="cb463163-dedc-41ed-9d5a-80cbb22d2f25" xmlns:ns3="a9ea621d-57c8-449e-b932-e153ed4723df" targetNamespace="http://schemas.microsoft.com/office/2006/metadata/properties" ma:root="true" ma:fieldsID="5d6d54ec206079681bb6702c418cd893" ns2:_="" ns3:_="">
    <xsd:import namespace="cb463163-dedc-41ed-9d5a-80cbb22d2f25"/>
    <xsd:import namespace="a9ea621d-57c8-449e-b932-e153ed4723d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63163-dedc-41ed-9d5a-80cbb22d2f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73c050f-398b-4157-8ad3-1bc31023ea5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ea621d-57c8-449e-b932-e153ed4723d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958b262-5752-456c-b5a1-8414072b0305}" ma:internalName="TaxCatchAll" ma:showField="CatchAllData" ma:web="a9ea621d-57c8-449e-b932-e153ed4723d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7D39F6-2B9C-440F-A6B8-25B3C98EB64B}">
  <ds:schemaRefs>
    <ds:schemaRef ds:uri="http://schemas.microsoft.com/sharepoint/v3/contenttype/forms"/>
  </ds:schemaRefs>
</ds:datastoreItem>
</file>

<file path=customXml/itemProps2.xml><?xml version="1.0" encoding="utf-8"?>
<ds:datastoreItem xmlns:ds="http://schemas.openxmlformats.org/officeDocument/2006/customXml" ds:itemID="{E67434D6-36BE-4326-A508-63AB191D7E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63163-dedc-41ed-9d5a-80cbb22d2f25"/>
    <ds:schemaRef ds:uri="a9ea621d-57c8-449e-b932-e153ed4723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577</TotalTime>
  <Words>468</Words>
  <Application>Microsoft Office PowerPoint</Application>
  <PresentationFormat>Grand écran</PresentationFormat>
  <Paragraphs>132</Paragraphs>
  <Slides>12</Slides>
  <Notes>0</Notes>
  <HiddenSlides>0</HiddenSlides>
  <MMClips>1</MMClips>
  <ScaleCrop>false</ScaleCrop>
  <HeadingPairs>
    <vt:vector size="4" baseType="variant">
      <vt:variant>
        <vt:lpstr>Thème</vt:lpstr>
      </vt:variant>
      <vt:variant>
        <vt:i4>1</vt:i4>
      </vt:variant>
      <vt:variant>
        <vt:lpstr>Titres des diapositives</vt:lpstr>
      </vt:variant>
      <vt:variant>
        <vt:i4>12</vt:i4>
      </vt:variant>
    </vt:vector>
  </HeadingPairs>
  <TitlesOfParts>
    <vt:vector size="13" baseType="lpstr">
      <vt:lpstr>Office Theme</vt:lpstr>
      <vt:lpstr>Présentation PowerPoint</vt:lpstr>
      <vt:lpstr>History of Emorsgate Seeds (UK)</vt:lpstr>
      <vt:lpstr>Seed production</vt:lpstr>
      <vt:lpstr>Présentation PowerPoint</vt:lpstr>
      <vt:lpstr>Business model 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MacIntyre</dc:creator>
  <cp:lastModifiedBy>Laurie MacIntyre</cp:lastModifiedBy>
  <cp:revision>6</cp:revision>
  <dcterms:created xsi:type="dcterms:W3CDTF">2023-05-23T13:00:54Z</dcterms:created>
  <dcterms:modified xsi:type="dcterms:W3CDTF">2023-06-01T05:51:15Z</dcterms:modified>
</cp:coreProperties>
</file>