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4" r:id="rId1"/>
  </p:sldMasterIdLst>
  <p:notesMasterIdLst>
    <p:notesMasterId r:id="rId24"/>
  </p:notesMasterIdLst>
  <p:sldIdLst>
    <p:sldId id="256" r:id="rId2"/>
    <p:sldId id="447" r:id="rId3"/>
    <p:sldId id="433" r:id="rId4"/>
    <p:sldId id="439" r:id="rId5"/>
    <p:sldId id="434" r:id="rId6"/>
    <p:sldId id="435" r:id="rId7"/>
    <p:sldId id="444" r:id="rId8"/>
    <p:sldId id="432" r:id="rId9"/>
    <p:sldId id="430" r:id="rId10"/>
    <p:sldId id="438" r:id="rId11"/>
    <p:sldId id="436" r:id="rId12"/>
    <p:sldId id="437" r:id="rId13"/>
    <p:sldId id="441" r:id="rId14"/>
    <p:sldId id="429" r:id="rId15"/>
    <p:sldId id="427" r:id="rId16"/>
    <p:sldId id="442" r:id="rId17"/>
    <p:sldId id="443" r:id="rId18"/>
    <p:sldId id="422" r:id="rId19"/>
    <p:sldId id="428" r:id="rId20"/>
    <p:sldId id="445" r:id="rId21"/>
    <p:sldId id="446" r:id="rId22"/>
    <p:sldId id="415" r:id="rId23"/>
  </p:sldIdLst>
  <p:sldSz cx="12192000" cy="6858000"/>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3A6"/>
    <a:srgbClr val="27566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Style moyen 2 - Accentuatio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Style moyen 2 - Accentuation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D5ABB26-0587-4C30-8999-92F81FD0307C}" styleName="Aucun style, aucune grille">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31139" autoAdjust="0"/>
    <p:restoredTop sz="94660"/>
  </p:normalViewPr>
  <p:slideViewPr>
    <p:cSldViewPr snapToGrid="0">
      <p:cViewPr varScale="1">
        <p:scale>
          <a:sx n="76" d="100"/>
          <a:sy n="76" d="100"/>
        </p:scale>
        <p:origin x="69" y="5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FDD46850-0399-4002-8E0F-E3FF34FAF881}" type="datetimeFigureOut">
              <a:rPr lang="fr-FR" smtClean="0"/>
              <a:t>29/05/2023</a:t>
            </a:fld>
            <a:endParaRPr lang="fr-FR"/>
          </a:p>
        </p:txBody>
      </p:sp>
      <p:sp>
        <p:nvSpPr>
          <p:cNvPr id="4" name="Espace réservé de l'image des diapositives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2D9CB299-AAE8-4D64-A8CF-F5D7080ECDFE}" type="slidenum">
              <a:rPr lang="fr-FR" smtClean="0"/>
              <a:t>‹N°›</a:t>
            </a:fld>
            <a:endParaRPr lang="fr-FR"/>
          </a:p>
        </p:txBody>
      </p:sp>
    </p:spTree>
    <p:extLst>
      <p:ext uri="{BB962C8B-B14F-4D97-AF65-F5344CB8AC3E}">
        <p14:creationId xmlns:p14="http://schemas.microsoft.com/office/powerpoint/2010/main" val="22674105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e de titre - Version 2">
    <p:bg>
      <p:bgPr>
        <a:solidFill>
          <a:srgbClr val="00A3A6"/>
        </a:solidFill>
        <a:effectLst/>
      </p:bgPr>
    </p:bg>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48F33C8C-4663-47F8-AAC2-AA7669DF27C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401852" y="1272218"/>
            <a:ext cx="1546667" cy="417778"/>
          </a:xfrm>
          <a:prstGeom prst="rect">
            <a:avLst/>
          </a:prstGeom>
        </p:spPr>
      </p:pic>
      <p:pic>
        <p:nvPicPr>
          <p:cNvPr id="5" name="Image 4">
            <a:extLst>
              <a:ext uri="{FF2B5EF4-FFF2-40B4-BE49-F238E27FC236}">
                <a16:creationId xmlns:a16="http://schemas.microsoft.com/office/drawing/2014/main" id="{4405A067-B49C-4F11-A938-80BC29FEEB6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 y="2837638"/>
            <a:ext cx="4076190" cy="2790476"/>
          </a:xfrm>
          <a:prstGeom prst="rect">
            <a:avLst/>
          </a:prstGeom>
        </p:spPr>
      </p:pic>
      <p:pic>
        <p:nvPicPr>
          <p:cNvPr id="6" name="Image 5">
            <a:extLst>
              <a:ext uri="{FF2B5EF4-FFF2-40B4-BE49-F238E27FC236}">
                <a16:creationId xmlns:a16="http://schemas.microsoft.com/office/drawing/2014/main" id="{EC5A9449-A06C-4EA1-A540-CB2DC3C4934C}"/>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869315" y="2825325"/>
            <a:ext cx="314286" cy="428572"/>
          </a:xfrm>
          <a:prstGeom prst="rect">
            <a:avLst/>
          </a:prstGeom>
        </p:spPr>
      </p:pic>
      <p:sp>
        <p:nvSpPr>
          <p:cNvPr id="7" name="Rectangle 6">
            <a:extLst>
              <a:ext uri="{FF2B5EF4-FFF2-40B4-BE49-F238E27FC236}">
                <a16:creationId xmlns:a16="http://schemas.microsoft.com/office/drawing/2014/main" id="{0A9A26A8-F041-4097-AF69-174D33070FC9}"/>
              </a:ext>
            </a:extLst>
          </p:cNvPr>
          <p:cNvSpPr/>
          <p:nvPr userDrawn="1"/>
        </p:nvSpPr>
        <p:spPr>
          <a:xfrm>
            <a:off x="0" y="5994603"/>
            <a:ext cx="12192000" cy="864524"/>
          </a:xfrm>
          <a:prstGeom prst="rect">
            <a:avLst/>
          </a:prstGeom>
          <a:solidFill>
            <a:srgbClr val="00A3A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sz="1800">
              <a:ln>
                <a:noFill/>
              </a:ln>
              <a:solidFill>
                <a:schemeClr val="bg1"/>
              </a:solidFill>
            </a:endParaRPr>
          </a:p>
        </p:txBody>
      </p:sp>
      <p:sp>
        <p:nvSpPr>
          <p:cNvPr id="8" name="Title 1">
            <a:extLst>
              <a:ext uri="{FF2B5EF4-FFF2-40B4-BE49-F238E27FC236}">
                <a16:creationId xmlns:a16="http://schemas.microsoft.com/office/drawing/2014/main" id="{EBF5AA71-3F4D-4E9E-BA5E-688B6C5A5C68}"/>
              </a:ext>
            </a:extLst>
          </p:cNvPr>
          <p:cNvSpPr>
            <a:spLocks noGrp="1"/>
          </p:cNvSpPr>
          <p:nvPr>
            <p:ph type="ctrTitle"/>
          </p:nvPr>
        </p:nvSpPr>
        <p:spPr>
          <a:xfrm>
            <a:off x="2401843" y="2767207"/>
            <a:ext cx="9144000" cy="1057708"/>
          </a:xfrm>
          <a:prstGeom prst="rect">
            <a:avLst/>
          </a:prstGeom>
        </p:spPr>
        <p:txBody>
          <a:bodyPr anchor="t" anchorCtr="0">
            <a:normAutofit/>
          </a:bodyPr>
          <a:lstStyle>
            <a:lvl1pPr marL="0" indent="0" algn="l">
              <a:buFontTx/>
              <a:buNone/>
              <a:defRPr sz="3600">
                <a:solidFill>
                  <a:schemeClr val="bg1"/>
                </a:solidFill>
              </a:defRPr>
            </a:lvl1pPr>
          </a:lstStyle>
          <a:p>
            <a:r>
              <a:rPr lang="fr-FR" dirty="0"/>
              <a:t>Modifiez le style du titre</a:t>
            </a:r>
            <a:endParaRPr lang="en-US" dirty="0"/>
          </a:p>
        </p:txBody>
      </p:sp>
      <p:sp>
        <p:nvSpPr>
          <p:cNvPr id="9" name="Subtitle 2">
            <a:extLst>
              <a:ext uri="{FF2B5EF4-FFF2-40B4-BE49-F238E27FC236}">
                <a16:creationId xmlns:a16="http://schemas.microsoft.com/office/drawing/2014/main" id="{74FC2D0F-6FA4-4470-9D28-7A04906292D7}"/>
              </a:ext>
            </a:extLst>
          </p:cNvPr>
          <p:cNvSpPr>
            <a:spLocks noGrp="1"/>
          </p:cNvSpPr>
          <p:nvPr>
            <p:ph type="subTitle" idx="1"/>
          </p:nvPr>
        </p:nvSpPr>
        <p:spPr>
          <a:xfrm>
            <a:off x="2401843" y="3634445"/>
            <a:ext cx="9144000" cy="654923"/>
          </a:xfrm>
          <a:prstGeom prst="rect">
            <a:avLst/>
          </a:prstGeom>
        </p:spPr>
        <p:txBody>
          <a:bodyPr/>
          <a:lstStyle>
            <a:lvl1pPr marL="0" indent="0" algn="l">
              <a:buNone/>
              <a:defRPr sz="2400">
                <a:solidFill>
                  <a:srgbClr val="275662"/>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fr-FR" dirty="0"/>
              <a:t>Modifiez le style des sous-titres du masque</a:t>
            </a:r>
            <a:endParaRPr lang="en-US" dirty="0"/>
          </a:p>
        </p:txBody>
      </p:sp>
    </p:spTree>
    <p:extLst>
      <p:ext uri="{BB962C8B-B14F-4D97-AF65-F5344CB8AC3E}">
        <p14:creationId xmlns:p14="http://schemas.microsoft.com/office/powerpoint/2010/main" val="32606443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8429" y="365132"/>
            <a:ext cx="1755371" cy="5811839"/>
          </a:xfrm>
          <a:prstGeom prst="rect">
            <a:avLst/>
          </a:prstGeom>
        </p:spPr>
        <p:txBody>
          <a:bodyPr vert="eaVert"/>
          <a:lstStyle/>
          <a:p>
            <a:r>
              <a:rPr lang="fr-FR" dirty="0"/>
              <a:t>Modifiez le style du titre</a:t>
            </a:r>
            <a:endParaRPr lang="en-US" dirty="0"/>
          </a:p>
        </p:txBody>
      </p:sp>
      <p:sp>
        <p:nvSpPr>
          <p:cNvPr id="3" name="Vertical Text Placeholder 2"/>
          <p:cNvSpPr>
            <a:spLocks noGrp="1"/>
          </p:cNvSpPr>
          <p:nvPr>
            <p:ph type="body" orient="vert" idx="1"/>
          </p:nvPr>
        </p:nvSpPr>
        <p:spPr>
          <a:xfrm>
            <a:off x="838210" y="365132"/>
            <a:ext cx="8241047" cy="5811839"/>
          </a:xfrm>
          <a:prstGeom prst="rect">
            <a:avLst/>
          </a:prstGeo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Subtitle 2">
            <a:extLst>
              <a:ext uri="{FF2B5EF4-FFF2-40B4-BE49-F238E27FC236}">
                <a16:creationId xmlns:a16="http://schemas.microsoft.com/office/drawing/2014/main" id="{F0C85A8C-AE66-4CB1-AC77-8A0677F197D5}"/>
              </a:ext>
            </a:extLst>
          </p:cNvPr>
          <p:cNvSpPr>
            <a:spLocks noGrp="1"/>
          </p:cNvSpPr>
          <p:nvPr>
            <p:ph type="subTitle" idx="10"/>
          </p:nvPr>
        </p:nvSpPr>
        <p:spPr>
          <a:xfrm rot="5400000">
            <a:off x="6626017" y="2818371"/>
            <a:ext cx="5811839" cy="905357"/>
          </a:xfrm>
          <a:prstGeom prst="rect">
            <a:avLst/>
          </a:prstGeom>
        </p:spPr>
        <p:txBody>
          <a:bodyPr>
            <a:normAutofit/>
          </a:bodyPr>
          <a:lstStyle>
            <a:lvl1pPr marL="0" indent="0" algn="l">
              <a:buNone/>
              <a:defRPr sz="2000">
                <a:solidFill>
                  <a:srgbClr val="275662"/>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fr-FR" dirty="0"/>
              <a:t>Modifiez le style des sous-titres du masque</a:t>
            </a:r>
            <a:endParaRPr lang="en-US" dirty="0"/>
          </a:p>
        </p:txBody>
      </p:sp>
    </p:spTree>
    <p:extLst>
      <p:ext uri="{BB962C8B-B14F-4D97-AF65-F5344CB8AC3E}">
        <p14:creationId xmlns:p14="http://schemas.microsoft.com/office/powerpoint/2010/main" val="22153182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cSld name="10_Contenu 2 colonnes (diapositive de comparaison)">
    <p:spTree>
      <p:nvGrpSpPr>
        <p:cNvPr id="1" name=""/>
        <p:cNvGrpSpPr/>
        <p:nvPr/>
      </p:nvGrpSpPr>
      <p:grpSpPr>
        <a:xfrm>
          <a:off x="0" y="0"/>
          <a:ext cx="0" cy="0"/>
          <a:chOff x="0" y="0"/>
          <a:chExt cx="0" cy="0"/>
        </a:xfrm>
      </p:grpSpPr>
      <p:sp>
        <p:nvSpPr>
          <p:cNvPr id="12" name="Ovale 11">
            <a:extLst>
              <a:ext uri="{FF2B5EF4-FFF2-40B4-BE49-F238E27FC236}">
                <a16:creationId xmlns:a16="http://schemas.microsoft.com/office/drawing/2014/main" id="{FD65A50E-2F73-4426-8586-9731AFA2D2E0}"/>
              </a:ext>
            </a:extLst>
          </p:cNvPr>
          <p:cNvSpPr>
            <a:spLocks noChangeAspect="1"/>
          </p:cNvSpPr>
          <p:nvPr/>
        </p:nvSpPr>
        <p:spPr>
          <a:xfrm>
            <a:off x="11091612" y="5893466"/>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fr-FR"/>
          </a:p>
        </p:txBody>
      </p:sp>
      <p:sp>
        <p:nvSpPr>
          <p:cNvPr id="11" name="Rectangle 10">
            <a:extLst>
              <a:ext uri="{FF2B5EF4-FFF2-40B4-BE49-F238E27FC236}">
                <a16:creationId xmlns:a16="http://schemas.microsoft.com/office/drawing/2014/main" id="{EB89C080-4102-49AE-BDA9-59A4A67E2486}"/>
              </a:ext>
            </a:extLst>
          </p:cNvPr>
          <p:cNvSpPr/>
          <p:nvPr/>
        </p:nvSpPr>
        <p:spPr>
          <a:xfrm>
            <a:off x="11451612" y="5827878"/>
            <a:ext cx="379049" cy="360000"/>
          </a:xfrm>
          <a:prstGeom prst="rect">
            <a:avLst/>
          </a:prstGeom>
          <a:solidFill>
            <a:schemeClr val="bg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rtl="0"/>
            <a:endParaRPr lang="fr-FR"/>
          </a:p>
        </p:txBody>
      </p:sp>
      <p:sp>
        <p:nvSpPr>
          <p:cNvPr id="2" name="Titre 1">
            <a:extLst>
              <a:ext uri="{FF2B5EF4-FFF2-40B4-BE49-F238E27FC236}">
                <a16:creationId xmlns:a16="http://schemas.microsoft.com/office/drawing/2014/main" id="{DDE62014-F04C-495A-964E-6B888D49CDE9}"/>
              </a:ext>
            </a:extLst>
          </p:cNvPr>
          <p:cNvSpPr>
            <a:spLocks noGrp="1"/>
          </p:cNvSpPr>
          <p:nvPr>
            <p:ph type="title"/>
          </p:nvPr>
        </p:nvSpPr>
        <p:spPr>
          <a:xfrm>
            <a:off x="550862" y="549275"/>
            <a:ext cx="11097551" cy="1332000"/>
          </a:xfrm>
        </p:spPr>
        <p:txBody>
          <a:bodyPr vert="horz" wrap="square" lIns="0" tIns="0" rIns="0" bIns="0" rtlCol="0" anchor="t" anchorCtr="0">
            <a:noAutofit/>
          </a:bodyPr>
          <a:lstStyle>
            <a:lvl1pPr>
              <a:defRPr lang="fr-FR" sz="4800" dirty="0"/>
            </a:lvl1pPr>
          </a:lstStyle>
          <a:p>
            <a:pPr lvl="0" rtl="0">
              <a:lnSpc>
                <a:spcPct val="100000"/>
              </a:lnSpc>
            </a:pPr>
            <a:r>
              <a:rPr lang="fr-FR"/>
              <a:t>Modifiez le style du titre</a:t>
            </a:r>
          </a:p>
        </p:txBody>
      </p:sp>
      <p:sp>
        <p:nvSpPr>
          <p:cNvPr id="3" name="Espace réservé du texte 2">
            <a:extLst>
              <a:ext uri="{FF2B5EF4-FFF2-40B4-BE49-F238E27FC236}">
                <a16:creationId xmlns:a16="http://schemas.microsoft.com/office/drawing/2014/main" id="{555DF027-E633-44EE-ACA0-C205930AA93E}"/>
              </a:ext>
            </a:extLst>
          </p:cNvPr>
          <p:cNvSpPr>
            <a:spLocks noGrp="1"/>
          </p:cNvSpPr>
          <p:nvPr>
            <p:ph type="body" idx="1"/>
          </p:nvPr>
        </p:nvSpPr>
        <p:spPr>
          <a:xfrm>
            <a:off x="550864" y="1731375"/>
            <a:ext cx="5437186" cy="535354"/>
          </a:xfrm>
        </p:spPr>
        <p:txBody>
          <a:bodyPr rtlCol="0" anchor="b">
            <a:noAutofit/>
          </a:bodyPr>
          <a:lstStyle>
            <a:lvl1pPr marL="0" indent="0">
              <a:buNone/>
              <a:defRPr sz="1400" b="0" cap="all" spc="200" baseline="0">
                <a:solidFill>
                  <a:schemeClr val="tx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fr-FR"/>
              <a:t>Cliquez pour modifier les styles du texte du masque</a:t>
            </a:r>
          </a:p>
        </p:txBody>
      </p:sp>
      <p:sp>
        <p:nvSpPr>
          <p:cNvPr id="4" name="Espace réservé du contenu 3">
            <a:extLst>
              <a:ext uri="{FF2B5EF4-FFF2-40B4-BE49-F238E27FC236}">
                <a16:creationId xmlns:a16="http://schemas.microsoft.com/office/drawing/2014/main" id="{9BA4F363-FEEF-4CD2-A18E-17AE8D485171}"/>
              </a:ext>
            </a:extLst>
          </p:cNvPr>
          <p:cNvSpPr>
            <a:spLocks noGrp="1"/>
          </p:cNvSpPr>
          <p:nvPr>
            <p:ph sz="half" idx="2"/>
          </p:nvPr>
        </p:nvSpPr>
        <p:spPr>
          <a:xfrm>
            <a:off x="550863" y="2427370"/>
            <a:ext cx="5429114" cy="3515555"/>
          </a:xfrm>
        </p:spPr>
        <p:txBody>
          <a:bodyPr rtlCol="0">
            <a:noAutofit/>
          </a:bodyPr>
          <a:lstStyle>
            <a:lvl1pPr>
              <a:defRPr sz="2400"/>
            </a:lvl1pPr>
            <a:lvl2pPr>
              <a:defRPr sz="1600"/>
            </a:lvl2pPr>
            <a:lvl3pPr>
              <a:defRPr sz="1600"/>
            </a:lvl3pPr>
            <a:lvl4pPr>
              <a:defRPr sz="1600"/>
            </a:lvl4pPr>
            <a:lvl5pPr>
              <a:defRPr sz="1600"/>
            </a:lvl5pPr>
          </a:lstStyle>
          <a:p>
            <a:pPr lvl="0" rtl="0"/>
            <a:r>
              <a:rPr lang="fr-FR"/>
              <a:t>Cliquez pour modifier les styles du texte du masque</a:t>
            </a:r>
          </a:p>
          <a:p>
            <a:pPr lvl="1" rtl="0"/>
            <a:r>
              <a:rPr lang="fr-FR"/>
              <a:t>Deuxième niveau</a:t>
            </a:r>
          </a:p>
          <a:p>
            <a:pPr lvl="2" rtl="0"/>
            <a:r>
              <a:rPr lang="fr-FR"/>
              <a:t>Troisième niveau</a:t>
            </a:r>
          </a:p>
          <a:p>
            <a:pPr lvl="3" rtl="0"/>
            <a:r>
              <a:rPr lang="fr-FR"/>
              <a:t>Quatrième niveau</a:t>
            </a:r>
          </a:p>
          <a:p>
            <a:pPr lvl="4" rtl="0"/>
            <a:r>
              <a:rPr lang="fr-FR"/>
              <a:t>Cinquième niveau</a:t>
            </a:r>
          </a:p>
        </p:txBody>
      </p:sp>
      <p:sp>
        <p:nvSpPr>
          <p:cNvPr id="5" name="Espace réservé du texte 4">
            <a:extLst>
              <a:ext uri="{FF2B5EF4-FFF2-40B4-BE49-F238E27FC236}">
                <a16:creationId xmlns:a16="http://schemas.microsoft.com/office/drawing/2014/main" id="{34E50F8C-4D64-40FD-AE8C-6A1F3C2A84ED}"/>
              </a:ext>
            </a:extLst>
          </p:cNvPr>
          <p:cNvSpPr>
            <a:spLocks noGrp="1"/>
          </p:cNvSpPr>
          <p:nvPr>
            <p:ph type="body" sz="quarter" idx="3"/>
          </p:nvPr>
        </p:nvSpPr>
        <p:spPr>
          <a:xfrm>
            <a:off x="6212024" y="1731375"/>
            <a:ext cx="5436392" cy="535354"/>
          </a:xfrm>
        </p:spPr>
        <p:txBody>
          <a:bodyPr vert="horz" wrap="square" lIns="0" tIns="0" rIns="0" bIns="0" rtlCol="0" anchor="b">
            <a:noAutofit/>
          </a:bodyPr>
          <a:lstStyle>
            <a:lvl1pPr>
              <a:buNone/>
              <a:defRPr lang="fr-FR" sz="1400" b="0" cap="all" spc="200" baseline="0" dirty="0">
                <a:solidFill>
                  <a:schemeClr val="tx1"/>
                </a:solidFill>
              </a:defRPr>
            </a:lvl1pPr>
          </a:lstStyle>
          <a:p>
            <a:pPr marL="228600" lvl="0" indent="-228600" rtl="0"/>
            <a:r>
              <a:rPr lang="fr-FR"/>
              <a:t>Cliquez pour modifier les styles du texte du masque</a:t>
            </a:r>
          </a:p>
        </p:txBody>
      </p:sp>
      <p:sp>
        <p:nvSpPr>
          <p:cNvPr id="6" name="Espace réservé du contenu 5">
            <a:extLst>
              <a:ext uri="{FF2B5EF4-FFF2-40B4-BE49-F238E27FC236}">
                <a16:creationId xmlns:a16="http://schemas.microsoft.com/office/drawing/2014/main" id="{A7AC943E-DB2B-40E0-907F-8EA1404791DE}"/>
              </a:ext>
            </a:extLst>
          </p:cNvPr>
          <p:cNvSpPr>
            <a:spLocks noGrp="1"/>
          </p:cNvSpPr>
          <p:nvPr>
            <p:ph sz="quarter" idx="4"/>
          </p:nvPr>
        </p:nvSpPr>
        <p:spPr>
          <a:xfrm>
            <a:off x="6212023" y="2427370"/>
            <a:ext cx="5436391" cy="3515555"/>
          </a:xfrm>
        </p:spPr>
        <p:txBody>
          <a:bodyPr rtlCol="0">
            <a:noAutofit/>
          </a:bodyPr>
          <a:lstStyle>
            <a:lvl1pPr>
              <a:defRPr sz="2400"/>
            </a:lvl1pPr>
            <a:lvl2pPr>
              <a:defRPr sz="1600"/>
            </a:lvl2pPr>
            <a:lvl3pPr>
              <a:defRPr sz="1600"/>
            </a:lvl3pPr>
            <a:lvl4pPr>
              <a:defRPr sz="1600"/>
            </a:lvl4pPr>
            <a:lvl5pPr>
              <a:defRPr sz="1600"/>
            </a:lvl5pPr>
          </a:lstStyle>
          <a:p>
            <a:pPr lvl="0" rtl="0"/>
            <a:r>
              <a:rPr lang="fr-FR"/>
              <a:t>Cliquez pour modifier les styles du texte du masque</a:t>
            </a:r>
          </a:p>
          <a:p>
            <a:pPr lvl="1" rtl="0"/>
            <a:r>
              <a:rPr lang="fr-FR"/>
              <a:t>Deuxième niveau</a:t>
            </a:r>
          </a:p>
          <a:p>
            <a:pPr lvl="2" rtl="0"/>
            <a:r>
              <a:rPr lang="fr-FR"/>
              <a:t>Troisième niveau</a:t>
            </a:r>
          </a:p>
          <a:p>
            <a:pPr lvl="3" rtl="0"/>
            <a:r>
              <a:rPr lang="fr-FR"/>
              <a:t>Quatrième niveau</a:t>
            </a:r>
          </a:p>
          <a:p>
            <a:pPr lvl="4" rtl="0"/>
            <a:r>
              <a:rPr lang="fr-FR"/>
              <a:t>Cinquième niveau</a:t>
            </a:r>
          </a:p>
        </p:txBody>
      </p:sp>
      <p:sp>
        <p:nvSpPr>
          <p:cNvPr id="7" name="Espace réservé de la date 6">
            <a:extLst>
              <a:ext uri="{FF2B5EF4-FFF2-40B4-BE49-F238E27FC236}">
                <a16:creationId xmlns:a16="http://schemas.microsoft.com/office/drawing/2014/main" id="{DDCDCD5B-3F26-4AFA-8BD4-E5D8DD2AF494}"/>
              </a:ext>
            </a:extLst>
          </p:cNvPr>
          <p:cNvSpPr>
            <a:spLocks noGrp="1"/>
          </p:cNvSpPr>
          <p:nvPr>
            <p:ph type="dt" sz="half" idx="10"/>
          </p:nvPr>
        </p:nvSpPr>
        <p:spPr/>
        <p:txBody>
          <a:bodyPr rtlCol="0">
            <a:noAutofit/>
          </a:bodyPr>
          <a:lstStyle/>
          <a:p>
            <a:pPr rtl="0"/>
            <a:r>
              <a:rPr lang="fr-FR" dirty="0"/>
              <a:t>Mardi 2 février 20XX</a:t>
            </a:r>
          </a:p>
        </p:txBody>
      </p:sp>
      <p:sp>
        <p:nvSpPr>
          <p:cNvPr id="8" name="Espace réservé du pied de page 7">
            <a:extLst>
              <a:ext uri="{FF2B5EF4-FFF2-40B4-BE49-F238E27FC236}">
                <a16:creationId xmlns:a16="http://schemas.microsoft.com/office/drawing/2014/main" id="{3D10D1EE-83A0-4FB5-9B25-8A73DE891A87}"/>
              </a:ext>
            </a:extLst>
          </p:cNvPr>
          <p:cNvSpPr>
            <a:spLocks noGrp="1"/>
          </p:cNvSpPr>
          <p:nvPr>
            <p:ph type="ftr" sz="quarter" idx="11"/>
          </p:nvPr>
        </p:nvSpPr>
        <p:spPr/>
        <p:txBody>
          <a:bodyPr rtlCol="0">
            <a:noAutofit/>
          </a:bodyPr>
          <a:lstStyle/>
          <a:p>
            <a:pPr rtl="0"/>
            <a:r>
              <a:rPr lang="fr-FR"/>
              <a:t>Exemple de Texte de Pied de page</a:t>
            </a:r>
          </a:p>
        </p:txBody>
      </p:sp>
      <p:sp>
        <p:nvSpPr>
          <p:cNvPr id="9" name="Espace réservé du numéro de diapositive 8">
            <a:extLst>
              <a:ext uri="{FF2B5EF4-FFF2-40B4-BE49-F238E27FC236}">
                <a16:creationId xmlns:a16="http://schemas.microsoft.com/office/drawing/2014/main" id="{03031C35-2E5B-491D-85ED-DB42A4FE1623}"/>
              </a:ext>
            </a:extLst>
          </p:cNvPr>
          <p:cNvSpPr>
            <a:spLocks noGrp="1"/>
          </p:cNvSpPr>
          <p:nvPr>
            <p:ph type="sldNum" sz="quarter" idx="12"/>
          </p:nvPr>
        </p:nvSpPr>
        <p:spPr/>
        <p:txBody>
          <a:bodyPr rtlCol="0">
            <a:noAutofit/>
          </a:bodyPr>
          <a:lstStyle/>
          <a:p>
            <a:pPr rtl="0"/>
            <a:fld id="{DBA1B0FB-D917-4C8C-928F-313BD683BF39}" type="slidenum">
              <a:rPr lang="fr-FR" smtClean="0"/>
              <a:t>‹N°›</a:t>
            </a:fld>
            <a:endParaRPr lang="fr-FR"/>
          </a:p>
        </p:txBody>
      </p:sp>
    </p:spTree>
    <p:extLst>
      <p:ext uri="{BB962C8B-B14F-4D97-AF65-F5344CB8AC3E}">
        <p14:creationId xmlns:p14="http://schemas.microsoft.com/office/powerpoint/2010/main" val="32956892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5_Chronologie du tableau graphique">
    <p:spTree>
      <p:nvGrpSpPr>
        <p:cNvPr id="1" name=""/>
        <p:cNvGrpSpPr/>
        <p:nvPr/>
      </p:nvGrpSpPr>
      <p:grpSpPr>
        <a:xfrm>
          <a:off x="0" y="0"/>
          <a:ext cx="0" cy="0"/>
          <a:chOff x="0" y="0"/>
          <a:chExt cx="0" cy="0"/>
        </a:xfrm>
      </p:grpSpPr>
      <p:grpSp>
        <p:nvGrpSpPr>
          <p:cNvPr id="12" name="Groupe 11">
            <a:extLst>
              <a:ext uri="{FF2B5EF4-FFF2-40B4-BE49-F238E27FC236}">
                <a16:creationId xmlns:a16="http://schemas.microsoft.com/office/drawing/2014/main" id="{3BDBC526-6DCD-4FF6-8395-D8C22E46E527}"/>
              </a:ext>
            </a:extLst>
          </p:cNvPr>
          <p:cNvGrpSpPr/>
          <p:nvPr/>
        </p:nvGrpSpPr>
        <p:grpSpPr>
          <a:xfrm>
            <a:off x="613998" y="5334748"/>
            <a:ext cx="678135" cy="990000"/>
            <a:chOff x="10490969" y="1448827"/>
            <a:chExt cx="678135" cy="990000"/>
          </a:xfrm>
        </p:grpSpPr>
        <p:sp>
          <p:nvSpPr>
            <p:cNvPr id="13" name="Forme libre : Forme 12">
              <a:extLst>
                <a:ext uri="{FF2B5EF4-FFF2-40B4-BE49-F238E27FC236}">
                  <a16:creationId xmlns:a16="http://schemas.microsoft.com/office/drawing/2014/main" id="{02ECB475-568C-47AC-B16D-2E202DEB2DE0}"/>
                </a:ext>
              </a:extLst>
            </p:cNvPr>
            <p:cNvSpPr>
              <a:spLocks noChangeAspect="1"/>
            </p:cNvSpPr>
            <p:nvPr/>
          </p:nvSpPr>
          <p:spPr>
            <a:xfrm rot="2700000" flipH="1" flipV="1">
              <a:off x="10268976" y="1743588"/>
              <a:ext cx="926985" cy="463493"/>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127000" dist="50800" dir="13500000">
                <a:schemeClr val="accent1">
                  <a:lumMod val="40000"/>
                  <a:lumOff val="6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rtl="0"/>
              <a:endParaRPr lang="fr-FR" dirty="0">
                <a:solidFill>
                  <a:schemeClr val="tx1"/>
                </a:solidFill>
              </a:endParaRPr>
            </a:p>
          </p:txBody>
        </p:sp>
        <p:sp>
          <p:nvSpPr>
            <p:cNvPr id="14" name="Ovale 13">
              <a:extLst>
                <a:ext uri="{FF2B5EF4-FFF2-40B4-BE49-F238E27FC236}">
                  <a16:creationId xmlns:a16="http://schemas.microsoft.com/office/drawing/2014/main" id="{080D8764-525A-441E-B58F-068E82F09714}"/>
                </a:ext>
              </a:extLst>
            </p:cNvPr>
            <p:cNvSpPr/>
            <p:nvPr/>
          </p:nvSpPr>
          <p:spPr>
            <a:xfrm rot="8100000" flipH="1" flipV="1">
              <a:off x="11115555" y="1939340"/>
              <a:ext cx="53549" cy="233295"/>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fr-FR"/>
            </a:p>
          </p:txBody>
        </p:sp>
        <p:sp>
          <p:nvSpPr>
            <p:cNvPr id="15" name="Ovale 14">
              <a:extLst>
                <a:ext uri="{FF2B5EF4-FFF2-40B4-BE49-F238E27FC236}">
                  <a16:creationId xmlns:a16="http://schemas.microsoft.com/office/drawing/2014/main" id="{11196109-6F2B-4738-B2FC-2CCC753AABD4}"/>
                </a:ext>
              </a:extLst>
            </p:cNvPr>
            <p:cNvSpPr/>
            <p:nvPr/>
          </p:nvSpPr>
          <p:spPr>
            <a:xfrm rot="8100000" flipH="1" flipV="1">
              <a:off x="10625042" y="1448827"/>
              <a:ext cx="53549" cy="233295"/>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fr-FR"/>
            </a:p>
          </p:txBody>
        </p:sp>
        <p:sp>
          <p:nvSpPr>
            <p:cNvPr id="16" name="Forme libre : Forme 15">
              <a:extLst>
                <a:ext uri="{FF2B5EF4-FFF2-40B4-BE49-F238E27FC236}">
                  <a16:creationId xmlns:a16="http://schemas.microsoft.com/office/drawing/2014/main" id="{F7E468C2-69B8-470B-85E3-801A3CB1D7E2}"/>
                </a:ext>
              </a:extLst>
            </p:cNvPr>
            <p:cNvSpPr>
              <a:spLocks noChangeAspect="1"/>
            </p:cNvSpPr>
            <p:nvPr/>
          </p:nvSpPr>
          <p:spPr>
            <a:xfrm rot="2700000" flipH="1" flipV="1">
              <a:off x="10292519" y="1686748"/>
              <a:ext cx="926985" cy="530086"/>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20000"/>
              </a:schemeClr>
            </a:solidFill>
            <a:ln>
              <a:noFill/>
            </a:ln>
            <a:effectLst>
              <a:softEdge rad="101600"/>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rtl="0"/>
              <a:endParaRPr lang="fr-FR" dirty="0">
                <a:solidFill>
                  <a:schemeClr val="tx1"/>
                </a:solidFill>
              </a:endParaRPr>
            </a:p>
          </p:txBody>
        </p:sp>
      </p:grpSp>
      <p:sp>
        <p:nvSpPr>
          <p:cNvPr id="2" name="Titre 1">
            <a:extLst>
              <a:ext uri="{FF2B5EF4-FFF2-40B4-BE49-F238E27FC236}">
                <a16:creationId xmlns:a16="http://schemas.microsoft.com/office/drawing/2014/main" id="{B1A4B040-51E3-4DA0-B21D-EEE173E7536F}"/>
              </a:ext>
            </a:extLst>
          </p:cNvPr>
          <p:cNvSpPr>
            <a:spLocks noGrp="1"/>
          </p:cNvSpPr>
          <p:nvPr>
            <p:ph type="title"/>
          </p:nvPr>
        </p:nvSpPr>
        <p:spPr>
          <a:xfrm>
            <a:off x="550862" y="549275"/>
            <a:ext cx="11091600" cy="1332000"/>
          </a:xfrm>
        </p:spPr>
        <p:txBody>
          <a:bodyPr vert="horz" wrap="square" lIns="0" tIns="0" rIns="0" bIns="0" rtlCol="0" anchor="t" anchorCtr="0">
            <a:noAutofit/>
          </a:bodyPr>
          <a:lstStyle>
            <a:lvl1pPr>
              <a:defRPr lang="fr-FR" dirty="0"/>
            </a:lvl1pPr>
          </a:lstStyle>
          <a:p>
            <a:pPr lvl="0" rtl="0">
              <a:lnSpc>
                <a:spcPct val="100000"/>
              </a:lnSpc>
            </a:pPr>
            <a:r>
              <a:rPr lang="fr-FR"/>
              <a:t>Modifiez le style du titre</a:t>
            </a:r>
          </a:p>
        </p:txBody>
      </p:sp>
      <p:sp>
        <p:nvSpPr>
          <p:cNvPr id="3" name="Espace réservé du contenu 2">
            <a:extLst>
              <a:ext uri="{FF2B5EF4-FFF2-40B4-BE49-F238E27FC236}">
                <a16:creationId xmlns:a16="http://schemas.microsoft.com/office/drawing/2014/main" id="{F8A2CD90-429B-4A55-B6C8-DD6CE6994118}"/>
              </a:ext>
            </a:extLst>
          </p:cNvPr>
          <p:cNvSpPr>
            <a:spLocks noGrp="1"/>
          </p:cNvSpPr>
          <p:nvPr>
            <p:ph idx="1"/>
          </p:nvPr>
        </p:nvSpPr>
        <p:spPr>
          <a:xfrm>
            <a:off x="550863" y="2113199"/>
            <a:ext cx="11090274" cy="3979625"/>
          </a:xfrm>
        </p:spPr>
        <p:txBody>
          <a:bodyPr rtlCol="0">
            <a:noAutofit/>
          </a:bodyPr>
          <a:lstStyle/>
          <a:p>
            <a:pPr lvl="0" rtl="0"/>
            <a:r>
              <a:rPr lang="fr-FR"/>
              <a:t>Cliquez pour modifier les styles du texte du masque</a:t>
            </a:r>
          </a:p>
          <a:p>
            <a:pPr lvl="1" rtl="0"/>
            <a:r>
              <a:rPr lang="fr-FR"/>
              <a:t>Deuxième niveau</a:t>
            </a:r>
          </a:p>
          <a:p>
            <a:pPr lvl="2" rtl="0"/>
            <a:r>
              <a:rPr lang="fr-FR"/>
              <a:t>Troisième niveau</a:t>
            </a:r>
          </a:p>
          <a:p>
            <a:pPr lvl="3" rtl="0"/>
            <a:r>
              <a:rPr lang="fr-FR"/>
              <a:t>Quatrième niveau</a:t>
            </a:r>
          </a:p>
          <a:p>
            <a:pPr lvl="4" rtl="0"/>
            <a:r>
              <a:rPr lang="fr-FR"/>
              <a:t>Cinquième niveau</a:t>
            </a:r>
            <a:endParaRPr lang="fr-FR" dirty="0"/>
          </a:p>
        </p:txBody>
      </p:sp>
      <p:sp>
        <p:nvSpPr>
          <p:cNvPr id="4" name="Espace réservé de la date 3">
            <a:extLst>
              <a:ext uri="{FF2B5EF4-FFF2-40B4-BE49-F238E27FC236}">
                <a16:creationId xmlns:a16="http://schemas.microsoft.com/office/drawing/2014/main" id="{4D4EE704-5DCA-484E-85E0-0E3A7B1C5046}"/>
              </a:ext>
            </a:extLst>
          </p:cNvPr>
          <p:cNvSpPr>
            <a:spLocks noGrp="1"/>
          </p:cNvSpPr>
          <p:nvPr>
            <p:ph type="dt" sz="half" idx="10"/>
          </p:nvPr>
        </p:nvSpPr>
        <p:spPr/>
        <p:txBody>
          <a:bodyPr rtlCol="0">
            <a:noAutofit/>
          </a:bodyPr>
          <a:lstStyle/>
          <a:p>
            <a:pPr rtl="0"/>
            <a:r>
              <a:rPr lang="fr-FR"/>
              <a:t>Mardi 2 février 20XX</a:t>
            </a:r>
          </a:p>
        </p:txBody>
      </p:sp>
      <p:sp>
        <p:nvSpPr>
          <p:cNvPr id="5" name="Espace réservé du pied de page 4">
            <a:extLst>
              <a:ext uri="{FF2B5EF4-FFF2-40B4-BE49-F238E27FC236}">
                <a16:creationId xmlns:a16="http://schemas.microsoft.com/office/drawing/2014/main" id="{4CA69B66-1C18-44A2-93F7-97DED26F24AB}"/>
              </a:ext>
            </a:extLst>
          </p:cNvPr>
          <p:cNvSpPr>
            <a:spLocks noGrp="1"/>
          </p:cNvSpPr>
          <p:nvPr>
            <p:ph type="ftr" sz="quarter" idx="11"/>
          </p:nvPr>
        </p:nvSpPr>
        <p:spPr/>
        <p:txBody>
          <a:bodyPr rtlCol="0">
            <a:noAutofit/>
          </a:bodyPr>
          <a:lstStyle/>
          <a:p>
            <a:pPr rtl="0"/>
            <a:r>
              <a:rPr lang="fr-FR"/>
              <a:t>Exemple de Texte de Pied de page</a:t>
            </a:r>
          </a:p>
        </p:txBody>
      </p:sp>
      <p:sp>
        <p:nvSpPr>
          <p:cNvPr id="6" name="Espace réservé du numéro de diapositive 5">
            <a:extLst>
              <a:ext uri="{FF2B5EF4-FFF2-40B4-BE49-F238E27FC236}">
                <a16:creationId xmlns:a16="http://schemas.microsoft.com/office/drawing/2014/main" id="{7E44B5A0-66FA-433A-8DC5-C097C63B4DFC}"/>
              </a:ext>
            </a:extLst>
          </p:cNvPr>
          <p:cNvSpPr>
            <a:spLocks noGrp="1"/>
          </p:cNvSpPr>
          <p:nvPr>
            <p:ph type="sldNum" sz="quarter" idx="12"/>
          </p:nvPr>
        </p:nvSpPr>
        <p:spPr/>
        <p:txBody>
          <a:bodyPr rtlCol="0">
            <a:noAutofit/>
          </a:bodyPr>
          <a:lstStyle/>
          <a:p>
            <a:pPr rtl="0"/>
            <a:fld id="{DBA1B0FB-D917-4C8C-928F-313BD683BF39}" type="slidenum">
              <a:rPr lang="fr-FR" smtClean="0"/>
              <a:t>‹N°›</a:t>
            </a:fld>
            <a:endParaRPr lang="fr-FR"/>
          </a:p>
        </p:txBody>
      </p:sp>
    </p:spTree>
    <p:extLst>
      <p:ext uri="{BB962C8B-B14F-4D97-AF65-F5344CB8AC3E}">
        <p14:creationId xmlns:p14="http://schemas.microsoft.com/office/powerpoint/2010/main" val="1636897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Diapositive de titre - Version 1">
    <p:bg>
      <p:bgPr>
        <a:solidFill>
          <a:schemeClr val="bg1"/>
        </a:solidFill>
        <a:effectLst/>
      </p:bgPr>
    </p:bg>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4405A067-B49C-4F11-A938-80BC29FEEB6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394290"/>
            <a:ext cx="4076700" cy="2790825"/>
          </a:xfrm>
          <a:prstGeom prst="rect">
            <a:avLst/>
          </a:prstGeom>
        </p:spPr>
      </p:pic>
      <p:pic>
        <p:nvPicPr>
          <p:cNvPr id="6" name="Image 5">
            <a:extLst>
              <a:ext uri="{FF2B5EF4-FFF2-40B4-BE49-F238E27FC236}">
                <a16:creationId xmlns:a16="http://schemas.microsoft.com/office/drawing/2014/main" id="{EC5A9449-A06C-4EA1-A540-CB2DC3C4934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869308" y="2418921"/>
            <a:ext cx="314325" cy="428625"/>
          </a:xfrm>
          <a:prstGeom prst="rect">
            <a:avLst/>
          </a:prstGeom>
        </p:spPr>
      </p:pic>
      <p:sp>
        <p:nvSpPr>
          <p:cNvPr id="7" name="Rectangle 6">
            <a:extLst>
              <a:ext uri="{FF2B5EF4-FFF2-40B4-BE49-F238E27FC236}">
                <a16:creationId xmlns:a16="http://schemas.microsoft.com/office/drawing/2014/main" id="{0A9A26A8-F041-4097-AF69-174D33070FC9}"/>
              </a:ext>
            </a:extLst>
          </p:cNvPr>
          <p:cNvSpPr/>
          <p:nvPr userDrawn="1"/>
        </p:nvSpPr>
        <p:spPr>
          <a:xfrm>
            <a:off x="0" y="5994603"/>
            <a:ext cx="12192000" cy="8645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sz="1800">
              <a:ln>
                <a:noFill/>
              </a:ln>
              <a:solidFill>
                <a:schemeClr val="bg1"/>
              </a:solidFill>
            </a:endParaRPr>
          </a:p>
        </p:txBody>
      </p:sp>
      <p:sp>
        <p:nvSpPr>
          <p:cNvPr id="8" name="Title 1">
            <a:extLst>
              <a:ext uri="{FF2B5EF4-FFF2-40B4-BE49-F238E27FC236}">
                <a16:creationId xmlns:a16="http://schemas.microsoft.com/office/drawing/2014/main" id="{EBF5AA71-3F4D-4E9E-BA5E-688B6C5A5C68}"/>
              </a:ext>
            </a:extLst>
          </p:cNvPr>
          <p:cNvSpPr>
            <a:spLocks noGrp="1"/>
          </p:cNvSpPr>
          <p:nvPr>
            <p:ph type="ctrTitle"/>
          </p:nvPr>
        </p:nvSpPr>
        <p:spPr>
          <a:xfrm>
            <a:off x="2401843" y="2323859"/>
            <a:ext cx="9144000" cy="1057708"/>
          </a:xfrm>
          <a:prstGeom prst="rect">
            <a:avLst/>
          </a:prstGeom>
        </p:spPr>
        <p:txBody>
          <a:bodyPr anchor="t" anchorCtr="0">
            <a:normAutofit/>
          </a:bodyPr>
          <a:lstStyle>
            <a:lvl1pPr marL="0" indent="0" algn="l">
              <a:buFontTx/>
              <a:buNone/>
              <a:defRPr sz="3600"/>
            </a:lvl1pPr>
          </a:lstStyle>
          <a:p>
            <a:r>
              <a:rPr lang="fr-FR" dirty="0"/>
              <a:t>Modifiez le style du titre</a:t>
            </a:r>
            <a:endParaRPr lang="en-US" dirty="0"/>
          </a:p>
        </p:txBody>
      </p:sp>
      <p:sp>
        <p:nvSpPr>
          <p:cNvPr id="9" name="Subtitle 2">
            <a:extLst>
              <a:ext uri="{FF2B5EF4-FFF2-40B4-BE49-F238E27FC236}">
                <a16:creationId xmlns:a16="http://schemas.microsoft.com/office/drawing/2014/main" id="{74FC2D0F-6FA4-4470-9D28-7A04906292D7}"/>
              </a:ext>
            </a:extLst>
          </p:cNvPr>
          <p:cNvSpPr>
            <a:spLocks noGrp="1"/>
          </p:cNvSpPr>
          <p:nvPr>
            <p:ph type="subTitle" idx="1"/>
          </p:nvPr>
        </p:nvSpPr>
        <p:spPr>
          <a:xfrm>
            <a:off x="2401843" y="3191097"/>
            <a:ext cx="9144000" cy="654923"/>
          </a:xfrm>
          <a:prstGeom prst="rect">
            <a:avLst/>
          </a:prstGeom>
        </p:spPr>
        <p:txBody>
          <a:bodyPr/>
          <a:lstStyle>
            <a:lvl1pPr marL="0" indent="0" algn="l">
              <a:buNone/>
              <a:defRPr sz="2400">
                <a:solidFill>
                  <a:srgbClr val="275662"/>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fr-FR" dirty="0"/>
              <a:t>Modifiez le style des sous-titres du masque</a:t>
            </a:r>
            <a:endParaRPr lang="en-US" dirty="0"/>
          </a:p>
        </p:txBody>
      </p:sp>
      <p:pic>
        <p:nvPicPr>
          <p:cNvPr id="3" name="Image 2" descr="Une image contenant dessin, signe&#10;&#10;Description générée automatiquement">
            <a:extLst>
              <a:ext uri="{FF2B5EF4-FFF2-40B4-BE49-F238E27FC236}">
                <a16:creationId xmlns:a16="http://schemas.microsoft.com/office/drawing/2014/main" id="{D18E85FD-4D63-460A-8FAE-B85C5520CB89}"/>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401843" y="5628463"/>
            <a:ext cx="2286000" cy="897255"/>
          </a:xfrm>
          <a:prstGeom prst="rect">
            <a:avLst/>
          </a:prstGeom>
        </p:spPr>
      </p:pic>
    </p:spTree>
    <p:extLst>
      <p:ext uri="{BB962C8B-B14F-4D97-AF65-F5344CB8AC3E}">
        <p14:creationId xmlns:p14="http://schemas.microsoft.com/office/powerpoint/2010/main" val="2799718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Page classique">
    <p:spTree>
      <p:nvGrpSpPr>
        <p:cNvPr id="1" name=""/>
        <p:cNvGrpSpPr/>
        <p:nvPr/>
      </p:nvGrpSpPr>
      <p:grpSpPr>
        <a:xfrm>
          <a:off x="0" y="0"/>
          <a:ext cx="0" cy="0"/>
          <a:chOff x="0" y="0"/>
          <a:chExt cx="0" cy="0"/>
        </a:xfrm>
      </p:grpSpPr>
      <p:sp>
        <p:nvSpPr>
          <p:cNvPr id="2" name="Title 1"/>
          <p:cNvSpPr>
            <a:spLocks noGrp="1"/>
          </p:cNvSpPr>
          <p:nvPr>
            <p:ph type="title"/>
          </p:nvPr>
        </p:nvSpPr>
        <p:spPr>
          <a:xfrm>
            <a:off x="743192" y="149638"/>
            <a:ext cx="10216343" cy="888251"/>
          </a:xfrm>
          <a:prstGeom prst="rect">
            <a:avLst/>
          </a:prstGeom>
        </p:spPr>
        <p:txBody>
          <a:bodyPr anchor="ctr" anchorCtr="0">
            <a:normAutofit/>
          </a:bodyPr>
          <a:lstStyle>
            <a:lvl1pPr>
              <a:defRPr sz="3000"/>
            </a:lvl1pPr>
          </a:lstStyle>
          <a:p>
            <a:r>
              <a:rPr lang="fr-FR" dirty="0"/>
              <a:t>Modifiez le style du titre</a:t>
            </a:r>
            <a:endParaRPr lang="en-US" dirty="0"/>
          </a:p>
        </p:txBody>
      </p:sp>
      <p:sp>
        <p:nvSpPr>
          <p:cNvPr id="3" name="Text Placeholder 2"/>
          <p:cNvSpPr>
            <a:spLocks noGrp="1"/>
          </p:cNvSpPr>
          <p:nvPr>
            <p:ph type="body" idx="1"/>
          </p:nvPr>
        </p:nvSpPr>
        <p:spPr>
          <a:xfrm>
            <a:off x="1122345" y="1537856"/>
            <a:ext cx="9680172" cy="4006733"/>
          </a:xfrm>
          <a:prstGeom prst="rect">
            <a:avLst/>
          </a:prstGeom>
        </p:spPr>
        <p:txBody>
          <a:bodyPr>
            <a:normAutofit/>
          </a:bodyPr>
          <a:lstStyle>
            <a:lvl1pPr marL="0" indent="0">
              <a:buNone/>
              <a:defRPr sz="1600">
                <a:solidFill>
                  <a:schemeClr val="tx1"/>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fr-FR" dirty="0"/>
              <a:t>Cliquez pour modifier les styles du texte du masque</a:t>
            </a:r>
          </a:p>
        </p:txBody>
      </p:sp>
      <p:sp>
        <p:nvSpPr>
          <p:cNvPr id="7" name="Subtitle 2">
            <a:extLst>
              <a:ext uri="{FF2B5EF4-FFF2-40B4-BE49-F238E27FC236}">
                <a16:creationId xmlns:a16="http://schemas.microsoft.com/office/drawing/2014/main" id="{C77E12C6-00F3-439F-A2FE-1D2F0A604A8D}"/>
              </a:ext>
            </a:extLst>
          </p:cNvPr>
          <p:cNvSpPr>
            <a:spLocks noGrp="1"/>
          </p:cNvSpPr>
          <p:nvPr>
            <p:ph type="subTitle" idx="10"/>
          </p:nvPr>
        </p:nvSpPr>
        <p:spPr>
          <a:xfrm>
            <a:off x="1122336" y="858842"/>
            <a:ext cx="9680171" cy="679019"/>
          </a:xfrm>
          <a:prstGeom prst="rect">
            <a:avLst/>
          </a:prstGeom>
        </p:spPr>
        <p:txBody>
          <a:bodyPr>
            <a:normAutofit/>
          </a:bodyPr>
          <a:lstStyle>
            <a:lvl1pPr marL="0" indent="0" algn="l">
              <a:buNone/>
              <a:defRPr sz="2000">
                <a:solidFill>
                  <a:srgbClr val="275662"/>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fr-FR" dirty="0"/>
              <a:t>Modifiez le style des sous-titres du masque</a:t>
            </a:r>
            <a:endParaRPr lang="en-US" dirty="0"/>
          </a:p>
        </p:txBody>
      </p:sp>
    </p:spTree>
    <p:extLst>
      <p:ext uri="{BB962C8B-B14F-4D97-AF65-F5344CB8AC3E}">
        <p14:creationId xmlns:p14="http://schemas.microsoft.com/office/powerpoint/2010/main" val="35713386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re et contenu">
    <p:spTree>
      <p:nvGrpSpPr>
        <p:cNvPr id="1" name=""/>
        <p:cNvGrpSpPr/>
        <p:nvPr/>
      </p:nvGrpSpPr>
      <p:grpSpPr>
        <a:xfrm>
          <a:off x="0" y="0"/>
          <a:ext cx="0" cy="0"/>
          <a:chOff x="0" y="0"/>
          <a:chExt cx="0" cy="0"/>
        </a:xfrm>
      </p:grpSpPr>
      <p:sp>
        <p:nvSpPr>
          <p:cNvPr id="3" name="Content Placeholder 2"/>
          <p:cNvSpPr>
            <a:spLocks noGrp="1"/>
          </p:cNvSpPr>
          <p:nvPr>
            <p:ph idx="1"/>
          </p:nvPr>
        </p:nvSpPr>
        <p:spPr>
          <a:xfrm>
            <a:off x="1122336" y="1747095"/>
            <a:ext cx="9724504" cy="4009911"/>
          </a:xfrm>
          <a:prstGeom prst="rect">
            <a:avLst/>
          </a:prstGeom>
        </p:spPr>
        <p:txBody>
          <a:bodyPr/>
          <a:lstStyle>
            <a:lvl1pPr>
              <a:defRPr sz="2400" b="0"/>
            </a:lvl1pPr>
            <a:lvl2pPr>
              <a:defRPr sz="2200"/>
            </a:lvl2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9" name="Title 1">
            <a:extLst>
              <a:ext uri="{FF2B5EF4-FFF2-40B4-BE49-F238E27FC236}">
                <a16:creationId xmlns:a16="http://schemas.microsoft.com/office/drawing/2014/main" id="{640F9627-3E1A-4004-ABFB-AFCBC126ED3C}"/>
              </a:ext>
            </a:extLst>
          </p:cNvPr>
          <p:cNvSpPr>
            <a:spLocks noGrp="1"/>
          </p:cNvSpPr>
          <p:nvPr>
            <p:ph type="title"/>
          </p:nvPr>
        </p:nvSpPr>
        <p:spPr>
          <a:xfrm>
            <a:off x="743192" y="149638"/>
            <a:ext cx="10216343" cy="888251"/>
          </a:xfrm>
          <a:prstGeom prst="rect">
            <a:avLst/>
          </a:prstGeom>
        </p:spPr>
        <p:txBody>
          <a:bodyPr anchor="ctr" anchorCtr="0">
            <a:normAutofit/>
          </a:bodyPr>
          <a:lstStyle>
            <a:lvl1pPr>
              <a:defRPr sz="3000"/>
            </a:lvl1pPr>
          </a:lstStyle>
          <a:p>
            <a:r>
              <a:rPr lang="fr-FR" dirty="0"/>
              <a:t>Modifiez le style du titre</a:t>
            </a:r>
            <a:endParaRPr lang="en-US" dirty="0"/>
          </a:p>
        </p:txBody>
      </p:sp>
      <p:sp>
        <p:nvSpPr>
          <p:cNvPr id="10" name="Subtitle 2">
            <a:extLst>
              <a:ext uri="{FF2B5EF4-FFF2-40B4-BE49-F238E27FC236}">
                <a16:creationId xmlns:a16="http://schemas.microsoft.com/office/drawing/2014/main" id="{EA145E71-E6DC-460B-BD9E-537A5B24AA29}"/>
              </a:ext>
            </a:extLst>
          </p:cNvPr>
          <p:cNvSpPr>
            <a:spLocks noGrp="1"/>
          </p:cNvSpPr>
          <p:nvPr>
            <p:ph type="subTitle" idx="10"/>
          </p:nvPr>
        </p:nvSpPr>
        <p:spPr>
          <a:xfrm>
            <a:off x="1122336" y="858842"/>
            <a:ext cx="9837199" cy="679019"/>
          </a:xfrm>
          <a:prstGeom prst="rect">
            <a:avLst/>
          </a:prstGeom>
        </p:spPr>
        <p:txBody>
          <a:bodyPr>
            <a:normAutofit/>
          </a:bodyPr>
          <a:lstStyle>
            <a:lvl1pPr marL="0" indent="0" algn="l">
              <a:buNone/>
              <a:defRPr sz="2000">
                <a:solidFill>
                  <a:srgbClr val="275662"/>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fr-FR" dirty="0"/>
              <a:t>Modifiez le style des sous-titres du masque</a:t>
            </a:r>
            <a:endParaRPr lang="en-US" dirty="0"/>
          </a:p>
        </p:txBody>
      </p:sp>
    </p:spTree>
    <p:extLst>
      <p:ext uri="{BB962C8B-B14F-4D97-AF65-F5344CB8AC3E}">
        <p14:creationId xmlns:p14="http://schemas.microsoft.com/office/powerpoint/2010/main" val="12280009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Deux contenu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122336" y="1537860"/>
            <a:ext cx="4401589" cy="4351339"/>
          </a:xfrm>
          <a:prstGeom prst="rect">
            <a:avLst/>
          </a:prstGeom>
        </p:spPr>
        <p:txBody>
          <a:bodyPr/>
          <a:lstStyle>
            <a:lvl1pPr>
              <a:defRPr sz="2400"/>
            </a:lvl1pPr>
            <a:lvl2pPr>
              <a:defRPr sz="2200"/>
            </a:lvl2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4" name="Content Placeholder 3"/>
          <p:cNvSpPr>
            <a:spLocks noGrp="1"/>
          </p:cNvSpPr>
          <p:nvPr>
            <p:ph sz="half" idx="2"/>
          </p:nvPr>
        </p:nvSpPr>
        <p:spPr>
          <a:xfrm>
            <a:off x="6145996" y="1537860"/>
            <a:ext cx="4401589" cy="4351339"/>
          </a:xfrm>
          <a:prstGeom prst="rect">
            <a:avLst/>
          </a:prstGeom>
        </p:spPr>
        <p:txBody>
          <a:bodyPr/>
          <a:lstStyle>
            <a:lvl1pPr>
              <a:defRPr sz="2400"/>
            </a:lvl1pPr>
            <a:lvl2pPr>
              <a:defRPr sz="2200"/>
            </a:lvl2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10" name="Title 1">
            <a:extLst>
              <a:ext uri="{FF2B5EF4-FFF2-40B4-BE49-F238E27FC236}">
                <a16:creationId xmlns:a16="http://schemas.microsoft.com/office/drawing/2014/main" id="{DF91C4CC-48F8-459E-8260-CB6FFD7E866E}"/>
              </a:ext>
            </a:extLst>
          </p:cNvPr>
          <p:cNvSpPr>
            <a:spLocks noGrp="1"/>
          </p:cNvSpPr>
          <p:nvPr>
            <p:ph type="title"/>
          </p:nvPr>
        </p:nvSpPr>
        <p:spPr>
          <a:xfrm>
            <a:off x="743192" y="149638"/>
            <a:ext cx="10216343" cy="888251"/>
          </a:xfrm>
          <a:prstGeom prst="rect">
            <a:avLst/>
          </a:prstGeom>
        </p:spPr>
        <p:txBody>
          <a:bodyPr anchor="ctr" anchorCtr="0">
            <a:normAutofit/>
          </a:bodyPr>
          <a:lstStyle>
            <a:lvl1pPr>
              <a:defRPr sz="3000"/>
            </a:lvl1pPr>
          </a:lstStyle>
          <a:p>
            <a:r>
              <a:rPr lang="fr-FR" dirty="0"/>
              <a:t>Modifiez le style du titre</a:t>
            </a:r>
            <a:endParaRPr lang="en-US" dirty="0"/>
          </a:p>
        </p:txBody>
      </p:sp>
      <p:sp>
        <p:nvSpPr>
          <p:cNvPr id="11" name="Subtitle 2">
            <a:extLst>
              <a:ext uri="{FF2B5EF4-FFF2-40B4-BE49-F238E27FC236}">
                <a16:creationId xmlns:a16="http://schemas.microsoft.com/office/drawing/2014/main" id="{AFD9EB01-BC37-475E-8D86-8ADA8009556E}"/>
              </a:ext>
            </a:extLst>
          </p:cNvPr>
          <p:cNvSpPr>
            <a:spLocks noGrp="1"/>
          </p:cNvSpPr>
          <p:nvPr>
            <p:ph type="subTitle" idx="10"/>
          </p:nvPr>
        </p:nvSpPr>
        <p:spPr>
          <a:xfrm>
            <a:off x="1122336" y="858842"/>
            <a:ext cx="9837199" cy="679019"/>
          </a:xfrm>
          <a:prstGeom prst="rect">
            <a:avLst/>
          </a:prstGeom>
        </p:spPr>
        <p:txBody>
          <a:bodyPr>
            <a:normAutofit/>
          </a:bodyPr>
          <a:lstStyle>
            <a:lvl1pPr marL="0" indent="0" algn="l">
              <a:buNone/>
              <a:defRPr sz="2000">
                <a:solidFill>
                  <a:srgbClr val="275662"/>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fr-FR" dirty="0"/>
              <a:t>Modifiez le style des sous-titres du masque</a:t>
            </a:r>
            <a:endParaRPr lang="en-US" dirty="0"/>
          </a:p>
        </p:txBody>
      </p:sp>
    </p:spTree>
    <p:extLst>
      <p:ext uri="{BB962C8B-B14F-4D97-AF65-F5344CB8AC3E}">
        <p14:creationId xmlns:p14="http://schemas.microsoft.com/office/powerpoint/2010/main" val="17954374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ompara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22336" y="1537860"/>
            <a:ext cx="4330297" cy="817595"/>
          </a:xfrm>
          <a:prstGeom prst="rect">
            <a:avLst/>
          </a:prstGeom>
        </p:spPr>
        <p:txBody>
          <a:bodyPr anchor="b">
            <a:normAutofit/>
          </a:bodyPr>
          <a:lstStyle>
            <a:lvl1pPr marL="0" indent="0">
              <a:buNone/>
              <a:defRPr sz="22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fr-FR" dirty="0"/>
              <a:t>Cliquez pour modifier les styles du texte du masque</a:t>
            </a:r>
          </a:p>
        </p:txBody>
      </p:sp>
      <p:sp>
        <p:nvSpPr>
          <p:cNvPr id="4" name="Content Placeholder 3"/>
          <p:cNvSpPr>
            <a:spLocks noGrp="1"/>
          </p:cNvSpPr>
          <p:nvPr>
            <p:ph sz="half" idx="2"/>
          </p:nvPr>
        </p:nvSpPr>
        <p:spPr>
          <a:xfrm>
            <a:off x="1122336" y="2355454"/>
            <a:ext cx="4330297" cy="3369393"/>
          </a:xfrm>
          <a:prstGeom prst="rect">
            <a:avLst/>
          </a:prstGeom>
        </p:spPr>
        <p:txBody>
          <a:bodyPr/>
          <a:lstStyle>
            <a:lvl1pPr>
              <a:defRPr sz="2400"/>
            </a:lvl1pPr>
            <a:lvl2pPr>
              <a:defRPr sz="2000"/>
            </a:lvl2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5" name="Text Placeholder 4"/>
          <p:cNvSpPr>
            <a:spLocks noGrp="1"/>
          </p:cNvSpPr>
          <p:nvPr>
            <p:ph type="body" sz="quarter" idx="3"/>
          </p:nvPr>
        </p:nvSpPr>
        <p:spPr>
          <a:xfrm>
            <a:off x="6104140" y="1537860"/>
            <a:ext cx="4351624" cy="817595"/>
          </a:xfrm>
          <a:prstGeom prst="rect">
            <a:avLst/>
          </a:prstGeom>
        </p:spPr>
        <p:txBody>
          <a:bodyPr anchor="b">
            <a:normAutofit/>
          </a:bodyPr>
          <a:lstStyle>
            <a:lvl1pPr marL="0" indent="0">
              <a:buNone/>
              <a:defRPr sz="22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fr-FR" dirty="0"/>
              <a:t>Cliquez pour modifier les styles du texte du masque</a:t>
            </a:r>
          </a:p>
        </p:txBody>
      </p:sp>
      <p:sp>
        <p:nvSpPr>
          <p:cNvPr id="6" name="Content Placeholder 5"/>
          <p:cNvSpPr>
            <a:spLocks noGrp="1"/>
          </p:cNvSpPr>
          <p:nvPr>
            <p:ph sz="quarter" idx="4"/>
          </p:nvPr>
        </p:nvSpPr>
        <p:spPr>
          <a:xfrm>
            <a:off x="6104140" y="2355454"/>
            <a:ext cx="4351624" cy="3369393"/>
          </a:xfrm>
          <a:prstGeom prst="rect">
            <a:avLst/>
          </a:prstGeom>
        </p:spPr>
        <p:txBody>
          <a:bodyPr/>
          <a:lstStyle>
            <a:lvl1pPr>
              <a:defRPr sz="2400"/>
            </a:lvl1pPr>
            <a:lvl2pPr>
              <a:defRPr sz="2000"/>
            </a:lvl2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12" name="Title 1">
            <a:extLst>
              <a:ext uri="{FF2B5EF4-FFF2-40B4-BE49-F238E27FC236}">
                <a16:creationId xmlns:a16="http://schemas.microsoft.com/office/drawing/2014/main" id="{1F8A4CBC-A3CA-47B3-81F3-C727E04275D4}"/>
              </a:ext>
            </a:extLst>
          </p:cNvPr>
          <p:cNvSpPr>
            <a:spLocks noGrp="1"/>
          </p:cNvSpPr>
          <p:nvPr>
            <p:ph type="title"/>
          </p:nvPr>
        </p:nvSpPr>
        <p:spPr>
          <a:xfrm>
            <a:off x="743192" y="149638"/>
            <a:ext cx="10216343" cy="888251"/>
          </a:xfrm>
          <a:prstGeom prst="rect">
            <a:avLst/>
          </a:prstGeom>
        </p:spPr>
        <p:txBody>
          <a:bodyPr anchor="ctr" anchorCtr="0">
            <a:normAutofit/>
          </a:bodyPr>
          <a:lstStyle>
            <a:lvl1pPr>
              <a:defRPr sz="3000"/>
            </a:lvl1pPr>
          </a:lstStyle>
          <a:p>
            <a:r>
              <a:rPr lang="fr-FR" dirty="0"/>
              <a:t>Modifiez le style du titre</a:t>
            </a:r>
            <a:endParaRPr lang="en-US" dirty="0"/>
          </a:p>
        </p:txBody>
      </p:sp>
      <p:sp>
        <p:nvSpPr>
          <p:cNvPr id="13" name="Subtitle 2">
            <a:extLst>
              <a:ext uri="{FF2B5EF4-FFF2-40B4-BE49-F238E27FC236}">
                <a16:creationId xmlns:a16="http://schemas.microsoft.com/office/drawing/2014/main" id="{B1D175C3-B714-432E-8A1F-D0A82822D0DC}"/>
              </a:ext>
            </a:extLst>
          </p:cNvPr>
          <p:cNvSpPr>
            <a:spLocks noGrp="1"/>
          </p:cNvSpPr>
          <p:nvPr>
            <p:ph type="subTitle" idx="10"/>
          </p:nvPr>
        </p:nvSpPr>
        <p:spPr>
          <a:xfrm>
            <a:off x="1122336" y="858842"/>
            <a:ext cx="9837199" cy="679019"/>
          </a:xfrm>
          <a:prstGeom prst="rect">
            <a:avLst/>
          </a:prstGeom>
        </p:spPr>
        <p:txBody>
          <a:bodyPr>
            <a:normAutofit/>
          </a:bodyPr>
          <a:lstStyle>
            <a:lvl1pPr marL="0" indent="0" algn="l">
              <a:buNone/>
              <a:defRPr sz="2000">
                <a:solidFill>
                  <a:srgbClr val="275662"/>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fr-FR" dirty="0"/>
              <a:t>Modifiez le style des sous-titres du masque</a:t>
            </a:r>
            <a:endParaRPr lang="en-US" dirty="0"/>
          </a:p>
        </p:txBody>
      </p:sp>
    </p:spTree>
    <p:extLst>
      <p:ext uri="{BB962C8B-B14F-4D97-AF65-F5344CB8AC3E}">
        <p14:creationId xmlns:p14="http://schemas.microsoft.com/office/powerpoint/2010/main" val="16515269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re seul">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C31F39E2-47D4-4E2A-8889-FBAB04A15B5A}"/>
              </a:ext>
            </a:extLst>
          </p:cNvPr>
          <p:cNvSpPr>
            <a:spLocks noGrp="1"/>
          </p:cNvSpPr>
          <p:nvPr>
            <p:ph type="title"/>
          </p:nvPr>
        </p:nvSpPr>
        <p:spPr>
          <a:xfrm>
            <a:off x="743192" y="149638"/>
            <a:ext cx="10216343" cy="888251"/>
          </a:xfrm>
          <a:prstGeom prst="rect">
            <a:avLst/>
          </a:prstGeom>
        </p:spPr>
        <p:txBody>
          <a:bodyPr anchor="ctr" anchorCtr="0">
            <a:normAutofit/>
          </a:bodyPr>
          <a:lstStyle>
            <a:lvl1pPr>
              <a:defRPr sz="3000"/>
            </a:lvl1pPr>
          </a:lstStyle>
          <a:p>
            <a:r>
              <a:rPr lang="fr-FR" dirty="0"/>
              <a:t>Modifiez le style du titre</a:t>
            </a:r>
            <a:endParaRPr lang="en-US" dirty="0"/>
          </a:p>
        </p:txBody>
      </p:sp>
    </p:spTree>
    <p:extLst>
      <p:ext uri="{BB962C8B-B14F-4D97-AF65-F5344CB8AC3E}">
        <p14:creationId xmlns:p14="http://schemas.microsoft.com/office/powerpoint/2010/main" val="7523461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742604" y="581891"/>
            <a:ext cx="4109957" cy="910244"/>
          </a:xfrm>
          <a:prstGeom prst="rect">
            <a:avLst/>
          </a:prstGeom>
        </p:spPr>
        <p:txBody>
          <a:bodyPr anchor="t" anchorCtr="0">
            <a:normAutofit/>
          </a:bodyPr>
          <a:lstStyle>
            <a:lvl1pPr>
              <a:defRPr sz="2400"/>
            </a:lvl1pPr>
          </a:lstStyle>
          <a:p>
            <a:r>
              <a:rPr lang="fr-FR" dirty="0"/>
              <a:t>Modifiez le style du titre</a:t>
            </a:r>
            <a:endParaRPr lang="en-US" dirty="0"/>
          </a:p>
        </p:txBody>
      </p:sp>
      <p:sp>
        <p:nvSpPr>
          <p:cNvPr id="3" name="Content Placeholder 2"/>
          <p:cNvSpPr>
            <a:spLocks noGrp="1"/>
          </p:cNvSpPr>
          <p:nvPr>
            <p:ph idx="1"/>
          </p:nvPr>
        </p:nvSpPr>
        <p:spPr>
          <a:xfrm>
            <a:off x="5183188" y="581891"/>
            <a:ext cx="6172200" cy="5062452"/>
          </a:xfrm>
          <a:prstGeom prst="rect">
            <a:avLst/>
          </a:prstGeom>
        </p:spPr>
        <p:txBody>
          <a:bodyPr/>
          <a:lstStyle>
            <a:lvl1pPr>
              <a:defRPr sz="2400"/>
            </a:lvl1pPr>
            <a:lvl2pPr>
              <a:defRPr sz="20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8" name="Subtitle 2">
            <a:extLst>
              <a:ext uri="{FF2B5EF4-FFF2-40B4-BE49-F238E27FC236}">
                <a16:creationId xmlns:a16="http://schemas.microsoft.com/office/drawing/2014/main" id="{1A161D90-8CEB-43C5-B5C5-E16450DD9099}"/>
              </a:ext>
            </a:extLst>
          </p:cNvPr>
          <p:cNvSpPr>
            <a:spLocks noGrp="1"/>
          </p:cNvSpPr>
          <p:nvPr>
            <p:ph type="subTitle" idx="10"/>
          </p:nvPr>
        </p:nvSpPr>
        <p:spPr>
          <a:xfrm>
            <a:off x="1112060" y="1492139"/>
            <a:ext cx="3740501" cy="1101437"/>
          </a:xfrm>
          <a:prstGeom prst="rect">
            <a:avLst/>
          </a:prstGeom>
        </p:spPr>
        <p:txBody>
          <a:bodyPr>
            <a:normAutofit/>
          </a:bodyPr>
          <a:lstStyle>
            <a:lvl1pPr marL="0" indent="0" algn="l">
              <a:buNone/>
              <a:defRPr sz="2000">
                <a:solidFill>
                  <a:srgbClr val="275662"/>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fr-FR" dirty="0"/>
              <a:t>Modifiez le style des sous-titres du masque</a:t>
            </a:r>
            <a:endParaRPr lang="en-US" dirty="0"/>
          </a:p>
        </p:txBody>
      </p:sp>
      <p:sp>
        <p:nvSpPr>
          <p:cNvPr id="9" name="Text Placeholder 2">
            <a:extLst>
              <a:ext uri="{FF2B5EF4-FFF2-40B4-BE49-F238E27FC236}">
                <a16:creationId xmlns:a16="http://schemas.microsoft.com/office/drawing/2014/main" id="{4B498EB6-14FF-4794-BB07-42C86721F093}"/>
              </a:ext>
            </a:extLst>
          </p:cNvPr>
          <p:cNvSpPr>
            <a:spLocks noGrp="1"/>
          </p:cNvSpPr>
          <p:nvPr>
            <p:ph type="body" idx="11"/>
          </p:nvPr>
        </p:nvSpPr>
        <p:spPr>
          <a:xfrm>
            <a:off x="1112060" y="2593571"/>
            <a:ext cx="3740501" cy="3050772"/>
          </a:xfrm>
          <a:prstGeom prst="rect">
            <a:avLst/>
          </a:prstGeom>
        </p:spPr>
        <p:txBody>
          <a:bodyPr>
            <a:normAutofit/>
          </a:bodyPr>
          <a:lstStyle>
            <a:lvl1pPr marL="0" indent="0">
              <a:buNone/>
              <a:defRPr sz="1800">
                <a:solidFill>
                  <a:schemeClr val="tx1"/>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fr-FR" dirty="0"/>
              <a:t>Cliquez pour modifier les styles du texte du masque</a:t>
            </a:r>
          </a:p>
        </p:txBody>
      </p:sp>
    </p:spTree>
    <p:extLst>
      <p:ext uri="{BB962C8B-B14F-4D97-AF65-F5344CB8AC3E}">
        <p14:creationId xmlns:p14="http://schemas.microsoft.com/office/powerpoint/2010/main" val="34814446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Image avec légende">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5183188" y="581894"/>
            <a:ext cx="6172200" cy="5037515"/>
          </a:xfrm>
          <a:prstGeom prst="rect">
            <a:avLst/>
          </a:prstGeom>
        </p:spPr>
        <p:txBody>
          <a:bodyPr anchor="t"/>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fr-FR"/>
              <a:t>Cliquez sur l'icône pour ajouter une image</a:t>
            </a:r>
            <a:endParaRPr lang="en-US" dirty="0"/>
          </a:p>
        </p:txBody>
      </p:sp>
      <p:sp>
        <p:nvSpPr>
          <p:cNvPr id="13" name="Title 1">
            <a:extLst>
              <a:ext uri="{FF2B5EF4-FFF2-40B4-BE49-F238E27FC236}">
                <a16:creationId xmlns:a16="http://schemas.microsoft.com/office/drawing/2014/main" id="{934FCCB7-9322-4303-8EEA-24D510DAF421}"/>
              </a:ext>
            </a:extLst>
          </p:cNvPr>
          <p:cNvSpPr>
            <a:spLocks noGrp="1"/>
          </p:cNvSpPr>
          <p:nvPr>
            <p:ph type="title"/>
          </p:nvPr>
        </p:nvSpPr>
        <p:spPr>
          <a:xfrm>
            <a:off x="742604" y="581891"/>
            <a:ext cx="4109957" cy="910244"/>
          </a:xfrm>
          <a:prstGeom prst="rect">
            <a:avLst/>
          </a:prstGeom>
        </p:spPr>
        <p:txBody>
          <a:bodyPr anchor="t" anchorCtr="0">
            <a:normAutofit/>
          </a:bodyPr>
          <a:lstStyle>
            <a:lvl1pPr>
              <a:defRPr sz="2400"/>
            </a:lvl1pPr>
          </a:lstStyle>
          <a:p>
            <a:r>
              <a:rPr lang="fr-FR" dirty="0"/>
              <a:t>Modifiez le style du titre</a:t>
            </a:r>
            <a:endParaRPr lang="en-US" dirty="0"/>
          </a:p>
        </p:txBody>
      </p:sp>
      <p:sp>
        <p:nvSpPr>
          <p:cNvPr id="14" name="Subtitle 2">
            <a:extLst>
              <a:ext uri="{FF2B5EF4-FFF2-40B4-BE49-F238E27FC236}">
                <a16:creationId xmlns:a16="http://schemas.microsoft.com/office/drawing/2014/main" id="{902AEB53-71C1-4969-9341-68037EF54F31}"/>
              </a:ext>
            </a:extLst>
          </p:cNvPr>
          <p:cNvSpPr>
            <a:spLocks noGrp="1"/>
          </p:cNvSpPr>
          <p:nvPr>
            <p:ph type="subTitle" idx="10"/>
          </p:nvPr>
        </p:nvSpPr>
        <p:spPr>
          <a:xfrm>
            <a:off x="1112060" y="1492139"/>
            <a:ext cx="3740501" cy="1101437"/>
          </a:xfrm>
          <a:prstGeom prst="rect">
            <a:avLst/>
          </a:prstGeom>
        </p:spPr>
        <p:txBody>
          <a:bodyPr>
            <a:normAutofit/>
          </a:bodyPr>
          <a:lstStyle>
            <a:lvl1pPr marL="0" indent="0" algn="l">
              <a:buNone/>
              <a:defRPr sz="2000">
                <a:solidFill>
                  <a:srgbClr val="275662"/>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fr-FR" dirty="0"/>
              <a:t>Modifiez le style des sous-titres du masque</a:t>
            </a:r>
            <a:endParaRPr lang="en-US" dirty="0"/>
          </a:p>
        </p:txBody>
      </p:sp>
      <p:sp>
        <p:nvSpPr>
          <p:cNvPr id="15" name="Text Placeholder 2">
            <a:extLst>
              <a:ext uri="{FF2B5EF4-FFF2-40B4-BE49-F238E27FC236}">
                <a16:creationId xmlns:a16="http://schemas.microsoft.com/office/drawing/2014/main" id="{98FA8FB2-CADF-4B7B-9982-D532987D5500}"/>
              </a:ext>
            </a:extLst>
          </p:cNvPr>
          <p:cNvSpPr>
            <a:spLocks noGrp="1"/>
          </p:cNvSpPr>
          <p:nvPr>
            <p:ph type="body" idx="11"/>
          </p:nvPr>
        </p:nvSpPr>
        <p:spPr>
          <a:xfrm>
            <a:off x="1112060" y="2593571"/>
            <a:ext cx="3740501" cy="3050772"/>
          </a:xfrm>
          <a:prstGeom prst="rect">
            <a:avLst/>
          </a:prstGeom>
        </p:spPr>
        <p:txBody>
          <a:bodyPr>
            <a:normAutofit/>
          </a:bodyPr>
          <a:lstStyle>
            <a:lvl1pPr marL="0" indent="0">
              <a:buNone/>
              <a:defRPr sz="1800">
                <a:solidFill>
                  <a:schemeClr val="tx1"/>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fr-FR" dirty="0"/>
              <a:t>Cliquez pour modifier les styles du texte du masque</a:t>
            </a:r>
          </a:p>
        </p:txBody>
      </p:sp>
    </p:spTree>
    <p:extLst>
      <p:ext uri="{BB962C8B-B14F-4D97-AF65-F5344CB8AC3E}">
        <p14:creationId xmlns:p14="http://schemas.microsoft.com/office/powerpoint/2010/main" val="38955536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re et texte vertical">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a:xfrm>
            <a:off x="1257660" y="1424048"/>
            <a:ext cx="9713421" cy="4413334"/>
          </a:xfrm>
          <a:prstGeom prst="rect">
            <a:avLst/>
          </a:prstGeom>
        </p:spPr>
        <p:txBody>
          <a:bodyPr vert="eaVert"/>
          <a:lstStyle>
            <a:lvl1pPr>
              <a:defRPr sz="2400"/>
            </a:lvl1pPr>
            <a:lvl2pPr>
              <a:defRPr sz="2200"/>
            </a:lvl2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9" name="Title 1">
            <a:extLst>
              <a:ext uri="{FF2B5EF4-FFF2-40B4-BE49-F238E27FC236}">
                <a16:creationId xmlns:a16="http://schemas.microsoft.com/office/drawing/2014/main" id="{240E54DF-C1EA-4882-A6F1-99592839EE54}"/>
              </a:ext>
            </a:extLst>
          </p:cNvPr>
          <p:cNvSpPr>
            <a:spLocks noGrp="1"/>
          </p:cNvSpPr>
          <p:nvPr>
            <p:ph type="title"/>
          </p:nvPr>
        </p:nvSpPr>
        <p:spPr>
          <a:xfrm>
            <a:off x="743192" y="149638"/>
            <a:ext cx="10216343" cy="888251"/>
          </a:xfrm>
          <a:prstGeom prst="rect">
            <a:avLst/>
          </a:prstGeom>
        </p:spPr>
        <p:txBody>
          <a:bodyPr anchor="ctr" anchorCtr="0">
            <a:normAutofit/>
          </a:bodyPr>
          <a:lstStyle>
            <a:lvl1pPr>
              <a:defRPr sz="3000"/>
            </a:lvl1pPr>
          </a:lstStyle>
          <a:p>
            <a:r>
              <a:rPr lang="fr-FR" dirty="0"/>
              <a:t>Modifiez le style du titre</a:t>
            </a:r>
            <a:endParaRPr lang="en-US" dirty="0"/>
          </a:p>
        </p:txBody>
      </p:sp>
      <p:sp>
        <p:nvSpPr>
          <p:cNvPr id="10" name="Subtitle 2">
            <a:extLst>
              <a:ext uri="{FF2B5EF4-FFF2-40B4-BE49-F238E27FC236}">
                <a16:creationId xmlns:a16="http://schemas.microsoft.com/office/drawing/2014/main" id="{81A144AD-A97F-4337-A396-D74ADA0CB30F}"/>
              </a:ext>
            </a:extLst>
          </p:cNvPr>
          <p:cNvSpPr>
            <a:spLocks noGrp="1"/>
          </p:cNvSpPr>
          <p:nvPr>
            <p:ph type="subTitle" idx="10"/>
          </p:nvPr>
        </p:nvSpPr>
        <p:spPr>
          <a:xfrm>
            <a:off x="1122336" y="858842"/>
            <a:ext cx="9837199" cy="679019"/>
          </a:xfrm>
          <a:prstGeom prst="rect">
            <a:avLst/>
          </a:prstGeom>
        </p:spPr>
        <p:txBody>
          <a:bodyPr>
            <a:normAutofit/>
          </a:bodyPr>
          <a:lstStyle>
            <a:lvl1pPr marL="0" indent="0" algn="l">
              <a:buNone/>
              <a:defRPr sz="2000">
                <a:solidFill>
                  <a:srgbClr val="275662"/>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fr-FR" dirty="0"/>
              <a:t>Modifiez le style des sous-titres du masque</a:t>
            </a:r>
            <a:endParaRPr lang="en-US" dirty="0"/>
          </a:p>
        </p:txBody>
      </p:sp>
    </p:spTree>
    <p:extLst>
      <p:ext uri="{BB962C8B-B14F-4D97-AF65-F5344CB8AC3E}">
        <p14:creationId xmlns:p14="http://schemas.microsoft.com/office/powerpoint/2010/main" val="643547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 name="Title Placeholder 1">
            <a:extLst>
              <a:ext uri="{FF2B5EF4-FFF2-40B4-BE49-F238E27FC236}">
                <a16:creationId xmlns:a16="http://schemas.microsoft.com/office/drawing/2014/main" id="{83984AF6-CFFF-410E-AD4D-4FAE1D461EF2}"/>
              </a:ext>
            </a:extLst>
          </p:cNvPr>
          <p:cNvSpPr>
            <a:spLocks noGrp="1"/>
          </p:cNvSpPr>
          <p:nvPr>
            <p:ph type="title"/>
          </p:nvPr>
        </p:nvSpPr>
        <p:spPr>
          <a:xfrm>
            <a:off x="628650" y="365126"/>
            <a:ext cx="7886700" cy="765405"/>
          </a:xfrm>
          <a:prstGeom prst="rect">
            <a:avLst/>
          </a:prstGeom>
        </p:spPr>
        <p:txBody>
          <a:bodyPr vert="horz" lIns="0" tIns="46800" rIns="91440" bIns="45720" rtlCol="0" anchor="ctr">
            <a:normAutofit/>
          </a:bodyPr>
          <a:lstStyle/>
          <a:p>
            <a:r>
              <a:rPr lang="fr-FR" dirty="0"/>
              <a:t>Modifiez le style du titre</a:t>
            </a:r>
            <a:endParaRPr lang="en-US" dirty="0"/>
          </a:p>
        </p:txBody>
      </p:sp>
      <p:sp>
        <p:nvSpPr>
          <p:cNvPr id="12" name="Text Placeholder 2">
            <a:extLst>
              <a:ext uri="{FF2B5EF4-FFF2-40B4-BE49-F238E27FC236}">
                <a16:creationId xmlns:a16="http://schemas.microsoft.com/office/drawing/2014/main" id="{2D6F15B8-BCC4-4139-B523-9F37938B7A35}"/>
              </a:ext>
            </a:extLst>
          </p:cNvPr>
          <p:cNvSpPr>
            <a:spLocks noGrp="1"/>
          </p:cNvSpPr>
          <p:nvPr>
            <p:ph type="body" idx="1"/>
          </p:nvPr>
        </p:nvSpPr>
        <p:spPr>
          <a:xfrm>
            <a:off x="628650" y="1424045"/>
            <a:ext cx="7886700" cy="2004955"/>
          </a:xfrm>
          <a:prstGeom prst="rect">
            <a:avLst/>
          </a:prstGeom>
        </p:spPr>
        <p:txBody>
          <a:bodyPr vert="horz" lIns="91440" tIns="45720" rIns="91440" bIns="45720" rtlCol="0">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13" name="ZoneTexte 12">
            <a:extLst>
              <a:ext uri="{FF2B5EF4-FFF2-40B4-BE49-F238E27FC236}">
                <a16:creationId xmlns:a16="http://schemas.microsoft.com/office/drawing/2014/main" id="{D85EF67C-DB3C-4ADC-829F-14D87A8664F8}"/>
              </a:ext>
            </a:extLst>
          </p:cNvPr>
          <p:cNvSpPr txBox="1"/>
          <p:nvPr userDrawn="1"/>
        </p:nvSpPr>
        <p:spPr>
          <a:xfrm>
            <a:off x="10040006" y="6515037"/>
            <a:ext cx="2088931" cy="276999"/>
          </a:xfrm>
          <a:prstGeom prst="rect">
            <a:avLst/>
          </a:prstGeom>
          <a:noFill/>
        </p:spPr>
        <p:txBody>
          <a:bodyPr wrap="square" rtlCol="0">
            <a:spAutoFit/>
          </a:bodyPr>
          <a:lstStyle/>
          <a:p>
            <a:pPr algn="r"/>
            <a:r>
              <a:rPr lang="fr-FR" sz="1200" b="0" dirty="0">
                <a:solidFill>
                  <a:srgbClr val="00A3A6"/>
                </a:solidFill>
                <a:latin typeface="Raleway" panose="020B0503030101060003" pitchFamily="34" charset="0"/>
              </a:rPr>
              <a:t>p. </a:t>
            </a:r>
            <a:fld id="{10B4F56D-375A-4CA4-ABA3-E73F3ECBB440}" type="slidenum">
              <a:rPr lang="fr-FR" sz="1200" b="0" smtClean="0">
                <a:solidFill>
                  <a:srgbClr val="00A3A6"/>
                </a:solidFill>
                <a:latin typeface="Raleway" panose="020B0503030101060003" pitchFamily="34" charset="0"/>
              </a:rPr>
              <a:pPr algn="r"/>
              <a:t>‹N°›</a:t>
            </a:fld>
            <a:endParaRPr lang="fr-FR" sz="1200" b="0" dirty="0">
              <a:solidFill>
                <a:srgbClr val="00A3A6"/>
              </a:solidFill>
              <a:latin typeface="Raleway" panose="020B0503030101060003" pitchFamily="34" charset="0"/>
            </a:endParaRPr>
          </a:p>
        </p:txBody>
      </p:sp>
      <p:sp>
        <p:nvSpPr>
          <p:cNvPr id="15" name="ZoneTexte 14">
            <a:extLst>
              <a:ext uri="{FF2B5EF4-FFF2-40B4-BE49-F238E27FC236}">
                <a16:creationId xmlns:a16="http://schemas.microsoft.com/office/drawing/2014/main" id="{DB30FD33-E435-4A46-B168-E07C4F5FE24A}"/>
              </a:ext>
            </a:extLst>
          </p:cNvPr>
          <p:cNvSpPr txBox="1"/>
          <p:nvPr userDrawn="1"/>
        </p:nvSpPr>
        <p:spPr>
          <a:xfrm>
            <a:off x="2324256" y="6502311"/>
            <a:ext cx="8130070" cy="27699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it-IT" sz="1200" dirty="0">
                <a:solidFill>
                  <a:srgbClr val="275662"/>
                </a:solidFill>
                <a:latin typeface="+mn-lt"/>
              </a:rPr>
              <a:t>Thibaut Malausa		</a:t>
            </a:r>
            <a:r>
              <a:rPr lang="fr-FR" sz="1200" dirty="0" err="1">
                <a:solidFill>
                  <a:srgbClr val="00A3A6"/>
                </a:solidFill>
                <a:latin typeface="+mj-lt"/>
              </a:rPr>
              <a:t>Diversifying</a:t>
            </a:r>
            <a:r>
              <a:rPr lang="fr-FR" sz="1200" dirty="0">
                <a:solidFill>
                  <a:srgbClr val="00A3A6"/>
                </a:solidFill>
                <a:latin typeface="+mj-lt"/>
              </a:rPr>
              <a:t> Business </a:t>
            </a:r>
            <a:r>
              <a:rPr lang="fr-FR" sz="1200" dirty="0" err="1">
                <a:solidFill>
                  <a:srgbClr val="00A3A6"/>
                </a:solidFill>
                <a:latin typeface="+mj-lt"/>
              </a:rPr>
              <a:t>Models</a:t>
            </a:r>
            <a:r>
              <a:rPr lang="fr-FR" sz="1200" dirty="0">
                <a:solidFill>
                  <a:srgbClr val="00A3A6"/>
                </a:solidFill>
                <a:latin typeface="+mj-lt"/>
              </a:rPr>
              <a:t> for </a:t>
            </a:r>
            <a:r>
              <a:rPr lang="fr-FR" sz="1200" dirty="0" err="1">
                <a:solidFill>
                  <a:srgbClr val="00A3A6"/>
                </a:solidFill>
                <a:latin typeface="+mj-lt"/>
              </a:rPr>
              <a:t>Biocontrol</a:t>
            </a:r>
            <a:r>
              <a:rPr lang="fr-FR" sz="1200" dirty="0">
                <a:solidFill>
                  <a:srgbClr val="00A3A6"/>
                </a:solidFill>
                <a:latin typeface="+mj-lt"/>
              </a:rPr>
              <a:t> </a:t>
            </a:r>
            <a:r>
              <a:rPr lang="fr-FR" sz="1200" dirty="0" err="1">
                <a:solidFill>
                  <a:srgbClr val="00A3A6"/>
                </a:solidFill>
                <a:latin typeface="+mj-lt"/>
              </a:rPr>
              <a:t>Deployment</a:t>
            </a:r>
            <a:r>
              <a:rPr lang="fr-FR" sz="1200" dirty="0">
                <a:solidFill>
                  <a:srgbClr val="00A3A6"/>
                </a:solidFill>
                <a:latin typeface="+mj-lt"/>
              </a:rPr>
              <a:t>			31/05/2023</a:t>
            </a:r>
          </a:p>
        </p:txBody>
      </p:sp>
      <p:pic>
        <p:nvPicPr>
          <p:cNvPr id="2" name="Image 1" descr="Une image contenant texte&#10;&#10;Description générée automatiquement">
            <a:extLst>
              <a:ext uri="{FF2B5EF4-FFF2-40B4-BE49-F238E27FC236}">
                <a16:creationId xmlns:a16="http://schemas.microsoft.com/office/drawing/2014/main" id="{DD453DC0-BC17-230F-EE4C-09F4B42022EB}"/>
              </a:ext>
            </a:extLst>
          </p:cNvPr>
          <p:cNvPicPr>
            <a:picLocks noChangeAspect="1"/>
          </p:cNvPicPr>
          <p:nvPr userDrawn="1"/>
        </p:nvPicPr>
        <p:blipFill rotWithShape="1">
          <a:blip r:embed="rId15">
            <a:extLst>
              <a:ext uri="{28A0092B-C50C-407E-A947-70E740481C1C}">
                <a14:useLocalDpi xmlns:a14="http://schemas.microsoft.com/office/drawing/2010/main" val="0"/>
              </a:ext>
            </a:extLst>
          </a:blip>
          <a:srcRect l="890" t="-10141"/>
          <a:stretch/>
        </p:blipFill>
        <p:spPr>
          <a:xfrm>
            <a:off x="63063" y="6445130"/>
            <a:ext cx="2157052" cy="339213"/>
          </a:xfrm>
          <a:prstGeom prst="rect">
            <a:avLst/>
          </a:prstGeom>
        </p:spPr>
      </p:pic>
    </p:spTree>
    <p:extLst>
      <p:ext uri="{BB962C8B-B14F-4D97-AF65-F5344CB8AC3E}">
        <p14:creationId xmlns:p14="http://schemas.microsoft.com/office/powerpoint/2010/main" val="3994730732"/>
      </p:ext>
    </p:extLst>
  </p:cSld>
  <p:clrMap bg1="lt1" tx1="dk1" bg2="lt2" tx2="dk2" accent1="accent1" accent2="accent2" accent3="accent3" accent4="accent4" accent5="accent5" accent6="accent6" hlink="hlink" folHlink="folHlink"/>
  <p:sldLayoutIdLst>
    <p:sldLayoutId id="2147483673" r:id="rId1"/>
    <p:sldLayoutId id="2147483687" r:id="rId2"/>
    <p:sldLayoutId id="2147483662" r:id="rId3"/>
    <p:sldLayoutId id="2147483664" r:id="rId4"/>
    <p:sldLayoutId id="2147483665" r:id="rId5"/>
    <p:sldLayoutId id="2147483666" r:id="rId6"/>
    <p:sldLayoutId id="2147483668" r:id="rId7"/>
    <p:sldLayoutId id="2147483669" r:id="rId8"/>
    <p:sldLayoutId id="2147483670" r:id="rId9"/>
    <p:sldLayoutId id="2147483671" r:id="rId10"/>
    <p:sldLayoutId id="2147483688" r:id="rId11"/>
    <p:sldLayoutId id="2147483689" r:id="rId12"/>
    <p:sldLayoutId id="2147483690" r:id="rId13"/>
  </p:sldLayoutIdLst>
  <p:txStyles>
    <p:titleStyle>
      <a:lvl1pPr marL="457200" indent="-457200" algn="l" defTabSz="914400" rtl="0" eaLnBrk="1" latinLnBrk="0" hangingPunct="1">
        <a:lnSpc>
          <a:spcPct val="90000"/>
        </a:lnSpc>
        <a:spcBef>
          <a:spcPct val="0"/>
        </a:spcBef>
        <a:buFontTx/>
        <a:buBlip>
          <a:blip r:embed="rId16"/>
        </a:buBlip>
        <a:defRPr sz="3000" b="1" kern="1200">
          <a:solidFill>
            <a:srgbClr val="00A3A6"/>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600" kern="1200">
          <a:solidFill>
            <a:srgbClr val="00A3A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31.gif"/></Relationships>
</file>

<file path=ppt/slides/_rels/slide11.xml.rels><?xml version="1.0" encoding="UTF-8" standalone="yes"?>
<Relationships xmlns="http://schemas.openxmlformats.org/package/2006/relationships"><Relationship Id="rId8" Type="http://schemas.openxmlformats.org/officeDocument/2006/relationships/image" Target="../media/image38.jpg"/><Relationship Id="rId3" Type="http://schemas.openxmlformats.org/officeDocument/2006/relationships/image" Target="../media/image34.jpeg"/><Relationship Id="rId7" Type="http://schemas.openxmlformats.org/officeDocument/2006/relationships/image" Target="../media/image37.jpeg"/><Relationship Id="rId12" Type="http://schemas.openxmlformats.org/officeDocument/2006/relationships/image" Target="../media/image2.png"/><Relationship Id="rId2" Type="http://schemas.openxmlformats.org/officeDocument/2006/relationships/image" Target="../media/image33.jpeg"/><Relationship Id="rId1" Type="http://schemas.openxmlformats.org/officeDocument/2006/relationships/slideLayout" Target="../slideLayouts/slideLayout2.xml"/><Relationship Id="rId6" Type="http://schemas.openxmlformats.org/officeDocument/2006/relationships/image" Target="../media/image19.jpg"/><Relationship Id="rId11" Type="http://schemas.openxmlformats.org/officeDocument/2006/relationships/image" Target="../media/image41.png"/><Relationship Id="rId5" Type="http://schemas.openxmlformats.org/officeDocument/2006/relationships/image" Target="../media/image36.jpeg"/><Relationship Id="rId10" Type="http://schemas.openxmlformats.org/officeDocument/2006/relationships/image" Target="../media/image40.jpg"/><Relationship Id="rId4" Type="http://schemas.openxmlformats.org/officeDocument/2006/relationships/image" Target="../media/image35.jpeg"/><Relationship Id="rId9" Type="http://schemas.openxmlformats.org/officeDocument/2006/relationships/image" Target="../media/image39.jpeg"/></Relationships>
</file>

<file path=ppt/slides/_rels/slide12.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png"/><Relationship Id="rId1" Type="http://schemas.openxmlformats.org/officeDocument/2006/relationships/slideLayout" Target="../slideLayouts/slideLayout2.xml"/><Relationship Id="rId5" Type="http://schemas.openxmlformats.org/officeDocument/2006/relationships/image" Target="../media/image45.jpeg"/><Relationship Id="rId4" Type="http://schemas.openxmlformats.org/officeDocument/2006/relationships/image" Target="../media/image44.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3" Type="http://schemas.openxmlformats.org/officeDocument/2006/relationships/image" Target="../media/image57.png"/><Relationship Id="rId18" Type="http://schemas.openxmlformats.org/officeDocument/2006/relationships/image" Target="../media/image62.png"/><Relationship Id="rId26" Type="http://schemas.openxmlformats.org/officeDocument/2006/relationships/image" Target="../media/image70.png"/><Relationship Id="rId39" Type="http://schemas.openxmlformats.org/officeDocument/2006/relationships/image" Target="../media/image83.jpg"/><Relationship Id="rId21" Type="http://schemas.openxmlformats.org/officeDocument/2006/relationships/image" Target="../media/image65.jpg"/><Relationship Id="rId34" Type="http://schemas.openxmlformats.org/officeDocument/2006/relationships/image" Target="../media/image78.png"/><Relationship Id="rId42" Type="http://schemas.openxmlformats.org/officeDocument/2006/relationships/image" Target="../media/image86.jpg"/><Relationship Id="rId47" Type="http://schemas.openxmlformats.org/officeDocument/2006/relationships/image" Target="../media/image91.jpg"/><Relationship Id="rId50" Type="http://schemas.openxmlformats.org/officeDocument/2006/relationships/image" Target="../media/image94.jpg"/><Relationship Id="rId55" Type="http://schemas.openxmlformats.org/officeDocument/2006/relationships/image" Target="../media/image99.jpg"/><Relationship Id="rId63" Type="http://schemas.openxmlformats.org/officeDocument/2006/relationships/image" Target="../media/image107.png"/><Relationship Id="rId7" Type="http://schemas.openxmlformats.org/officeDocument/2006/relationships/image" Target="../media/image51.jpg"/><Relationship Id="rId2" Type="http://schemas.openxmlformats.org/officeDocument/2006/relationships/image" Target="../media/image46.png"/><Relationship Id="rId16" Type="http://schemas.openxmlformats.org/officeDocument/2006/relationships/image" Target="../media/image60.png"/><Relationship Id="rId29" Type="http://schemas.openxmlformats.org/officeDocument/2006/relationships/image" Target="../media/image73.png"/><Relationship Id="rId11" Type="http://schemas.openxmlformats.org/officeDocument/2006/relationships/image" Target="../media/image55.jpg"/><Relationship Id="rId24" Type="http://schemas.openxmlformats.org/officeDocument/2006/relationships/image" Target="../media/image68.jpg"/><Relationship Id="rId32" Type="http://schemas.openxmlformats.org/officeDocument/2006/relationships/image" Target="../media/image76.png"/><Relationship Id="rId37" Type="http://schemas.openxmlformats.org/officeDocument/2006/relationships/image" Target="../media/image81.jpg"/><Relationship Id="rId40" Type="http://schemas.openxmlformats.org/officeDocument/2006/relationships/image" Target="../media/image84.jpg"/><Relationship Id="rId45" Type="http://schemas.openxmlformats.org/officeDocument/2006/relationships/image" Target="../media/image89.jpg"/><Relationship Id="rId53" Type="http://schemas.openxmlformats.org/officeDocument/2006/relationships/image" Target="../media/image97.jpg"/><Relationship Id="rId58" Type="http://schemas.openxmlformats.org/officeDocument/2006/relationships/image" Target="../media/image102.png"/><Relationship Id="rId5" Type="http://schemas.openxmlformats.org/officeDocument/2006/relationships/image" Target="../media/image49.jpg"/><Relationship Id="rId61" Type="http://schemas.openxmlformats.org/officeDocument/2006/relationships/image" Target="../media/image105.png"/><Relationship Id="rId19" Type="http://schemas.openxmlformats.org/officeDocument/2006/relationships/image" Target="../media/image63.png"/><Relationship Id="rId14" Type="http://schemas.openxmlformats.org/officeDocument/2006/relationships/image" Target="../media/image58.png"/><Relationship Id="rId22" Type="http://schemas.openxmlformats.org/officeDocument/2006/relationships/image" Target="../media/image66.jpg"/><Relationship Id="rId27" Type="http://schemas.openxmlformats.org/officeDocument/2006/relationships/image" Target="../media/image71.png"/><Relationship Id="rId30" Type="http://schemas.openxmlformats.org/officeDocument/2006/relationships/image" Target="../media/image74.jpg"/><Relationship Id="rId35" Type="http://schemas.openxmlformats.org/officeDocument/2006/relationships/image" Target="../media/image79.png"/><Relationship Id="rId43" Type="http://schemas.openxmlformats.org/officeDocument/2006/relationships/image" Target="../media/image87.png"/><Relationship Id="rId48" Type="http://schemas.openxmlformats.org/officeDocument/2006/relationships/image" Target="../media/image92.png"/><Relationship Id="rId56" Type="http://schemas.openxmlformats.org/officeDocument/2006/relationships/image" Target="../media/image100.png"/><Relationship Id="rId8" Type="http://schemas.openxmlformats.org/officeDocument/2006/relationships/image" Target="../media/image52.jpg"/><Relationship Id="rId51" Type="http://schemas.openxmlformats.org/officeDocument/2006/relationships/image" Target="../media/image95.png"/><Relationship Id="rId3" Type="http://schemas.openxmlformats.org/officeDocument/2006/relationships/image" Target="../media/image47.jpg"/><Relationship Id="rId12" Type="http://schemas.openxmlformats.org/officeDocument/2006/relationships/image" Target="../media/image56.jpg"/><Relationship Id="rId17" Type="http://schemas.openxmlformats.org/officeDocument/2006/relationships/image" Target="../media/image61.jpg"/><Relationship Id="rId25" Type="http://schemas.openxmlformats.org/officeDocument/2006/relationships/image" Target="../media/image69.jpg"/><Relationship Id="rId33" Type="http://schemas.openxmlformats.org/officeDocument/2006/relationships/image" Target="../media/image77.png"/><Relationship Id="rId38" Type="http://schemas.openxmlformats.org/officeDocument/2006/relationships/image" Target="../media/image82.png"/><Relationship Id="rId46" Type="http://schemas.openxmlformats.org/officeDocument/2006/relationships/image" Target="../media/image90.png"/><Relationship Id="rId59" Type="http://schemas.openxmlformats.org/officeDocument/2006/relationships/image" Target="../media/image103.jpeg"/><Relationship Id="rId20" Type="http://schemas.openxmlformats.org/officeDocument/2006/relationships/image" Target="../media/image64.png"/><Relationship Id="rId41" Type="http://schemas.openxmlformats.org/officeDocument/2006/relationships/image" Target="../media/image85.jpg"/><Relationship Id="rId54" Type="http://schemas.openxmlformats.org/officeDocument/2006/relationships/image" Target="../media/image98.png"/><Relationship Id="rId62" Type="http://schemas.openxmlformats.org/officeDocument/2006/relationships/image" Target="../media/image106.png"/><Relationship Id="rId1" Type="http://schemas.openxmlformats.org/officeDocument/2006/relationships/slideLayout" Target="../slideLayouts/slideLayout2.xml"/><Relationship Id="rId6" Type="http://schemas.openxmlformats.org/officeDocument/2006/relationships/image" Target="../media/image50.jpg"/><Relationship Id="rId15" Type="http://schemas.openxmlformats.org/officeDocument/2006/relationships/image" Target="../media/image59.jpg"/><Relationship Id="rId23" Type="http://schemas.openxmlformats.org/officeDocument/2006/relationships/image" Target="../media/image67.png"/><Relationship Id="rId28" Type="http://schemas.openxmlformats.org/officeDocument/2006/relationships/image" Target="../media/image72.jpg"/><Relationship Id="rId36" Type="http://schemas.openxmlformats.org/officeDocument/2006/relationships/image" Target="../media/image80.png"/><Relationship Id="rId49" Type="http://schemas.openxmlformats.org/officeDocument/2006/relationships/image" Target="../media/image93.png"/><Relationship Id="rId57" Type="http://schemas.openxmlformats.org/officeDocument/2006/relationships/image" Target="../media/image101.jpg"/><Relationship Id="rId10" Type="http://schemas.openxmlformats.org/officeDocument/2006/relationships/image" Target="../media/image54.png"/><Relationship Id="rId31" Type="http://schemas.openxmlformats.org/officeDocument/2006/relationships/image" Target="../media/image75.png"/><Relationship Id="rId44" Type="http://schemas.openxmlformats.org/officeDocument/2006/relationships/image" Target="../media/image88.png"/><Relationship Id="rId52" Type="http://schemas.openxmlformats.org/officeDocument/2006/relationships/image" Target="../media/image96.png"/><Relationship Id="rId60" Type="http://schemas.openxmlformats.org/officeDocument/2006/relationships/image" Target="../media/image104.png"/><Relationship Id="rId4" Type="http://schemas.openxmlformats.org/officeDocument/2006/relationships/image" Target="../media/image48.jpg"/><Relationship Id="rId9" Type="http://schemas.openxmlformats.org/officeDocument/2006/relationships/image" Target="../media/image53.gif"/></Relationships>
</file>

<file path=ppt/slides/_rels/slide15.xml.rels><?xml version="1.0" encoding="UTF-8" standalone="yes"?>
<Relationships xmlns="http://schemas.openxmlformats.org/package/2006/relationships"><Relationship Id="rId2" Type="http://schemas.openxmlformats.org/officeDocument/2006/relationships/image" Target="../media/image10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10.jpeg"/><Relationship Id="rId2" Type="http://schemas.openxmlformats.org/officeDocument/2006/relationships/image" Target="../media/image109.jpeg"/><Relationship Id="rId1" Type="http://schemas.openxmlformats.org/officeDocument/2006/relationships/slideLayout" Target="../slideLayouts/slideLayout2.xml"/><Relationship Id="rId4" Type="http://schemas.openxmlformats.org/officeDocument/2006/relationships/image" Target="../media/image111.png"/></Relationships>
</file>

<file path=ppt/slides/_rels/slide22.xml.rels><?xml version="1.0" encoding="UTF-8" standalone="yes"?>
<Relationships xmlns="http://schemas.openxmlformats.org/package/2006/relationships"><Relationship Id="rId3" Type="http://schemas.openxmlformats.org/officeDocument/2006/relationships/image" Target="../media/image112.jpeg"/><Relationship Id="rId2" Type="http://schemas.openxmlformats.org/officeDocument/2006/relationships/image" Target="../media/image8.jpg"/><Relationship Id="rId1" Type="http://schemas.openxmlformats.org/officeDocument/2006/relationships/slideLayout" Target="../slideLayouts/slideLayout2.xml"/><Relationship Id="rId6" Type="http://schemas.openxmlformats.org/officeDocument/2006/relationships/image" Target="../media/image114.png"/><Relationship Id="rId5" Type="http://schemas.openxmlformats.org/officeDocument/2006/relationships/image" Target="../media/image113.jpeg"/><Relationship Id="rId4" Type="http://schemas.openxmlformats.org/officeDocument/2006/relationships/image" Target="../media/image109.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21.jpg"/><Relationship Id="rId13" Type="http://schemas.openxmlformats.org/officeDocument/2006/relationships/image" Target="../media/image26.jpeg"/><Relationship Id="rId3" Type="http://schemas.openxmlformats.org/officeDocument/2006/relationships/image" Target="../media/image16.jpeg"/><Relationship Id="rId7" Type="http://schemas.openxmlformats.org/officeDocument/2006/relationships/image" Target="../media/image20.jpg"/><Relationship Id="rId12" Type="http://schemas.openxmlformats.org/officeDocument/2006/relationships/image" Target="../media/image25.jpeg"/><Relationship Id="rId2" Type="http://schemas.openxmlformats.org/officeDocument/2006/relationships/image" Target="../media/image15.jpg"/><Relationship Id="rId1" Type="http://schemas.openxmlformats.org/officeDocument/2006/relationships/slideLayout" Target="../slideLayouts/slideLayout2.xml"/><Relationship Id="rId6" Type="http://schemas.openxmlformats.org/officeDocument/2006/relationships/image" Target="../media/image19.jpg"/><Relationship Id="rId11" Type="http://schemas.openxmlformats.org/officeDocument/2006/relationships/image" Target="../media/image24.jpg"/><Relationship Id="rId5" Type="http://schemas.openxmlformats.org/officeDocument/2006/relationships/image" Target="../media/image18.jpeg"/><Relationship Id="rId10" Type="http://schemas.openxmlformats.org/officeDocument/2006/relationships/image" Target="../media/image23.png"/><Relationship Id="rId4" Type="http://schemas.openxmlformats.org/officeDocument/2006/relationships/image" Target="../media/image17.jpeg"/><Relationship Id="rId9" Type="http://schemas.openxmlformats.org/officeDocument/2006/relationships/image" Target="../media/image22.jpg"/></Relationships>
</file>

<file path=ppt/slides/_rels/slide9.xml.rels><?xml version="1.0" encoding="UTF-8" standalone="yes"?>
<Relationships xmlns="http://schemas.openxmlformats.org/package/2006/relationships"><Relationship Id="rId3" Type="http://schemas.openxmlformats.org/officeDocument/2006/relationships/image" Target="../media/image28.gif"/><Relationship Id="rId2" Type="http://schemas.openxmlformats.org/officeDocument/2006/relationships/image" Target="../media/image27.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re 9">
            <a:extLst>
              <a:ext uri="{FF2B5EF4-FFF2-40B4-BE49-F238E27FC236}">
                <a16:creationId xmlns:a16="http://schemas.microsoft.com/office/drawing/2014/main" id="{DAD651C9-32F6-424D-94A4-14C1A2CC64BF}"/>
              </a:ext>
            </a:extLst>
          </p:cNvPr>
          <p:cNvSpPr>
            <a:spLocks noGrp="1"/>
          </p:cNvSpPr>
          <p:nvPr>
            <p:ph type="ctrTitle"/>
          </p:nvPr>
        </p:nvSpPr>
        <p:spPr>
          <a:xfrm>
            <a:off x="2401843" y="2133389"/>
            <a:ext cx="6636279" cy="1057708"/>
          </a:xfrm>
        </p:spPr>
        <p:txBody>
          <a:bodyPr>
            <a:noAutofit/>
          </a:bodyPr>
          <a:lstStyle/>
          <a:p>
            <a:r>
              <a:rPr lang="en-US" sz="4400" dirty="0"/>
              <a:t>Diversifying Business Models for Biocontrol Deployment</a:t>
            </a:r>
            <a:endParaRPr lang="fr-FR" sz="4400" dirty="0"/>
          </a:p>
        </p:txBody>
      </p:sp>
      <p:sp>
        <p:nvSpPr>
          <p:cNvPr id="11" name="Sous-titre 10">
            <a:extLst>
              <a:ext uri="{FF2B5EF4-FFF2-40B4-BE49-F238E27FC236}">
                <a16:creationId xmlns:a16="http://schemas.microsoft.com/office/drawing/2014/main" id="{9083EFA4-1D53-4E37-B8DB-06ED2B197975}"/>
              </a:ext>
            </a:extLst>
          </p:cNvPr>
          <p:cNvSpPr>
            <a:spLocks noGrp="1"/>
          </p:cNvSpPr>
          <p:nvPr>
            <p:ph type="subTitle" idx="1"/>
          </p:nvPr>
        </p:nvSpPr>
        <p:spPr>
          <a:xfrm>
            <a:off x="2401843" y="3994179"/>
            <a:ext cx="5008162" cy="654923"/>
          </a:xfrm>
        </p:spPr>
        <p:txBody>
          <a:bodyPr>
            <a:noAutofit/>
          </a:bodyPr>
          <a:lstStyle/>
          <a:p>
            <a:r>
              <a:rPr lang="fr-FR" b="1" dirty="0"/>
              <a:t>Thibaut Malausa </a:t>
            </a:r>
          </a:p>
          <a:p>
            <a:r>
              <a:rPr lang="fr-FR" b="1" dirty="0"/>
              <a:t>(INRAE, Institut Sophia </a:t>
            </a:r>
            <a:r>
              <a:rPr lang="fr-FR" b="1" dirty="0" err="1"/>
              <a:t>Agrobiotech</a:t>
            </a:r>
            <a:r>
              <a:rPr lang="fr-FR" b="1" dirty="0"/>
              <a:t>)</a:t>
            </a:r>
          </a:p>
          <a:p>
            <a:r>
              <a:rPr lang="fr-FR" sz="1800" dirty="0"/>
              <a:t>31/05/2023</a:t>
            </a:r>
          </a:p>
        </p:txBody>
      </p:sp>
      <p:pic>
        <p:nvPicPr>
          <p:cNvPr id="3" name="Image 2" descr="Une image contenant texte&#10;&#10;Description générée automatiquement">
            <a:extLst>
              <a:ext uri="{FF2B5EF4-FFF2-40B4-BE49-F238E27FC236}">
                <a16:creationId xmlns:a16="http://schemas.microsoft.com/office/drawing/2014/main" id="{FE651BCF-D194-28B1-08CD-C423DA2CB131}"/>
              </a:ext>
            </a:extLst>
          </p:cNvPr>
          <p:cNvPicPr>
            <a:picLocks noChangeAspect="1"/>
          </p:cNvPicPr>
          <p:nvPr/>
        </p:nvPicPr>
        <p:blipFill rotWithShape="1">
          <a:blip r:embed="rId2">
            <a:extLst>
              <a:ext uri="{28A0092B-C50C-407E-A947-70E740481C1C}">
                <a14:useLocalDpi xmlns:a14="http://schemas.microsoft.com/office/drawing/2010/main" val="0"/>
              </a:ext>
            </a:extLst>
          </a:blip>
          <a:srcRect l="41448" t="-14582"/>
          <a:stretch/>
        </p:blipFill>
        <p:spPr>
          <a:xfrm>
            <a:off x="4781994" y="5598240"/>
            <a:ext cx="2628011" cy="727750"/>
          </a:xfrm>
          <a:prstGeom prst="rect">
            <a:avLst/>
          </a:prstGeom>
        </p:spPr>
      </p:pic>
      <p:pic>
        <p:nvPicPr>
          <p:cNvPr id="2" name="Image 1" descr="Une image contenant texte, parapluie, habits, capture d’écran&#10;&#10;Description générée automatiquement">
            <a:extLst>
              <a:ext uri="{FF2B5EF4-FFF2-40B4-BE49-F238E27FC236}">
                <a16:creationId xmlns:a16="http://schemas.microsoft.com/office/drawing/2014/main" id="{84E8483F-23B9-5668-006E-A22248996B8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41556" y="3772669"/>
            <a:ext cx="2718322" cy="2681587"/>
          </a:xfrm>
          <a:prstGeom prst="rect">
            <a:avLst/>
          </a:prstGeom>
        </p:spPr>
      </p:pic>
    </p:spTree>
    <p:extLst>
      <p:ext uri="{BB962C8B-B14F-4D97-AF65-F5344CB8AC3E}">
        <p14:creationId xmlns:p14="http://schemas.microsoft.com/office/powerpoint/2010/main" val="32717222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2EEA9755-A478-62CA-9E43-D5B7A2EF5E6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14639" y="1611126"/>
            <a:ext cx="9563540" cy="4741922"/>
          </a:xfrm>
          <a:prstGeom prst="rect">
            <a:avLst/>
          </a:prstGeom>
        </p:spPr>
      </p:pic>
      <p:sp>
        <p:nvSpPr>
          <p:cNvPr id="3" name="ZoneTexte 14">
            <a:extLst>
              <a:ext uri="{FF2B5EF4-FFF2-40B4-BE49-F238E27FC236}">
                <a16:creationId xmlns:a16="http://schemas.microsoft.com/office/drawing/2014/main" id="{2100CC05-EF0C-F172-CD16-56B794B1CAD2}"/>
              </a:ext>
            </a:extLst>
          </p:cNvPr>
          <p:cNvSpPr txBox="1">
            <a:spLocks noChangeArrowheads="1"/>
          </p:cNvSpPr>
          <p:nvPr/>
        </p:nvSpPr>
        <p:spPr bwMode="auto">
          <a:xfrm>
            <a:off x="0" y="994749"/>
            <a:ext cx="1219199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fr-FR" altLang="fr-FR" sz="2400" b="1" cap="small" dirty="0">
                <a:solidFill>
                  <a:srgbClr val="72841A"/>
                </a:solidFill>
                <a:latin typeface="Arial" panose="020B0604020202020204" pitchFamily="34" charset="0"/>
                <a:cs typeface="Arial" panose="020B0604020202020204" pitchFamily="34" charset="0"/>
              </a:rPr>
              <a:t>2. Establishment </a:t>
            </a:r>
            <a:r>
              <a:rPr lang="fr-FR" altLang="fr-FR" sz="2400" b="1" cap="small" dirty="0" err="1">
                <a:solidFill>
                  <a:srgbClr val="72841A"/>
                </a:solidFill>
                <a:latin typeface="Arial" panose="020B0604020202020204" pitchFamily="34" charset="0"/>
                <a:cs typeface="Arial" panose="020B0604020202020204" pitchFamily="34" charset="0"/>
              </a:rPr>
              <a:t>Biocontrol</a:t>
            </a:r>
            <a:endParaRPr lang="fr-FR" altLang="fr-FR" sz="2400" b="1" cap="small" dirty="0">
              <a:solidFill>
                <a:srgbClr val="72841A"/>
              </a:solidFill>
              <a:latin typeface="Arial" panose="020B0604020202020204" pitchFamily="34" charset="0"/>
              <a:cs typeface="Arial" panose="020B0604020202020204" pitchFamily="34" charset="0"/>
            </a:endParaRPr>
          </a:p>
        </p:txBody>
      </p:sp>
      <p:pic>
        <p:nvPicPr>
          <p:cNvPr id="5" name="Image 11">
            <a:extLst>
              <a:ext uri="{FF2B5EF4-FFF2-40B4-BE49-F238E27FC236}">
                <a16:creationId xmlns:a16="http://schemas.microsoft.com/office/drawing/2014/main" id="{DAADCB9E-0664-F871-A06F-F1D83250036E}"/>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14734" y="2494502"/>
            <a:ext cx="454990" cy="456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Image 5">
            <a:extLst>
              <a:ext uri="{FF2B5EF4-FFF2-40B4-BE49-F238E27FC236}">
                <a16:creationId xmlns:a16="http://schemas.microsoft.com/office/drawing/2014/main" id="{C5249905-03E4-1B26-BD2F-F266FDF9049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59082" y="4199372"/>
            <a:ext cx="932811" cy="1109411"/>
          </a:xfrm>
          <a:prstGeom prst="rect">
            <a:avLst/>
          </a:prstGeom>
        </p:spPr>
      </p:pic>
      <p:cxnSp>
        <p:nvCxnSpPr>
          <p:cNvPr id="8" name="Connecteur en arc 7">
            <a:extLst>
              <a:ext uri="{FF2B5EF4-FFF2-40B4-BE49-F238E27FC236}">
                <a16:creationId xmlns:a16="http://schemas.microsoft.com/office/drawing/2014/main" id="{4F8B35D9-4A04-1DF2-0C1D-B3F01EDDD519}"/>
              </a:ext>
            </a:extLst>
          </p:cNvPr>
          <p:cNvCxnSpPr/>
          <p:nvPr/>
        </p:nvCxnSpPr>
        <p:spPr>
          <a:xfrm rot="10800000">
            <a:off x="5751143" y="2721454"/>
            <a:ext cx="2669611" cy="576064"/>
          </a:xfrm>
          <a:prstGeom prst="curvedConnector3">
            <a:avLst>
              <a:gd name="adj1" fmla="val 44424"/>
            </a:avLst>
          </a:prstGeom>
          <a:ln w="38100">
            <a:tailEnd type="triangle"/>
          </a:ln>
        </p:spPr>
        <p:style>
          <a:lnRef idx="2">
            <a:schemeClr val="accent2"/>
          </a:lnRef>
          <a:fillRef idx="0">
            <a:schemeClr val="accent2"/>
          </a:fillRef>
          <a:effectRef idx="1">
            <a:schemeClr val="accent2"/>
          </a:effectRef>
          <a:fontRef idx="minor">
            <a:schemeClr val="tx1"/>
          </a:fontRef>
        </p:style>
      </p:cxnSp>
      <p:sp>
        <p:nvSpPr>
          <p:cNvPr id="9" name="Arc 8">
            <a:extLst>
              <a:ext uri="{FF2B5EF4-FFF2-40B4-BE49-F238E27FC236}">
                <a16:creationId xmlns:a16="http://schemas.microsoft.com/office/drawing/2014/main" id="{5CB7C941-D1EB-40BA-BE61-76D8C9F1A3E0}"/>
              </a:ext>
            </a:extLst>
          </p:cNvPr>
          <p:cNvSpPr/>
          <p:nvPr/>
        </p:nvSpPr>
        <p:spPr>
          <a:xfrm rot="6687734">
            <a:off x="6237740" y="1447310"/>
            <a:ext cx="1670456" cy="2957614"/>
          </a:xfrm>
          <a:prstGeom prst="arc">
            <a:avLst>
              <a:gd name="adj1" fmla="val 16210244"/>
              <a:gd name="adj2" fmla="val 4532326"/>
            </a:avLst>
          </a:prstGeom>
          <a:ln w="31750">
            <a:solidFill>
              <a:srgbClr val="00B05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pic>
        <p:nvPicPr>
          <p:cNvPr id="10" name="Image 23">
            <a:extLst>
              <a:ext uri="{FF2B5EF4-FFF2-40B4-BE49-F238E27FC236}">
                <a16:creationId xmlns:a16="http://schemas.microsoft.com/office/drawing/2014/main" id="{0272E8A6-4714-80AE-7073-38E6DBDDE2A2}"/>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698346" y="3141835"/>
            <a:ext cx="635708" cy="6048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Arc 10">
            <a:extLst>
              <a:ext uri="{FF2B5EF4-FFF2-40B4-BE49-F238E27FC236}">
                <a16:creationId xmlns:a16="http://schemas.microsoft.com/office/drawing/2014/main" id="{0F1C2B0A-CE30-69B3-E88A-6997C752E8C8}"/>
              </a:ext>
            </a:extLst>
          </p:cNvPr>
          <p:cNvSpPr/>
          <p:nvPr/>
        </p:nvSpPr>
        <p:spPr>
          <a:xfrm rot="6687734">
            <a:off x="6115718" y="1576148"/>
            <a:ext cx="1934822" cy="3004841"/>
          </a:xfrm>
          <a:prstGeom prst="arc">
            <a:avLst>
              <a:gd name="adj1" fmla="val 16062069"/>
              <a:gd name="adj2" fmla="val 4532326"/>
            </a:avLst>
          </a:prstGeom>
          <a:ln w="31750">
            <a:solidFill>
              <a:schemeClr val="tx2">
                <a:lumMod val="60000"/>
                <a:lumOff val="40000"/>
              </a:schemeClr>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4" name="Titre 3">
            <a:extLst>
              <a:ext uri="{FF2B5EF4-FFF2-40B4-BE49-F238E27FC236}">
                <a16:creationId xmlns:a16="http://schemas.microsoft.com/office/drawing/2014/main" id="{0B3169D7-2755-B16F-96B4-978690806BC7}"/>
              </a:ext>
            </a:extLst>
          </p:cNvPr>
          <p:cNvSpPr>
            <a:spLocks noGrp="1"/>
          </p:cNvSpPr>
          <p:nvPr>
            <p:ph type="title"/>
          </p:nvPr>
        </p:nvSpPr>
        <p:spPr>
          <a:xfrm>
            <a:off x="311928" y="91180"/>
            <a:ext cx="11470183" cy="668414"/>
          </a:xfrm>
        </p:spPr>
        <p:txBody>
          <a:bodyPr>
            <a:normAutofit/>
          </a:bodyPr>
          <a:lstStyle/>
          <a:p>
            <a:r>
              <a:rPr lang="fr-FR" sz="3600" dirty="0"/>
              <a:t>How are the </a:t>
            </a:r>
            <a:r>
              <a:rPr lang="fr-FR" sz="3600" dirty="0" err="1"/>
              <a:t>organisms</a:t>
            </a:r>
            <a:r>
              <a:rPr lang="fr-FR" sz="3600" dirty="0"/>
              <a:t> or substances </a:t>
            </a:r>
            <a:r>
              <a:rPr lang="fr-FR" sz="3600" dirty="0" err="1"/>
              <a:t>used</a:t>
            </a:r>
            <a:r>
              <a:rPr lang="fr-FR" sz="3600" dirty="0"/>
              <a:t>?</a:t>
            </a:r>
          </a:p>
        </p:txBody>
      </p:sp>
    </p:spTree>
    <p:extLst>
      <p:ext uri="{BB962C8B-B14F-4D97-AF65-F5344CB8AC3E}">
        <p14:creationId xmlns:p14="http://schemas.microsoft.com/office/powerpoint/2010/main" val="2019198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28">
            <a:extLst>
              <a:ext uri="{FF2B5EF4-FFF2-40B4-BE49-F238E27FC236}">
                <a16:creationId xmlns:a16="http://schemas.microsoft.com/office/drawing/2014/main" id="{BEAF4B0E-8D83-365D-B347-7E69AA990948}"/>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80087" y="4005066"/>
            <a:ext cx="795337" cy="65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Image 8">
            <a:extLst>
              <a:ext uri="{FF2B5EF4-FFF2-40B4-BE49-F238E27FC236}">
                <a16:creationId xmlns:a16="http://schemas.microsoft.com/office/drawing/2014/main" id="{3A99F1A9-2757-60A8-8E41-970F0ABEA77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82269" y="3553131"/>
            <a:ext cx="933462" cy="622308"/>
          </a:xfrm>
          <a:prstGeom prst="rect">
            <a:avLst/>
          </a:prstGeom>
          <a:effectLst>
            <a:softEdge rad="50800"/>
          </a:effectLst>
        </p:spPr>
      </p:pic>
      <p:pic>
        <p:nvPicPr>
          <p:cNvPr id="10" name="Image 9">
            <a:extLst>
              <a:ext uri="{FF2B5EF4-FFF2-40B4-BE49-F238E27FC236}">
                <a16:creationId xmlns:a16="http://schemas.microsoft.com/office/drawing/2014/main" id="{EF97E010-5AD7-DE23-E1D9-FCDCB683D63D}"/>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15616"/>
          <a:stretch/>
        </p:blipFill>
        <p:spPr>
          <a:xfrm>
            <a:off x="4957463" y="3667908"/>
            <a:ext cx="975941" cy="772576"/>
          </a:xfrm>
          <a:prstGeom prst="rect">
            <a:avLst/>
          </a:prstGeom>
          <a:effectLst>
            <a:softEdge rad="50800"/>
          </a:effectLst>
        </p:spPr>
      </p:pic>
      <p:pic>
        <p:nvPicPr>
          <p:cNvPr id="11" name="Image 10">
            <a:extLst>
              <a:ext uri="{FF2B5EF4-FFF2-40B4-BE49-F238E27FC236}">
                <a16:creationId xmlns:a16="http://schemas.microsoft.com/office/drawing/2014/main" id="{652EAEB9-D1BD-9035-C6CA-6C25EA9EB7C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231903" y="2846344"/>
            <a:ext cx="1095419" cy="821564"/>
          </a:xfrm>
          <a:prstGeom prst="rect">
            <a:avLst/>
          </a:prstGeom>
          <a:effectLst>
            <a:softEdge rad="50800"/>
          </a:effectLst>
        </p:spPr>
      </p:pic>
      <p:pic>
        <p:nvPicPr>
          <p:cNvPr id="12" name="Image 11">
            <a:extLst>
              <a:ext uri="{FF2B5EF4-FFF2-40B4-BE49-F238E27FC236}">
                <a16:creationId xmlns:a16="http://schemas.microsoft.com/office/drawing/2014/main" id="{FF6FFF69-6600-1A27-DBE2-1492CC8172D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105556" y="2960289"/>
            <a:ext cx="897292" cy="640923"/>
          </a:xfrm>
          <a:prstGeom prst="rect">
            <a:avLst/>
          </a:prstGeom>
          <a:effectLst>
            <a:softEdge rad="50800"/>
          </a:effectLst>
        </p:spPr>
      </p:pic>
      <p:pic>
        <p:nvPicPr>
          <p:cNvPr id="13" name="Image 12">
            <a:extLst>
              <a:ext uri="{FF2B5EF4-FFF2-40B4-BE49-F238E27FC236}">
                <a16:creationId xmlns:a16="http://schemas.microsoft.com/office/drawing/2014/main" id="{B370E4F8-D7AD-3D37-925B-594E45E21BE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778780" y="3180047"/>
            <a:ext cx="893192" cy="624158"/>
          </a:xfrm>
          <a:prstGeom prst="rect">
            <a:avLst/>
          </a:prstGeom>
          <a:effectLst>
            <a:softEdge rad="50800"/>
          </a:effectLst>
        </p:spPr>
      </p:pic>
      <p:cxnSp>
        <p:nvCxnSpPr>
          <p:cNvPr id="14" name="Connecteur droit avec flèche 13">
            <a:extLst>
              <a:ext uri="{FF2B5EF4-FFF2-40B4-BE49-F238E27FC236}">
                <a16:creationId xmlns:a16="http://schemas.microsoft.com/office/drawing/2014/main" id="{77440C0C-F677-8A93-2AF9-08DD36614FDB}"/>
              </a:ext>
            </a:extLst>
          </p:cNvPr>
          <p:cNvCxnSpPr/>
          <p:nvPr/>
        </p:nvCxnSpPr>
        <p:spPr>
          <a:xfrm>
            <a:off x="4157662" y="2509641"/>
            <a:ext cx="769937" cy="503237"/>
          </a:xfrm>
          <a:prstGeom prst="straightConnector1">
            <a:avLst/>
          </a:prstGeom>
          <a:ln w="101600">
            <a:tailEnd type="triangle"/>
          </a:ln>
        </p:spPr>
        <p:style>
          <a:lnRef idx="1">
            <a:schemeClr val="accent1"/>
          </a:lnRef>
          <a:fillRef idx="0">
            <a:schemeClr val="accent1"/>
          </a:fillRef>
          <a:effectRef idx="0">
            <a:schemeClr val="accent1"/>
          </a:effectRef>
          <a:fontRef idx="minor">
            <a:schemeClr val="tx1"/>
          </a:fontRef>
        </p:style>
      </p:cxnSp>
      <p:cxnSp>
        <p:nvCxnSpPr>
          <p:cNvPr id="15" name="Connecteur droit avec flèche 14">
            <a:extLst>
              <a:ext uri="{FF2B5EF4-FFF2-40B4-BE49-F238E27FC236}">
                <a16:creationId xmlns:a16="http://schemas.microsoft.com/office/drawing/2014/main" id="{5E10DD62-5675-93E2-2CFC-E52085E0FE33}"/>
              </a:ext>
            </a:extLst>
          </p:cNvPr>
          <p:cNvCxnSpPr/>
          <p:nvPr/>
        </p:nvCxnSpPr>
        <p:spPr>
          <a:xfrm flipV="1">
            <a:off x="3952874" y="4330503"/>
            <a:ext cx="769938" cy="533400"/>
          </a:xfrm>
          <a:prstGeom prst="straightConnector1">
            <a:avLst/>
          </a:prstGeom>
          <a:ln w="101600">
            <a:tailEnd type="triangle"/>
          </a:ln>
        </p:spPr>
        <p:style>
          <a:lnRef idx="1">
            <a:schemeClr val="accent1"/>
          </a:lnRef>
          <a:fillRef idx="0">
            <a:schemeClr val="accent1"/>
          </a:fillRef>
          <a:effectRef idx="0">
            <a:schemeClr val="accent1"/>
          </a:effectRef>
          <a:fontRef idx="minor">
            <a:schemeClr val="tx1"/>
          </a:fontRef>
        </p:style>
      </p:cxnSp>
      <p:cxnSp>
        <p:nvCxnSpPr>
          <p:cNvPr id="16" name="Connecteur droit avec flèche 15">
            <a:extLst>
              <a:ext uri="{FF2B5EF4-FFF2-40B4-BE49-F238E27FC236}">
                <a16:creationId xmlns:a16="http://schemas.microsoft.com/office/drawing/2014/main" id="{261999A8-0B1F-E2EF-CBAB-6982B1E556A7}"/>
              </a:ext>
            </a:extLst>
          </p:cNvPr>
          <p:cNvCxnSpPr/>
          <p:nvPr/>
        </p:nvCxnSpPr>
        <p:spPr>
          <a:xfrm flipH="1" flipV="1">
            <a:off x="7143749" y="4416228"/>
            <a:ext cx="793750" cy="446088"/>
          </a:xfrm>
          <a:prstGeom prst="straightConnector1">
            <a:avLst/>
          </a:prstGeom>
          <a:ln w="101600">
            <a:tailEnd type="triangle"/>
          </a:ln>
        </p:spPr>
        <p:style>
          <a:lnRef idx="1">
            <a:schemeClr val="accent1"/>
          </a:lnRef>
          <a:fillRef idx="0">
            <a:schemeClr val="accent1"/>
          </a:fillRef>
          <a:effectRef idx="0">
            <a:schemeClr val="accent1"/>
          </a:effectRef>
          <a:fontRef idx="minor">
            <a:schemeClr val="tx1"/>
          </a:fontRef>
        </p:style>
      </p:cxnSp>
      <p:cxnSp>
        <p:nvCxnSpPr>
          <p:cNvPr id="17" name="Connecteur droit avec flèche 16">
            <a:extLst>
              <a:ext uri="{FF2B5EF4-FFF2-40B4-BE49-F238E27FC236}">
                <a16:creationId xmlns:a16="http://schemas.microsoft.com/office/drawing/2014/main" id="{B04C82E1-0660-1C31-3F15-70CD3EC02CE1}"/>
              </a:ext>
            </a:extLst>
          </p:cNvPr>
          <p:cNvCxnSpPr/>
          <p:nvPr/>
        </p:nvCxnSpPr>
        <p:spPr>
          <a:xfrm flipH="1">
            <a:off x="7246937" y="2406453"/>
            <a:ext cx="877887" cy="511175"/>
          </a:xfrm>
          <a:prstGeom prst="straightConnector1">
            <a:avLst/>
          </a:prstGeom>
          <a:ln w="101600">
            <a:tailEnd type="triangle"/>
          </a:ln>
        </p:spPr>
        <p:style>
          <a:lnRef idx="1">
            <a:schemeClr val="accent1"/>
          </a:lnRef>
          <a:fillRef idx="0">
            <a:schemeClr val="accent1"/>
          </a:fillRef>
          <a:effectRef idx="0">
            <a:schemeClr val="accent1"/>
          </a:effectRef>
          <a:fontRef idx="minor">
            <a:schemeClr val="tx1"/>
          </a:fontRef>
        </p:style>
      </p:cxnSp>
      <p:pic>
        <p:nvPicPr>
          <p:cNvPr id="18" name="Image 17">
            <a:extLst>
              <a:ext uri="{FF2B5EF4-FFF2-40B4-BE49-F238E27FC236}">
                <a16:creationId xmlns:a16="http://schemas.microsoft.com/office/drawing/2014/main" id="{BE9EADCC-041D-0DD3-691E-68CAEE168E43}"/>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040778" y="1737104"/>
            <a:ext cx="2011030" cy="1338249"/>
          </a:xfrm>
          <a:prstGeom prst="rect">
            <a:avLst/>
          </a:prstGeom>
          <a:effectLst>
            <a:softEdge rad="50800"/>
          </a:effectLst>
        </p:spPr>
      </p:pic>
      <p:pic>
        <p:nvPicPr>
          <p:cNvPr id="19" name="Image 30">
            <a:extLst>
              <a:ext uri="{FF2B5EF4-FFF2-40B4-BE49-F238E27FC236}">
                <a16:creationId xmlns:a16="http://schemas.microsoft.com/office/drawing/2014/main" id="{464CBD8C-DD4D-290E-E6F0-E76D2D1A921E}"/>
              </a:ext>
            </a:extLst>
          </p:cNvPr>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1966912" y="4400353"/>
            <a:ext cx="1739900" cy="1363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Image 19">
            <a:extLst>
              <a:ext uri="{FF2B5EF4-FFF2-40B4-BE49-F238E27FC236}">
                <a16:creationId xmlns:a16="http://schemas.microsoft.com/office/drawing/2014/main" id="{F7BEA15B-31A3-DEB7-73E5-9C7EE97EBFCA}"/>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470662" y="1575645"/>
            <a:ext cx="1942664" cy="1456998"/>
          </a:xfrm>
          <a:prstGeom prst="rect">
            <a:avLst/>
          </a:prstGeom>
          <a:effectLst>
            <a:softEdge rad="50800"/>
          </a:effectLst>
        </p:spPr>
      </p:pic>
      <p:grpSp>
        <p:nvGrpSpPr>
          <p:cNvPr id="21" name="Groupe 32">
            <a:extLst>
              <a:ext uri="{FF2B5EF4-FFF2-40B4-BE49-F238E27FC236}">
                <a16:creationId xmlns:a16="http://schemas.microsoft.com/office/drawing/2014/main" id="{A1D11289-3995-BBDD-E927-05A1CAE63BB0}"/>
              </a:ext>
            </a:extLst>
          </p:cNvPr>
          <p:cNvGrpSpPr>
            <a:grpSpLocks/>
          </p:cNvGrpSpPr>
          <p:nvPr/>
        </p:nvGrpSpPr>
        <p:grpSpPr bwMode="auto">
          <a:xfrm>
            <a:off x="8112124" y="4208266"/>
            <a:ext cx="2347913" cy="1747837"/>
            <a:chOff x="4953001" y="1532065"/>
            <a:chExt cx="3091544" cy="2465816"/>
          </a:xfrm>
        </p:grpSpPr>
        <p:pic>
          <p:nvPicPr>
            <p:cNvPr id="22" name="Picture 3">
              <a:extLst>
                <a:ext uri="{FF2B5EF4-FFF2-40B4-BE49-F238E27FC236}">
                  <a16:creationId xmlns:a16="http://schemas.microsoft.com/office/drawing/2014/main" id="{B1BE4CD0-C1D9-4354-52F4-3F3F06FB933B}"/>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953001" y="1532065"/>
              <a:ext cx="3026228" cy="24658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3" name="Ellipse 22">
              <a:extLst>
                <a:ext uri="{FF2B5EF4-FFF2-40B4-BE49-F238E27FC236}">
                  <a16:creationId xmlns:a16="http://schemas.microsoft.com/office/drawing/2014/main" id="{34CA9F45-F038-2736-B56D-F4509BD1E726}"/>
                </a:ext>
              </a:extLst>
            </p:cNvPr>
            <p:cNvSpPr/>
            <p:nvPr/>
          </p:nvSpPr>
          <p:spPr>
            <a:xfrm rot="1926290">
              <a:off x="7695465" y="3252090"/>
              <a:ext cx="349080" cy="707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grpSp>
      <p:sp>
        <p:nvSpPr>
          <p:cNvPr id="24" name="ZoneTexte 14">
            <a:extLst>
              <a:ext uri="{FF2B5EF4-FFF2-40B4-BE49-F238E27FC236}">
                <a16:creationId xmlns:a16="http://schemas.microsoft.com/office/drawing/2014/main" id="{B16C1579-4E22-9FCE-42CF-EBB8D96380D3}"/>
              </a:ext>
            </a:extLst>
          </p:cNvPr>
          <p:cNvSpPr txBox="1">
            <a:spLocks noChangeArrowheads="1"/>
          </p:cNvSpPr>
          <p:nvPr/>
        </p:nvSpPr>
        <p:spPr bwMode="auto">
          <a:xfrm>
            <a:off x="0" y="1031579"/>
            <a:ext cx="12192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fr-FR" altLang="fr-FR" sz="2400" b="1" cap="small" dirty="0">
                <a:solidFill>
                  <a:srgbClr val="72841A"/>
                </a:solidFill>
                <a:latin typeface="Arial" panose="020B0604020202020204" pitchFamily="34" charset="0"/>
                <a:cs typeface="Arial" panose="020B0604020202020204" pitchFamily="34" charset="0"/>
              </a:rPr>
              <a:t>3. Conservation </a:t>
            </a:r>
            <a:r>
              <a:rPr lang="fr-FR" altLang="fr-FR" sz="2400" b="1" cap="small" dirty="0" err="1">
                <a:solidFill>
                  <a:srgbClr val="72841A"/>
                </a:solidFill>
                <a:latin typeface="Arial" panose="020B0604020202020204" pitchFamily="34" charset="0"/>
                <a:cs typeface="Arial" panose="020B0604020202020204" pitchFamily="34" charset="0"/>
              </a:rPr>
              <a:t>biocontrol</a:t>
            </a:r>
            <a:endParaRPr lang="fr-FR" altLang="fr-FR" sz="2400" b="1" cap="small" dirty="0">
              <a:solidFill>
                <a:srgbClr val="72841A"/>
              </a:solidFill>
              <a:latin typeface="Arial" panose="020B0604020202020204" pitchFamily="34" charset="0"/>
              <a:cs typeface="Arial" panose="020B0604020202020204" pitchFamily="34" charset="0"/>
            </a:endParaRPr>
          </a:p>
        </p:txBody>
      </p:sp>
      <p:sp>
        <p:nvSpPr>
          <p:cNvPr id="27" name="Titre 3">
            <a:extLst>
              <a:ext uri="{FF2B5EF4-FFF2-40B4-BE49-F238E27FC236}">
                <a16:creationId xmlns:a16="http://schemas.microsoft.com/office/drawing/2014/main" id="{6322DB9D-FC27-8601-3ACF-3C2516B92FB8}"/>
              </a:ext>
            </a:extLst>
          </p:cNvPr>
          <p:cNvSpPr txBox="1">
            <a:spLocks/>
          </p:cNvSpPr>
          <p:nvPr/>
        </p:nvSpPr>
        <p:spPr>
          <a:xfrm>
            <a:off x="311928" y="91180"/>
            <a:ext cx="11470183" cy="668414"/>
          </a:xfrm>
          <a:prstGeom prst="rect">
            <a:avLst/>
          </a:prstGeom>
        </p:spPr>
        <p:txBody>
          <a:bodyPr vert="horz" lIns="0" tIns="46800" rIns="91440" bIns="45720" rtlCol="0" anchor="ctr" anchorCtr="0">
            <a:normAutofit/>
          </a:bodyPr>
          <a:lstStyle>
            <a:lvl1pPr marL="457200" indent="-457200" algn="l" defTabSz="914400" rtl="0" eaLnBrk="1" latinLnBrk="0" hangingPunct="1">
              <a:lnSpc>
                <a:spcPct val="90000"/>
              </a:lnSpc>
              <a:spcBef>
                <a:spcPct val="0"/>
              </a:spcBef>
              <a:buFontTx/>
              <a:buBlip>
                <a:blip r:embed="rId12"/>
              </a:buBlip>
              <a:defRPr sz="3000" b="1" kern="1200">
                <a:solidFill>
                  <a:srgbClr val="00A3A6"/>
                </a:solidFill>
                <a:latin typeface="+mj-lt"/>
                <a:ea typeface="+mj-ea"/>
                <a:cs typeface="+mj-cs"/>
              </a:defRPr>
            </a:lvl1pPr>
          </a:lstStyle>
          <a:p>
            <a:r>
              <a:rPr lang="fr-FR" sz="3600" dirty="0"/>
              <a:t>How are the </a:t>
            </a:r>
            <a:r>
              <a:rPr lang="fr-FR" sz="3600" dirty="0" err="1"/>
              <a:t>organisms</a:t>
            </a:r>
            <a:r>
              <a:rPr lang="fr-FR" sz="3600" dirty="0"/>
              <a:t> or substances </a:t>
            </a:r>
            <a:r>
              <a:rPr lang="fr-FR" sz="3600" dirty="0" err="1"/>
              <a:t>used</a:t>
            </a:r>
            <a:r>
              <a:rPr lang="fr-FR" sz="3600" dirty="0"/>
              <a:t>?</a:t>
            </a:r>
          </a:p>
        </p:txBody>
      </p:sp>
    </p:spTree>
    <p:extLst>
      <p:ext uri="{BB962C8B-B14F-4D97-AF65-F5344CB8AC3E}">
        <p14:creationId xmlns:p14="http://schemas.microsoft.com/office/powerpoint/2010/main" val="9302847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a:extLst>
              <a:ext uri="{FF2B5EF4-FFF2-40B4-BE49-F238E27FC236}">
                <a16:creationId xmlns:a16="http://schemas.microsoft.com/office/drawing/2014/main" id="{ABDD4AC5-BAD2-9D32-79C9-87DC6A2B440B}"/>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57683" y="4360879"/>
            <a:ext cx="2457450" cy="1638300"/>
          </a:xfrm>
          <a:prstGeom prst="rect">
            <a:avLst/>
          </a:prstGeom>
          <a:noFill/>
          <a:ln>
            <a:noFill/>
          </a:ln>
          <a:effectLst>
            <a:softEdge rad="381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Content Placeholder 3">
            <a:extLst>
              <a:ext uri="{FF2B5EF4-FFF2-40B4-BE49-F238E27FC236}">
                <a16:creationId xmlns:a16="http://schemas.microsoft.com/office/drawing/2014/main" id="{58F66E97-A3EF-70F2-9B05-6191845357C4}"/>
              </a:ext>
            </a:extLst>
          </p:cNvPr>
          <p:cNvPicPr>
            <a:picLocks noGrp="1"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209983" y="2139669"/>
            <a:ext cx="2497137" cy="1725613"/>
          </a:xfrm>
          <a:prstGeom prst="rect">
            <a:avLst/>
          </a:prstGeom>
          <a:noFill/>
          <a:ln>
            <a:noFill/>
          </a:ln>
          <a:effectLst>
            <a:softEdge rad="381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Content Placeholder 3">
            <a:extLst>
              <a:ext uri="{FF2B5EF4-FFF2-40B4-BE49-F238E27FC236}">
                <a16:creationId xmlns:a16="http://schemas.microsoft.com/office/drawing/2014/main" id="{2E2B7FDC-447D-2622-E14C-925E7B83BB63}"/>
              </a:ext>
            </a:extLst>
          </p:cNvPr>
          <p:cNvPicPr>
            <a:picLocks noGrp="1"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471670" y="4360879"/>
            <a:ext cx="2182813" cy="1638300"/>
          </a:xfrm>
          <a:prstGeom prst="rect">
            <a:avLst/>
          </a:prstGeom>
          <a:noFill/>
          <a:ln>
            <a:noFill/>
          </a:ln>
          <a:effectLst>
            <a:softEdge rad="381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1">
            <a:extLst>
              <a:ext uri="{FF2B5EF4-FFF2-40B4-BE49-F238E27FC236}">
                <a16:creationId xmlns:a16="http://schemas.microsoft.com/office/drawing/2014/main" id="{603D3C51-2A55-4FF8-79E2-B41E898F62B4}"/>
              </a:ext>
            </a:extLst>
          </p:cNvPr>
          <p:cNvSpPr>
            <a:spLocks noChangeArrowheads="1"/>
          </p:cNvSpPr>
          <p:nvPr/>
        </p:nvSpPr>
        <p:spPr bwMode="auto">
          <a:xfrm>
            <a:off x="2134100" y="2410278"/>
            <a:ext cx="4572000"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spcAft>
                <a:spcPts val="3600"/>
              </a:spcAft>
              <a:buFontTx/>
              <a:buNone/>
            </a:pPr>
            <a:r>
              <a:rPr lang="fr-FR" altLang="fr-FR" sz="2000" b="1" dirty="0">
                <a:solidFill>
                  <a:srgbClr val="002060"/>
                </a:solidFill>
                <a:latin typeface="Arial" panose="020B0604020202020204" pitchFamily="34" charset="0"/>
              </a:rPr>
              <a:t>Production of </a:t>
            </a:r>
            <a:r>
              <a:rPr lang="fr-FR" altLang="fr-FR" sz="2000" b="1" dirty="0" err="1">
                <a:solidFill>
                  <a:srgbClr val="002060"/>
                </a:solidFill>
                <a:latin typeface="Arial" panose="020B0604020202020204" pitchFamily="34" charset="0"/>
              </a:rPr>
              <a:t>sterile</a:t>
            </a:r>
            <a:r>
              <a:rPr lang="fr-FR" altLang="fr-FR" sz="2000" b="1" dirty="0">
                <a:solidFill>
                  <a:srgbClr val="002060"/>
                </a:solidFill>
                <a:latin typeface="Arial" panose="020B0604020202020204" pitchFamily="34" charset="0"/>
              </a:rPr>
              <a:t> males</a:t>
            </a:r>
          </a:p>
          <a:p>
            <a:pPr>
              <a:spcBef>
                <a:spcPct val="0"/>
              </a:spcBef>
              <a:spcAft>
                <a:spcPts val="3600"/>
              </a:spcAft>
              <a:buFontTx/>
              <a:buNone/>
            </a:pPr>
            <a:r>
              <a:rPr lang="fr-FR" altLang="fr-FR" sz="2000" b="1" dirty="0" err="1">
                <a:solidFill>
                  <a:srgbClr val="002060"/>
                </a:solidFill>
                <a:latin typeface="Arial" panose="020B0604020202020204" pitchFamily="34" charset="0"/>
              </a:rPr>
              <a:t>Competition</a:t>
            </a:r>
            <a:r>
              <a:rPr lang="fr-FR" altLang="fr-FR" sz="2000" b="1" dirty="0">
                <a:solidFill>
                  <a:srgbClr val="002060"/>
                </a:solidFill>
                <a:latin typeface="Arial" panose="020B0604020202020204" pitchFamily="34" charset="0"/>
              </a:rPr>
              <a:t> </a:t>
            </a:r>
            <a:r>
              <a:rPr lang="fr-FR" altLang="fr-FR" sz="2000" b="1" dirty="0" err="1">
                <a:solidFill>
                  <a:srgbClr val="002060"/>
                </a:solidFill>
                <a:latin typeface="Arial" panose="020B0604020202020204" pitchFamily="34" charset="0"/>
              </a:rPr>
              <a:t>with</a:t>
            </a:r>
            <a:r>
              <a:rPr lang="fr-FR" altLang="fr-FR" sz="2000" b="1" dirty="0">
                <a:solidFill>
                  <a:srgbClr val="002060"/>
                </a:solidFill>
                <a:latin typeface="Arial" panose="020B0604020202020204" pitchFamily="34" charset="0"/>
              </a:rPr>
              <a:t> </a:t>
            </a:r>
            <a:r>
              <a:rPr lang="fr-FR" altLang="fr-FR" sz="2000" b="1" dirty="0" err="1">
                <a:solidFill>
                  <a:srgbClr val="002060"/>
                </a:solidFill>
                <a:latin typeface="Arial" panose="020B0604020202020204" pitchFamily="34" charset="0"/>
              </a:rPr>
              <a:t>resident</a:t>
            </a:r>
            <a:r>
              <a:rPr lang="fr-FR" altLang="fr-FR" sz="2000" b="1" dirty="0">
                <a:solidFill>
                  <a:srgbClr val="002060"/>
                </a:solidFill>
                <a:latin typeface="Arial" panose="020B0604020202020204" pitchFamily="34" charset="0"/>
              </a:rPr>
              <a:t> males</a:t>
            </a:r>
          </a:p>
        </p:txBody>
      </p:sp>
      <p:pic>
        <p:nvPicPr>
          <p:cNvPr id="8" name="Image 2">
            <a:extLst>
              <a:ext uri="{FF2B5EF4-FFF2-40B4-BE49-F238E27FC236}">
                <a16:creationId xmlns:a16="http://schemas.microsoft.com/office/drawing/2014/main" id="{728ECDAC-1F1C-169C-E491-80435BA648EE}"/>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626870" y="4360879"/>
            <a:ext cx="2443163" cy="1600200"/>
          </a:xfrm>
          <a:prstGeom prst="rect">
            <a:avLst/>
          </a:prstGeom>
          <a:noFill/>
          <a:ln>
            <a:noFill/>
          </a:ln>
          <a:effectLst>
            <a:softEdge rad="381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ZoneTexte 14">
            <a:extLst>
              <a:ext uri="{FF2B5EF4-FFF2-40B4-BE49-F238E27FC236}">
                <a16:creationId xmlns:a16="http://schemas.microsoft.com/office/drawing/2014/main" id="{54ED9C4D-8C9C-60C8-D7FC-9C1AA57D9093}"/>
              </a:ext>
            </a:extLst>
          </p:cNvPr>
          <p:cNvSpPr txBox="1">
            <a:spLocks noChangeArrowheads="1"/>
          </p:cNvSpPr>
          <p:nvPr/>
        </p:nvSpPr>
        <p:spPr bwMode="auto">
          <a:xfrm>
            <a:off x="0" y="935383"/>
            <a:ext cx="12192000" cy="1138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fr-FR" altLang="fr-FR" sz="2400" b="1" cap="small" dirty="0">
                <a:solidFill>
                  <a:srgbClr val="72841A"/>
                </a:solidFill>
                <a:latin typeface="Arial" panose="020B0604020202020204" pitchFamily="34" charset="0"/>
                <a:cs typeface="Arial" panose="020B0604020202020204" pitchFamily="34" charset="0"/>
              </a:rPr>
              <a:t>4. </a:t>
            </a:r>
            <a:r>
              <a:rPr lang="fr-FR" altLang="fr-FR" sz="2400" b="1" cap="small" dirty="0" err="1">
                <a:solidFill>
                  <a:srgbClr val="72841A"/>
                </a:solidFill>
                <a:latin typeface="Arial" panose="020B0604020202020204" pitchFamily="34" charset="0"/>
                <a:cs typeface="Arial" panose="020B0604020202020204" pitchFamily="34" charset="0"/>
              </a:rPr>
              <a:t>autocidal</a:t>
            </a:r>
            <a:r>
              <a:rPr lang="fr-FR" altLang="fr-FR" sz="2400" b="1" cap="small" dirty="0">
                <a:solidFill>
                  <a:srgbClr val="72841A"/>
                </a:solidFill>
                <a:latin typeface="Arial" panose="020B0604020202020204" pitchFamily="34" charset="0"/>
                <a:cs typeface="Arial" panose="020B0604020202020204" pitchFamily="34" charset="0"/>
              </a:rPr>
              <a:t> control</a:t>
            </a:r>
          </a:p>
          <a:p>
            <a:pPr algn="ctr" eaLnBrk="1" hangingPunct="1">
              <a:spcBef>
                <a:spcPct val="0"/>
              </a:spcBef>
              <a:buFontTx/>
              <a:buNone/>
            </a:pPr>
            <a:endParaRPr lang="fr-FR" altLang="fr-FR" sz="2400" b="1" cap="small" dirty="0">
              <a:solidFill>
                <a:srgbClr val="72841A"/>
              </a:solidFill>
              <a:latin typeface="Arial" panose="020B0604020202020204" pitchFamily="34" charset="0"/>
              <a:cs typeface="Arial" panose="020B0604020202020204" pitchFamily="34" charset="0"/>
            </a:endParaRPr>
          </a:p>
          <a:p>
            <a:pPr algn="ctr" eaLnBrk="1" hangingPunct="1">
              <a:spcBef>
                <a:spcPct val="0"/>
              </a:spcBef>
              <a:buFontTx/>
              <a:buNone/>
            </a:pPr>
            <a:r>
              <a:rPr lang="fr-FR" altLang="fr-FR" sz="2000" b="1" dirty="0">
                <a:latin typeface="Arial" panose="020B0604020202020204" pitchFamily="34" charset="0"/>
                <a:cs typeface="Arial" panose="020B0604020202020204" pitchFamily="34" charset="0"/>
              </a:rPr>
              <a:t>Example: the </a:t>
            </a:r>
            <a:r>
              <a:rPr lang="fr-FR" altLang="fr-FR" sz="2000" b="1" dirty="0" err="1">
                <a:latin typeface="Arial" panose="020B0604020202020204" pitchFamily="34" charset="0"/>
                <a:cs typeface="Arial" panose="020B0604020202020204" pitchFamily="34" charset="0"/>
              </a:rPr>
              <a:t>sterile</a:t>
            </a:r>
            <a:r>
              <a:rPr lang="fr-FR" altLang="fr-FR" sz="2000" b="1" dirty="0">
                <a:latin typeface="Arial" panose="020B0604020202020204" pitchFamily="34" charset="0"/>
                <a:cs typeface="Arial" panose="020B0604020202020204" pitchFamily="34" charset="0"/>
              </a:rPr>
              <a:t> </a:t>
            </a:r>
            <a:r>
              <a:rPr lang="fr-FR" altLang="fr-FR" sz="2000" b="1" dirty="0" err="1">
                <a:latin typeface="Arial" panose="020B0604020202020204" pitchFamily="34" charset="0"/>
                <a:cs typeface="Arial" panose="020B0604020202020204" pitchFamily="34" charset="0"/>
              </a:rPr>
              <a:t>insect</a:t>
            </a:r>
            <a:r>
              <a:rPr lang="fr-FR" altLang="fr-FR" sz="2000" b="1" dirty="0">
                <a:latin typeface="Arial" panose="020B0604020202020204" pitchFamily="34" charset="0"/>
                <a:cs typeface="Arial" panose="020B0604020202020204" pitchFamily="34" charset="0"/>
              </a:rPr>
              <a:t> technique</a:t>
            </a:r>
          </a:p>
        </p:txBody>
      </p:sp>
      <p:sp>
        <p:nvSpPr>
          <p:cNvPr id="28" name="Titre 3">
            <a:extLst>
              <a:ext uri="{FF2B5EF4-FFF2-40B4-BE49-F238E27FC236}">
                <a16:creationId xmlns:a16="http://schemas.microsoft.com/office/drawing/2014/main" id="{847E07A4-36DF-8315-1E24-407AFFBC8099}"/>
              </a:ext>
            </a:extLst>
          </p:cNvPr>
          <p:cNvSpPr>
            <a:spLocks noGrp="1"/>
          </p:cNvSpPr>
          <p:nvPr>
            <p:ph type="title"/>
          </p:nvPr>
        </p:nvSpPr>
        <p:spPr>
          <a:xfrm>
            <a:off x="311928" y="91180"/>
            <a:ext cx="11470183" cy="668414"/>
          </a:xfrm>
        </p:spPr>
        <p:txBody>
          <a:bodyPr>
            <a:normAutofit/>
          </a:bodyPr>
          <a:lstStyle/>
          <a:p>
            <a:r>
              <a:rPr lang="fr-FR" sz="3600" dirty="0"/>
              <a:t>How are the </a:t>
            </a:r>
            <a:r>
              <a:rPr lang="fr-FR" sz="3600" dirty="0" err="1"/>
              <a:t>organisms</a:t>
            </a:r>
            <a:r>
              <a:rPr lang="fr-FR" sz="3600" dirty="0"/>
              <a:t> or substances </a:t>
            </a:r>
            <a:r>
              <a:rPr lang="fr-FR" sz="3600" dirty="0" err="1"/>
              <a:t>used</a:t>
            </a:r>
            <a:r>
              <a:rPr lang="fr-FR" sz="3600" dirty="0"/>
              <a:t>?</a:t>
            </a:r>
          </a:p>
        </p:txBody>
      </p:sp>
    </p:spTree>
    <p:extLst>
      <p:ext uri="{BB962C8B-B14F-4D97-AF65-F5344CB8AC3E}">
        <p14:creationId xmlns:p14="http://schemas.microsoft.com/office/powerpoint/2010/main" val="17610488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D4EFCB1-A715-A8A3-35AF-C39CE6F1401C}"/>
              </a:ext>
            </a:extLst>
          </p:cNvPr>
          <p:cNvSpPr>
            <a:spLocks noGrp="1"/>
          </p:cNvSpPr>
          <p:nvPr>
            <p:ph type="ctrTitle"/>
          </p:nvPr>
        </p:nvSpPr>
        <p:spPr/>
        <p:txBody>
          <a:bodyPr>
            <a:normAutofit/>
          </a:bodyPr>
          <a:lstStyle/>
          <a:p>
            <a:r>
              <a:rPr lang="fr-FR" sz="4000" dirty="0" err="1"/>
              <a:t>Why</a:t>
            </a:r>
            <a:r>
              <a:rPr lang="fr-FR" sz="4000" dirty="0"/>
              <a:t> </a:t>
            </a:r>
            <a:r>
              <a:rPr lang="fr-FR" sz="4000" dirty="0" err="1"/>
              <a:t>this</a:t>
            </a:r>
            <a:r>
              <a:rPr lang="fr-FR" sz="4000" dirty="0"/>
              <a:t> international </a:t>
            </a:r>
            <a:r>
              <a:rPr lang="fr-FR" sz="4000" dirty="0" err="1"/>
              <a:t>event</a:t>
            </a:r>
            <a:r>
              <a:rPr lang="fr-FR" sz="4000" dirty="0"/>
              <a:t>?</a:t>
            </a:r>
          </a:p>
        </p:txBody>
      </p:sp>
      <p:sp>
        <p:nvSpPr>
          <p:cNvPr id="3" name="Sous-titre 2">
            <a:extLst>
              <a:ext uri="{FF2B5EF4-FFF2-40B4-BE49-F238E27FC236}">
                <a16:creationId xmlns:a16="http://schemas.microsoft.com/office/drawing/2014/main" id="{DD129CED-73DC-80C0-F5A8-E8790E41099C}"/>
              </a:ext>
            </a:extLst>
          </p:cNvPr>
          <p:cNvSpPr>
            <a:spLocks noGrp="1"/>
          </p:cNvSpPr>
          <p:nvPr>
            <p:ph type="subTitle" idx="1"/>
          </p:nvPr>
        </p:nvSpPr>
        <p:spPr/>
        <p:txBody>
          <a:bodyPr/>
          <a:lstStyle/>
          <a:p>
            <a:endParaRPr lang="fr-FR"/>
          </a:p>
        </p:txBody>
      </p:sp>
    </p:spTree>
    <p:extLst>
      <p:ext uri="{BB962C8B-B14F-4D97-AF65-F5344CB8AC3E}">
        <p14:creationId xmlns:p14="http://schemas.microsoft.com/office/powerpoint/2010/main" val="26771634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B04BF84E-87D9-44F4-AA24-825D16CC57AD}"/>
              </a:ext>
            </a:extLst>
          </p:cNvPr>
          <p:cNvSpPr>
            <a:spLocks noGrp="1"/>
          </p:cNvSpPr>
          <p:nvPr>
            <p:ph type="title"/>
          </p:nvPr>
        </p:nvSpPr>
        <p:spPr>
          <a:xfrm>
            <a:off x="188536" y="53472"/>
            <a:ext cx="12003464" cy="668414"/>
          </a:xfrm>
        </p:spPr>
        <p:txBody>
          <a:bodyPr>
            <a:normAutofit fontScale="90000"/>
          </a:bodyPr>
          <a:lstStyle/>
          <a:p>
            <a:r>
              <a:rPr lang="fr-FR" sz="3600" dirty="0" err="1"/>
              <a:t>Experiences</a:t>
            </a:r>
            <a:r>
              <a:rPr lang="fr-FR" sz="3600" dirty="0"/>
              <a:t> </a:t>
            </a:r>
            <a:r>
              <a:rPr lang="fr-FR" sz="3600" dirty="0" err="1"/>
              <a:t>from</a:t>
            </a:r>
            <a:r>
              <a:rPr lang="fr-FR" sz="3600" dirty="0"/>
              <a:t> the FR public-</a:t>
            </a:r>
            <a:r>
              <a:rPr lang="fr-FR" sz="3600" dirty="0" err="1"/>
              <a:t>private</a:t>
            </a:r>
            <a:r>
              <a:rPr lang="fr-FR" sz="3600" dirty="0"/>
              <a:t> consortium on </a:t>
            </a:r>
            <a:r>
              <a:rPr lang="fr-FR" sz="3600" dirty="0" err="1"/>
              <a:t>biocontrol</a:t>
            </a:r>
            <a:r>
              <a:rPr lang="fr-FR" sz="3600" dirty="0"/>
              <a:t> </a:t>
            </a:r>
            <a:r>
              <a:rPr lang="fr-FR" sz="2700" dirty="0"/>
              <a:t>(2016-)</a:t>
            </a:r>
          </a:p>
        </p:txBody>
      </p:sp>
      <p:pic>
        <p:nvPicPr>
          <p:cNvPr id="88" name="Image 87">
            <a:extLst>
              <a:ext uri="{FF2B5EF4-FFF2-40B4-BE49-F238E27FC236}">
                <a16:creationId xmlns:a16="http://schemas.microsoft.com/office/drawing/2014/main" id="{2D28B6A1-178D-A49D-FEA8-D54076795DB5}"/>
              </a:ext>
            </a:extLst>
          </p:cNvPr>
          <p:cNvPicPr>
            <a:picLocks noChangeAspect="1"/>
          </p:cNvPicPr>
          <p:nvPr/>
        </p:nvPicPr>
        <p:blipFill rotWithShape="1">
          <a:blip r:embed="rId2">
            <a:extLst>
              <a:ext uri="{28A0092B-C50C-407E-A947-70E740481C1C}">
                <a14:useLocalDpi xmlns:a14="http://schemas.microsoft.com/office/drawing/2010/main" val="0"/>
              </a:ext>
            </a:extLst>
          </a:blip>
          <a:srcRect l="15630" t="8947" r="13259" b="6842"/>
          <a:stretch/>
        </p:blipFill>
        <p:spPr>
          <a:xfrm>
            <a:off x="1599020" y="4362794"/>
            <a:ext cx="792020" cy="792020"/>
          </a:xfrm>
          <a:prstGeom prst="rect">
            <a:avLst/>
          </a:prstGeom>
        </p:spPr>
      </p:pic>
      <p:pic>
        <p:nvPicPr>
          <p:cNvPr id="89" name="Google Shape;124;p23">
            <a:extLst>
              <a:ext uri="{FF2B5EF4-FFF2-40B4-BE49-F238E27FC236}">
                <a16:creationId xmlns:a16="http://schemas.microsoft.com/office/drawing/2014/main" id="{A36B0B03-0A6A-B990-BEDA-3AD3BC0D7DBD}"/>
              </a:ext>
            </a:extLst>
          </p:cNvPr>
          <p:cNvPicPr preferRelativeResize="0"/>
          <p:nvPr/>
        </p:nvPicPr>
        <p:blipFill rotWithShape="1">
          <a:blip r:embed="rId3">
            <a:alphaModFix/>
          </a:blip>
          <a:srcRect/>
          <a:stretch/>
        </p:blipFill>
        <p:spPr>
          <a:xfrm>
            <a:off x="7176587" y="4790912"/>
            <a:ext cx="643328" cy="687731"/>
          </a:xfrm>
          <a:prstGeom prst="rect">
            <a:avLst/>
          </a:prstGeom>
          <a:noFill/>
          <a:ln>
            <a:noFill/>
          </a:ln>
        </p:spPr>
      </p:pic>
      <p:pic>
        <p:nvPicPr>
          <p:cNvPr id="90" name="Google Shape;99;p23">
            <a:extLst>
              <a:ext uri="{FF2B5EF4-FFF2-40B4-BE49-F238E27FC236}">
                <a16:creationId xmlns:a16="http://schemas.microsoft.com/office/drawing/2014/main" id="{E4814B17-B3E9-C7D9-8F96-D9BE35D9EDB9}"/>
              </a:ext>
            </a:extLst>
          </p:cNvPr>
          <p:cNvPicPr preferRelativeResize="0"/>
          <p:nvPr/>
        </p:nvPicPr>
        <p:blipFill rotWithShape="1">
          <a:blip r:embed="rId4">
            <a:alphaModFix/>
          </a:blip>
          <a:srcRect/>
          <a:stretch/>
        </p:blipFill>
        <p:spPr>
          <a:xfrm>
            <a:off x="8735482" y="2757806"/>
            <a:ext cx="666197" cy="931108"/>
          </a:xfrm>
          <a:prstGeom prst="rect">
            <a:avLst/>
          </a:prstGeom>
          <a:noFill/>
          <a:ln>
            <a:noFill/>
          </a:ln>
        </p:spPr>
      </p:pic>
      <p:pic>
        <p:nvPicPr>
          <p:cNvPr id="91" name="Google Shape;102;p23">
            <a:extLst>
              <a:ext uri="{FF2B5EF4-FFF2-40B4-BE49-F238E27FC236}">
                <a16:creationId xmlns:a16="http://schemas.microsoft.com/office/drawing/2014/main" id="{34BBF038-CCD3-5435-CD05-C99DC786B570}"/>
              </a:ext>
            </a:extLst>
          </p:cNvPr>
          <p:cNvPicPr preferRelativeResize="0"/>
          <p:nvPr/>
        </p:nvPicPr>
        <p:blipFill rotWithShape="1">
          <a:blip r:embed="rId5">
            <a:alphaModFix/>
          </a:blip>
          <a:srcRect/>
          <a:stretch/>
        </p:blipFill>
        <p:spPr>
          <a:xfrm>
            <a:off x="6765136" y="5707242"/>
            <a:ext cx="1185084" cy="546602"/>
          </a:xfrm>
          <a:prstGeom prst="rect">
            <a:avLst/>
          </a:prstGeom>
          <a:noFill/>
          <a:ln>
            <a:noFill/>
          </a:ln>
        </p:spPr>
      </p:pic>
      <p:pic>
        <p:nvPicPr>
          <p:cNvPr id="92" name="Google Shape;103;p23">
            <a:extLst>
              <a:ext uri="{FF2B5EF4-FFF2-40B4-BE49-F238E27FC236}">
                <a16:creationId xmlns:a16="http://schemas.microsoft.com/office/drawing/2014/main" id="{31F1781F-86D7-9E53-69A9-69642B81BC86}"/>
              </a:ext>
            </a:extLst>
          </p:cNvPr>
          <p:cNvPicPr preferRelativeResize="0"/>
          <p:nvPr/>
        </p:nvPicPr>
        <p:blipFill rotWithShape="1">
          <a:blip r:embed="rId6">
            <a:alphaModFix/>
          </a:blip>
          <a:srcRect/>
          <a:stretch/>
        </p:blipFill>
        <p:spPr>
          <a:xfrm>
            <a:off x="3342228" y="2400653"/>
            <a:ext cx="792088" cy="475164"/>
          </a:xfrm>
          <a:prstGeom prst="rect">
            <a:avLst/>
          </a:prstGeom>
          <a:noFill/>
          <a:ln>
            <a:noFill/>
          </a:ln>
        </p:spPr>
      </p:pic>
      <p:pic>
        <p:nvPicPr>
          <p:cNvPr id="93" name="Google Shape;105;p23">
            <a:extLst>
              <a:ext uri="{FF2B5EF4-FFF2-40B4-BE49-F238E27FC236}">
                <a16:creationId xmlns:a16="http://schemas.microsoft.com/office/drawing/2014/main" id="{ED3FD53F-8380-855E-B1FB-DE68E6FA00B3}"/>
              </a:ext>
            </a:extLst>
          </p:cNvPr>
          <p:cNvPicPr preferRelativeResize="0"/>
          <p:nvPr/>
        </p:nvPicPr>
        <p:blipFill rotWithShape="1">
          <a:blip r:embed="rId7">
            <a:alphaModFix/>
          </a:blip>
          <a:srcRect/>
          <a:stretch/>
        </p:blipFill>
        <p:spPr>
          <a:xfrm>
            <a:off x="8657346" y="4270607"/>
            <a:ext cx="1188247" cy="520305"/>
          </a:xfrm>
          <a:prstGeom prst="rect">
            <a:avLst/>
          </a:prstGeom>
          <a:noFill/>
          <a:ln>
            <a:noFill/>
          </a:ln>
        </p:spPr>
      </p:pic>
      <p:pic>
        <p:nvPicPr>
          <p:cNvPr id="94" name="Google Shape;106;p23">
            <a:extLst>
              <a:ext uri="{FF2B5EF4-FFF2-40B4-BE49-F238E27FC236}">
                <a16:creationId xmlns:a16="http://schemas.microsoft.com/office/drawing/2014/main" id="{10029E01-67FC-E8D5-0749-90C9A4DC3557}"/>
              </a:ext>
            </a:extLst>
          </p:cNvPr>
          <p:cNvPicPr preferRelativeResize="0"/>
          <p:nvPr/>
        </p:nvPicPr>
        <p:blipFill rotWithShape="1">
          <a:blip r:embed="rId8">
            <a:alphaModFix/>
          </a:blip>
          <a:srcRect/>
          <a:stretch/>
        </p:blipFill>
        <p:spPr>
          <a:xfrm>
            <a:off x="3878802" y="4458378"/>
            <a:ext cx="529358" cy="517965"/>
          </a:xfrm>
          <a:prstGeom prst="rect">
            <a:avLst/>
          </a:prstGeom>
          <a:noFill/>
          <a:ln>
            <a:noFill/>
          </a:ln>
        </p:spPr>
      </p:pic>
      <p:pic>
        <p:nvPicPr>
          <p:cNvPr id="95" name="Google Shape;108;p23">
            <a:extLst>
              <a:ext uri="{FF2B5EF4-FFF2-40B4-BE49-F238E27FC236}">
                <a16:creationId xmlns:a16="http://schemas.microsoft.com/office/drawing/2014/main" id="{D34DDA44-890B-3A6C-2A2C-42E0D177E4E4}"/>
              </a:ext>
            </a:extLst>
          </p:cNvPr>
          <p:cNvPicPr preferRelativeResize="0"/>
          <p:nvPr/>
        </p:nvPicPr>
        <p:blipFill rotWithShape="1">
          <a:blip r:embed="rId9">
            <a:alphaModFix/>
          </a:blip>
          <a:srcRect/>
          <a:stretch/>
        </p:blipFill>
        <p:spPr>
          <a:xfrm>
            <a:off x="7608428" y="2616765"/>
            <a:ext cx="1009228" cy="470291"/>
          </a:xfrm>
          <a:prstGeom prst="rect">
            <a:avLst/>
          </a:prstGeom>
          <a:noFill/>
          <a:ln>
            <a:noFill/>
          </a:ln>
        </p:spPr>
      </p:pic>
      <p:pic>
        <p:nvPicPr>
          <p:cNvPr id="96" name="Google Shape;110;p23">
            <a:extLst>
              <a:ext uri="{FF2B5EF4-FFF2-40B4-BE49-F238E27FC236}">
                <a16:creationId xmlns:a16="http://schemas.microsoft.com/office/drawing/2014/main" id="{83115B3A-3B1D-622C-70BB-BBBC87A2100C}"/>
              </a:ext>
            </a:extLst>
          </p:cNvPr>
          <p:cNvPicPr preferRelativeResize="0"/>
          <p:nvPr/>
        </p:nvPicPr>
        <p:blipFill rotWithShape="1">
          <a:blip r:embed="rId10">
            <a:alphaModFix/>
          </a:blip>
          <a:srcRect/>
          <a:stretch/>
        </p:blipFill>
        <p:spPr>
          <a:xfrm>
            <a:off x="8274927" y="847290"/>
            <a:ext cx="476951" cy="508432"/>
          </a:xfrm>
          <a:prstGeom prst="rect">
            <a:avLst/>
          </a:prstGeom>
          <a:noFill/>
          <a:ln>
            <a:noFill/>
          </a:ln>
        </p:spPr>
      </p:pic>
      <p:pic>
        <p:nvPicPr>
          <p:cNvPr id="97" name="Google Shape;114;p23">
            <a:extLst>
              <a:ext uri="{FF2B5EF4-FFF2-40B4-BE49-F238E27FC236}">
                <a16:creationId xmlns:a16="http://schemas.microsoft.com/office/drawing/2014/main" id="{96517554-F842-0274-57DF-37ED3A95460F}"/>
              </a:ext>
            </a:extLst>
          </p:cNvPr>
          <p:cNvPicPr preferRelativeResize="0"/>
          <p:nvPr/>
        </p:nvPicPr>
        <p:blipFill rotWithShape="1">
          <a:blip r:embed="rId11">
            <a:alphaModFix/>
          </a:blip>
          <a:srcRect/>
          <a:stretch/>
        </p:blipFill>
        <p:spPr>
          <a:xfrm>
            <a:off x="9098886" y="4852858"/>
            <a:ext cx="1110608" cy="268859"/>
          </a:xfrm>
          <a:prstGeom prst="rect">
            <a:avLst/>
          </a:prstGeom>
          <a:noFill/>
          <a:ln>
            <a:noFill/>
          </a:ln>
        </p:spPr>
      </p:pic>
      <p:pic>
        <p:nvPicPr>
          <p:cNvPr id="98" name="Google Shape;116;p23">
            <a:extLst>
              <a:ext uri="{FF2B5EF4-FFF2-40B4-BE49-F238E27FC236}">
                <a16:creationId xmlns:a16="http://schemas.microsoft.com/office/drawing/2014/main" id="{8311683E-F039-1B4D-6C42-89A2435E094B}"/>
              </a:ext>
            </a:extLst>
          </p:cNvPr>
          <p:cNvPicPr preferRelativeResize="0"/>
          <p:nvPr/>
        </p:nvPicPr>
        <p:blipFill rotWithShape="1">
          <a:blip r:embed="rId12">
            <a:alphaModFix/>
          </a:blip>
          <a:srcRect/>
          <a:stretch/>
        </p:blipFill>
        <p:spPr>
          <a:xfrm>
            <a:off x="3240087" y="5199147"/>
            <a:ext cx="1007903" cy="341443"/>
          </a:xfrm>
          <a:prstGeom prst="rect">
            <a:avLst/>
          </a:prstGeom>
          <a:noFill/>
          <a:ln>
            <a:noFill/>
          </a:ln>
        </p:spPr>
      </p:pic>
      <p:pic>
        <p:nvPicPr>
          <p:cNvPr id="99" name="Google Shape;117;p23">
            <a:extLst>
              <a:ext uri="{FF2B5EF4-FFF2-40B4-BE49-F238E27FC236}">
                <a16:creationId xmlns:a16="http://schemas.microsoft.com/office/drawing/2014/main" id="{7F3BF3A1-5E55-6D15-15DB-33A158298455}"/>
              </a:ext>
            </a:extLst>
          </p:cNvPr>
          <p:cNvPicPr preferRelativeResize="0"/>
          <p:nvPr/>
        </p:nvPicPr>
        <p:blipFill rotWithShape="1">
          <a:blip r:embed="rId13">
            <a:alphaModFix/>
          </a:blip>
          <a:srcRect/>
          <a:stretch/>
        </p:blipFill>
        <p:spPr>
          <a:xfrm>
            <a:off x="9899924" y="4002832"/>
            <a:ext cx="641506" cy="642991"/>
          </a:xfrm>
          <a:prstGeom prst="rect">
            <a:avLst/>
          </a:prstGeom>
          <a:noFill/>
          <a:ln>
            <a:noFill/>
          </a:ln>
        </p:spPr>
      </p:pic>
      <p:pic>
        <p:nvPicPr>
          <p:cNvPr id="100" name="Google Shape;118;p23">
            <a:extLst>
              <a:ext uri="{FF2B5EF4-FFF2-40B4-BE49-F238E27FC236}">
                <a16:creationId xmlns:a16="http://schemas.microsoft.com/office/drawing/2014/main" id="{D0E8407F-FB8E-B2EA-F055-FDA79BA41673}"/>
              </a:ext>
            </a:extLst>
          </p:cNvPr>
          <p:cNvPicPr preferRelativeResize="0"/>
          <p:nvPr/>
        </p:nvPicPr>
        <p:blipFill rotWithShape="1">
          <a:blip r:embed="rId14">
            <a:alphaModFix/>
          </a:blip>
          <a:srcRect/>
          <a:stretch/>
        </p:blipFill>
        <p:spPr>
          <a:xfrm>
            <a:off x="2873463" y="4508576"/>
            <a:ext cx="883861" cy="437895"/>
          </a:xfrm>
          <a:prstGeom prst="rect">
            <a:avLst/>
          </a:prstGeom>
          <a:noFill/>
          <a:ln>
            <a:noFill/>
          </a:ln>
        </p:spPr>
      </p:pic>
      <p:pic>
        <p:nvPicPr>
          <p:cNvPr id="101" name="Google Shape;119;p23">
            <a:extLst>
              <a:ext uri="{FF2B5EF4-FFF2-40B4-BE49-F238E27FC236}">
                <a16:creationId xmlns:a16="http://schemas.microsoft.com/office/drawing/2014/main" id="{B3211055-64CC-8CAF-33D8-1D4C61A21972}"/>
              </a:ext>
            </a:extLst>
          </p:cNvPr>
          <p:cNvPicPr preferRelativeResize="0"/>
          <p:nvPr/>
        </p:nvPicPr>
        <p:blipFill rotWithShape="1">
          <a:blip r:embed="rId15">
            <a:alphaModFix/>
          </a:blip>
          <a:srcRect/>
          <a:stretch/>
        </p:blipFill>
        <p:spPr>
          <a:xfrm>
            <a:off x="2436766" y="3576696"/>
            <a:ext cx="651740" cy="670876"/>
          </a:xfrm>
          <a:prstGeom prst="rect">
            <a:avLst/>
          </a:prstGeom>
          <a:noFill/>
          <a:ln>
            <a:noFill/>
          </a:ln>
        </p:spPr>
      </p:pic>
      <p:pic>
        <p:nvPicPr>
          <p:cNvPr id="102" name="Google Shape;120;p23">
            <a:extLst>
              <a:ext uri="{FF2B5EF4-FFF2-40B4-BE49-F238E27FC236}">
                <a16:creationId xmlns:a16="http://schemas.microsoft.com/office/drawing/2014/main" id="{8EBB4C29-D539-A5C9-4B54-4F468BA9F3EA}"/>
              </a:ext>
            </a:extLst>
          </p:cNvPr>
          <p:cNvPicPr preferRelativeResize="0"/>
          <p:nvPr/>
        </p:nvPicPr>
        <p:blipFill rotWithShape="1">
          <a:blip r:embed="rId16">
            <a:alphaModFix/>
          </a:blip>
          <a:srcRect/>
          <a:stretch/>
        </p:blipFill>
        <p:spPr>
          <a:xfrm>
            <a:off x="9564100" y="2686488"/>
            <a:ext cx="955338" cy="473899"/>
          </a:xfrm>
          <a:prstGeom prst="rect">
            <a:avLst/>
          </a:prstGeom>
          <a:noFill/>
          <a:ln>
            <a:noFill/>
          </a:ln>
        </p:spPr>
      </p:pic>
      <p:pic>
        <p:nvPicPr>
          <p:cNvPr id="103" name="Google Shape;122;p23">
            <a:extLst>
              <a:ext uri="{FF2B5EF4-FFF2-40B4-BE49-F238E27FC236}">
                <a16:creationId xmlns:a16="http://schemas.microsoft.com/office/drawing/2014/main" id="{B8253AE2-91BD-21BA-1945-05388E7B72E6}"/>
              </a:ext>
            </a:extLst>
          </p:cNvPr>
          <p:cNvPicPr preferRelativeResize="0"/>
          <p:nvPr/>
        </p:nvPicPr>
        <p:blipFill rotWithShape="1">
          <a:blip r:embed="rId17">
            <a:alphaModFix/>
          </a:blip>
          <a:srcRect/>
          <a:stretch/>
        </p:blipFill>
        <p:spPr>
          <a:xfrm>
            <a:off x="3193772" y="3912558"/>
            <a:ext cx="924276" cy="306063"/>
          </a:xfrm>
          <a:prstGeom prst="rect">
            <a:avLst/>
          </a:prstGeom>
          <a:noFill/>
          <a:ln>
            <a:noFill/>
          </a:ln>
        </p:spPr>
      </p:pic>
      <p:pic>
        <p:nvPicPr>
          <p:cNvPr id="104" name="Google Shape;123;p23">
            <a:extLst>
              <a:ext uri="{FF2B5EF4-FFF2-40B4-BE49-F238E27FC236}">
                <a16:creationId xmlns:a16="http://schemas.microsoft.com/office/drawing/2014/main" id="{C919921F-5830-3055-D228-E7FAE5984FDB}"/>
              </a:ext>
            </a:extLst>
          </p:cNvPr>
          <p:cNvPicPr preferRelativeResize="0"/>
          <p:nvPr/>
        </p:nvPicPr>
        <p:blipFill rotWithShape="1">
          <a:blip r:embed="rId18">
            <a:alphaModFix/>
          </a:blip>
          <a:srcRect/>
          <a:stretch/>
        </p:blipFill>
        <p:spPr>
          <a:xfrm>
            <a:off x="4461116" y="1459441"/>
            <a:ext cx="918274" cy="434895"/>
          </a:xfrm>
          <a:prstGeom prst="rect">
            <a:avLst/>
          </a:prstGeom>
          <a:noFill/>
          <a:ln>
            <a:noFill/>
          </a:ln>
        </p:spPr>
      </p:pic>
      <p:pic>
        <p:nvPicPr>
          <p:cNvPr id="105" name="Google Shape;126;p23">
            <a:extLst>
              <a:ext uri="{FF2B5EF4-FFF2-40B4-BE49-F238E27FC236}">
                <a16:creationId xmlns:a16="http://schemas.microsoft.com/office/drawing/2014/main" id="{BDFBD238-E55F-9257-D4EC-F01547CBCDA1}"/>
              </a:ext>
            </a:extLst>
          </p:cNvPr>
          <p:cNvPicPr preferRelativeResize="0"/>
          <p:nvPr/>
        </p:nvPicPr>
        <p:blipFill rotWithShape="1">
          <a:blip r:embed="rId19">
            <a:alphaModFix/>
          </a:blip>
          <a:srcRect/>
          <a:stretch/>
        </p:blipFill>
        <p:spPr>
          <a:xfrm>
            <a:off x="6063211" y="716711"/>
            <a:ext cx="1136279" cy="785494"/>
          </a:xfrm>
          <a:prstGeom prst="rect">
            <a:avLst/>
          </a:prstGeom>
          <a:noFill/>
          <a:ln>
            <a:noFill/>
          </a:ln>
        </p:spPr>
      </p:pic>
      <p:pic>
        <p:nvPicPr>
          <p:cNvPr id="106" name="Google Shape;127;p23">
            <a:extLst>
              <a:ext uri="{FF2B5EF4-FFF2-40B4-BE49-F238E27FC236}">
                <a16:creationId xmlns:a16="http://schemas.microsoft.com/office/drawing/2014/main" id="{C6729E7F-F755-0FF5-94C1-8EF2260B7C94}"/>
              </a:ext>
            </a:extLst>
          </p:cNvPr>
          <p:cNvPicPr preferRelativeResize="0"/>
          <p:nvPr/>
        </p:nvPicPr>
        <p:blipFill rotWithShape="1">
          <a:blip r:embed="rId20">
            <a:alphaModFix/>
          </a:blip>
          <a:srcRect/>
          <a:stretch/>
        </p:blipFill>
        <p:spPr>
          <a:xfrm>
            <a:off x="7155049" y="740317"/>
            <a:ext cx="1060026" cy="571641"/>
          </a:xfrm>
          <a:prstGeom prst="rect">
            <a:avLst/>
          </a:prstGeom>
          <a:noFill/>
          <a:ln>
            <a:noFill/>
          </a:ln>
        </p:spPr>
      </p:pic>
      <p:pic>
        <p:nvPicPr>
          <p:cNvPr id="107" name="Google Shape;129;p23">
            <a:extLst>
              <a:ext uri="{FF2B5EF4-FFF2-40B4-BE49-F238E27FC236}">
                <a16:creationId xmlns:a16="http://schemas.microsoft.com/office/drawing/2014/main" id="{B22E1E3B-E1D8-66DD-DC17-9DB007896421}"/>
              </a:ext>
            </a:extLst>
          </p:cNvPr>
          <p:cNvPicPr preferRelativeResize="0"/>
          <p:nvPr/>
        </p:nvPicPr>
        <p:blipFill rotWithShape="1">
          <a:blip r:embed="rId21">
            <a:alphaModFix/>
          </a:blip>
          <a:srcRect/>
          <a:stretch/>
        </p:blipFill>
        <p:spPr>
          <a:xfrm>
            <a:off x="7066958" y="1953884"/>
            <a:ext cx="730157" cy="538642"/>
          </a:xfrm>
          <a:prstGeom prst="rect">
            <a:avLst/>
          </a:prstGeom>
          <a:noFill/>
          <a:ln>
            <a:noFill/>
          </a:ln>
        </p:spPr>
      </p:pic>
      <p:pic>
        <p:nvPicPr>
          <p:cNvPr id="108" name="Google Shape;130;p23">
            <a:extLst>
              <a:ext uri="{FF2B5EF4-FFF2-40B4-BE49-F238E27FC236}">
                <a16:creationId xmlns:a16="http://schemas.microsoft.com/office/drawing/2014/main" id="{129196DE-2233-5FCF-ED61-BC65087214FF}"/>
              </a:ext>
            </a:extLst>
          </p:cNvPr>
          <p:cNvPicPr preferRelativeResize="0"/>
          <p:nvPr/>
        </p:nvPicPr>
        <p:blipFill rotWithShape="1">
          <a:blip r:embed="rId22">
            <a:alphaModFix/>
          </a:blip>
          <a:srcRect/>
          <a:stretch/>
        </p:blipFill>
        <p:spPr>
          <a:xfrm>
            <a:off x="9678838" y="3301360"/>
            <a:ext cx="862592" cy="453319"/>
          </a:xfrm>
          <a:prstGeom prst="rect">
            <a:avLst/>
          </a:prstGeom>
          <a:noFill/>
          <a:ln>
            <a:noFill/>
          </a:ln>
        </p:spPr>
      </p:pic>
      <p:pic>
        <p:nvPicPr>
          <p:cNvPr id="109" name="Google Shape;131;p23">
            <a:extLst>
              <a:ext uri="{FF2B5EF4-FFF2-40B4-BE49-F238E27FC236}">
                <a16:creationId xmlns:a16="http://schemas.microsoft.com/office/drawing/2014/main" id="{5E270ED7-19E3-4525-2E76-609A75DCE839}"/>
              </a:ext>
            </a:extLst>
          </p:cNvPr>
          <p:cNvPicPr preferRelativeResize="0"/>
          <p:nvPr/>
        </p:nvPicPr>
        <p:blipFill rotWithShape="1">
          <a:blip r:embed="rId23">
            <a:alphaModFix/>
          </a:blip>
          <a:srcRect/>
          <a:stretch/>
        </p:blipFill>
        <p:spPr>
          <a:xfrm>
            <a:off x="2464930" y="1420600"/>
            <a:ext cx="1203700" cy="505903"/>
          </a:xfrm>
          <a:prstGeom prst="rect">
            <a:avLst/>
          </a:prstGeom>
          <a:noFill/>
          <a:ln>
            <a:noFill/>
          </a:ln>
        </p:spPr>
      </p:pic>
      <p:pic>
        <p:nvPicPr>
          <p:cNvPr id="110" name="Google Shape;132;p23">
            <a:extLst>
              <a:ext uri="{FF2B5EF4-FFF2-40B4-BE49-F238E27FC236}">
                <a16:creationId xmlns:a16="http://schemas.microsoft.com/office/drawing/2014/main" id="{3043E379-E4E5-C68E-02B4-E037F836217A}"/>
              </a:ext>
            </a:extLst>
          </p:cNvPr>
          <p:cNvPicPr preferRelativeResize="0"/>
          <p:nvPr/>
        </p:nvPicPr>
        <p:blipFill rotWithShape="1">
          <a:blip r:embed="rId24">
            <a:alphaModFix/>
          </a:blip>
          <a:srcRect/>
          <a:stretch/>
        </p:blipFill>
        <p:spPr>
          <a:xfrm>
            <a:off x="4244742" y="3015812"/>
            <a:ext cx="4410866" cy="1450014"/>
          </a:xfrm>
          <a:prstGeom prst="rect">
            <a:avLst/>
          </a:prstGeom>
          <a:noFill/>
          <a:ln>
            <a:noFill/>
          </a:ln>
        </p:spPr>
      </p:pic>
      <p:pic>
        <p:nvPicPr>
          <p:cNvPr id="111" name="Google Shape;133;p23">
            <a:extLst>
              <a:ext uri="{FF2B5EF4-FFF2-40B4-BE49-F238E27FC236}">
                <a16:creationId xmlns:a16="http://schemas.microsoft.com/office/drawing/2014/main" id="{522E93BC-4191-4085-0F28-5C73F1B809C5}"/>
              </a:ext>
            </a:extLst>
          </p:cNvPr>
          <p:cNvPicPr preferRelativeResize="0"/>
          <p:nvPr/>
        </p:nvPicPr>
        <p:blipFill rotWithShape="1">
          <a:blip r:embed="rId25">
            <a:alphaModFix/>
          </a:blip>
          <a:srcRect/>
          <a:stretch/>
        </p:blipFill>
        <p:spPr>
          <a:xfrm>
            <a:off x="5623477" y="1416136"/>
            <a:ext cx="527392" cy="537748"/>
          </a:xfrm>
          <a:prstGeom prst="rect">
            <a:avLst/>
          </a:prstGeom>
          <a:noFill/>
          <a:ln>
            <a:noFill/>
          </a:ln>
        </p:spPr>
      </p:pic>
      <p:pic>
        <p:nvPicPr>
          <p:cNvPr id="112" name="Google Shape;135;p23">
            <a:extLst>
              <a:ext uri="{FF2B5EF4-FFF2-40B4-BE49-F238E27FC236}">
                <a16:creationId xmlns:a16="http://schemas.microsoft.com/office/drawing/2014/main" id="{EF40DF51-0A04-B885-1721-A16CF074BFE9}"/>
              </a:ext>
            </a:extLst>
          </p:cNvPr>
          <p:cNvPicPr preferRelativeResize="0"/>
          <p:nvPr/>
        </p:nvPicPr>
        <p:blipFill rotWithShape="1">
          <a:blip r:embed="rId26">
            <a:alphaModFix/>
          </a:blip>
          <a:srcRect/>
          <a:stretch/>
        </p:blipFill>
        <p:spPr>
          <a:xfrm>
            <a:off x="5933574" y="4831755"/>
            <a:ext cx="946374" cy="586857"/>
          </a:xfrm>
          <a:prstGeom prst="rect">
            <a:avLst/>
          </a:prstGeom>
          <a:noFill/>
          <a:ln>
            <a:noFill/>
          </a:ln>
        </p:spPr>
      </p:pic>
      <p:pic>
        <p:nvPicPr>
          <p:cNvPr id="113" name="Google Shape;136;p23">
            <a:extLst>
              <a:ext uri="{FF2B5EF4-FFF2-40B4-BE49-F238E27FC236}">
                <a16:creationId xmlns:a16="http://schemas.microsoft.com/office/drawing/2014/main" id="{7948FAFE-333B-3500-2FA4-115BD49D66EA}"/>
              </a:ext>
            </a:extLst>
          </p:cNvPr>
          <p:cNvPicPr preferRelativeResize="0"/>
          <p:nvPr/>
        </p:nvPicPr>
        <p:blipFill rotWithShape="1">
          <a:blip r:embed="rId27">
            <a:alphaModFix/>
          </a:blip>
          <a:srcRect/>
          <a:stretch/>
        </p:blipFill>
        <p:spPr>
          <a:xfrm>
            <a:off x="8881781" y="5290684"/>
            <a:ext cx="948776" cy="565420"/>
          </a:xfrm>
          <a:prstGeom prst="rect">
            <a:avLst/>
          </a:prstGeom>
          <a:noFill/>
          <a:ln>
            <a:noFill/>
          </a:ln>
        </p:spPr>
      </p:pic>
      <p:pic>
        <p:nvPicPr>
          <p:cNvPr id="114" name="Google Shape;137;p23">
            <a:extLst>
              <a:ext uri="{FF2B5EF4-FFF2-40B4-BE49-F238E27FC236}">
                <a16:creationId xmlns:a16="http://schemas.microsoft.com/office/drawing/2014/main" id="{C6E7B09E-6B58-3F5F-B794-2A7404EBF153}"/>
              </a:ext>
            </a:extLst>
          </p:cNvPr>
          <p:cNvPicPr preferRelativeResize="0"/>
          <p:nvPr/>
        </p:nvPicPr>
        <p:blipFill rotWithShape="1">
          <a:blip r:embed="rId28">
            <a:alphaModFix/>
          </a:blip>
          <a:srcRect/>
          <a:stretch/>
        </p:blipFill>
        <p:spPr>
          <a:xfrm>
            <a:off x="8834412" y="1985252"/>
            <a:ext cx="567264" cy="571901"/>
          </a:xfrm>
          <a:prstGeom prst="rect">
            <a:avLst/>
          </a:prstGeom>
          <a:noFill/>
          <a:ln>
            <a:noFill/>
          </a:ln>
        </p:spPr>
      </p:pic>
      <p:pic>
        <p:nvPicPr>
          <p:cNvPr id="115" name="Google Shape;139;p23">
            <a:extLst>
              <a:ext uri="{FF2B5EF4-FFF2-40B4-BE49-F238E27FC236}">
                <a16:creationId xmlns:a16="http://schemas.microsoft.com/office/drawing/2014/main" id="{A3664922-D9C8-4C13-C77E-782DE34140AD}"/>
              </a:ext>
            </a:extLst>
          </p:cNvPr>
          <p:cNvPicPr preferRelativeResize="0"/>
          <p:nvPr/>
        </p:nvPicPr>
        <p:blipFill rotWithShape="1">
          <a:blip r:embed="rId29">
            <a:alphaModFix/>
          </a:blip>
          <a:srcRect/>
          <a:stretch/>
        </p:blipFill>
        <p:spPr>
          <a:xfrm>
            <a:off x="5464213" y="778255"/>
            <a:ext cx="636457" cy="386507"/>
          </a:xfrm>
          <a:prstGeom prst="rect">
            <a:avLst/>
          </a:prstGeom>
          <a:noFill/>
          <a:ln>
            <a:noFill/>
          </a:ln>
        </p:spPr>
      </p:pic>
      <p:pic>
        <p:nvPicPr>
          <p:cNvPr id="116" name="Google Shape;142;p23">
            <a:extLst>
              <a:ext uri="{FF2B5EF4-FFF2-40B4-BE49-F238E27FC236}">
                <a16:creationId xmlns:a16="http://schemas.microsoft.com/office/drawing/2014/main" id="{59AB7A0C-6478-34F2-58FA-340DF0136120}"/>
              </a:ext>
            </a:extLst>
          </p:cNvPr>
          <p:cNvPicPr preferRelativeResize="0"/>
          <p:nvPr/>
        </p:nvPicPr>
        <p:blipFill rotWithShape="1">
          <a:blip r:embed="rId30">
            <a:alphaModFix/>
          </a:blip>
          <a:srcRect/>
          <a:stretch/>
        </p:blipFill>
        <p:spPr>
          <a:xfrm>
            <a:off x="8046177" y="4654685"/>
            <a:ext cx="473914" cy="873981"/>
          </a:xfrm>
          <a:prstGeom prst="rect">
            <a:avLst/>
          </a:prstGeom>
          <a:noFill/>
          <a:ln>
            <a:noFill/>
          </a:ln>
        </p:spPr>
      </p:pic>
      <p:pic>
        <p:nvPicPr>
          <p:cNvPr id="117" name="Google Shape;143;p23">
            <a:extLst>
              <a:ext uri="{FF2B5EF4-FFF2-40B4-BE49-F238E27FC236}">
                <a16:creationId xmlns:a16="http://schemas.microsoft.com/office/drawing/2014/main" id="{36FB2491-788E-9B6A-D6DA-9D035463FC0F}"/>
              </a:ext>
            </a:extLst>
          </p:cNvPr>
          <p:cNvPicPr preferRelativeResize="0"/>
          <p:nvPr/>
        </p:nvPicPr>
        <p:blipFill rotWithShape="1">
          <a:blip r:embed="rId31">
            <a:alphaModFix/>
          </a:blip>
          <a:srcRect l="25921" t="9912" r="21222" b="15325"/>
          <a:stretch/>
        </p:blipFill>
        <p:spPr>
          <a:xfrm>
            <a:off x="2524059" y="5698011"/>
            <a:ext cx="757126" cy="600880"/>
          </a:xfrm>
          <a:prstGeom prst="rect">
            <a:avLst/>
          </a:prstGeom>
          <a:noFill/>
          <a:ln>
            <a:noFill/>
          </a:ln>
        </p:spPr>
      </p:pic>
      <p:pic>
        <p:nvPicPr>
          <p:cNvPr id="118" name="Google Shape;145;p23" descr="Une image contenant fleur, signe&#10;&#10;Description générée automatiquement">
            <a:extLst>
              <a:ext uri="{FF2B5EF4-FFF2-40B4-BE49-F238E27FC236}">
                <a16:creationId xmlns:a16="http://schemas.microsoft.com/office/drawing/2014/main" id="{C5B9FF55-F759-48AC-5AB1-31CDF9DB20E4}"/>
              </a:ext>
            </a:extLst>
          </p:cNvPr>
          <p:cNvPicPr preferRelativeResize="0"/>
          <p:nvPr/>
        </p:nvPicPr>
        <p:blipFill rotWithShape="1">
          <a:blip r:embed="rId32">
            <a:alphaModFix/>
          </a:blip>
          <a:srcRect/>
          <a:stretch/>
        </p:blipFill>
        <p:spPr>
          <a:xfrm>
            <a:off x="4840187" y="5199144"/>
            <a:ext cx="793194" cy="1016196"/>
          </a:xfrm>
          <a:prstGeom prst="rect">
            <a:avLst/>
          </a:prstGeom>
          <a:noFill/>
          <a:ln>
            <a:noFill/>
          </a:ln>
        </p:spPr>
      </p:pic>
      <p:pic>
        <p:nvPicPr>
          <p:cNvPr id="119" name="Image 118">
            <a:extLst>
              <a:ext uri="{FF2B5EF4-FFF2-40B4-BE49-F238E27FC236}">
                <a16:creationId xmlns:a16="http://schemas.microsoft.com/office/drawing/2014/main" id="{A224D261-35D4-F325-98AF-4185F2DC66F6}"/>
              </a:ext>
            </a:extLst>
          </p:cNvPr>
          <p:cNvPicPr>
            <a:picLocks noChangeAspect="1"/>
          </p:cNvPicPr>
          <p:nvPr/>
        </p:nvPicPr>
        <p:blipFill>
          <a:blip r:embed="rId33">
            <a:extLst>
              <a:ext uri="{28A0092B-C50C-407E-A947-70E740481C1C}">
                <a14:useLocalDpi xmlns:a14="http://schemas.microsoft.com/office/drawing/2010/main" val="0"/>
              </a:ext>
            </a:extLst>
          </a:blip>
          <a:stretch>
            <a:fillRect/>
          </a:stretch>
        </p:blipFill>
        <p:spPr>
          <a:xfrm>
            <a:off x="1626811" y="5743058"/>
            <a:ext cx="747183" cy="510786"/>
          </a:xfrm>
          <a:prstGeom prst="rect">
            <a:avLst/>
          </a:prstGeom>
        </p:spPr>
      </p:pic>
      <p:pic>
        <p:nvPicPr>
          <p:cNvPr id="120" name="Image 119">
            <a:extLst>
              <a:ext uri="{FF2B5EF4-FFF2-40B4-BE49-F238E27FC236}">
                <a16:creationId xmlns:a16="http://schemas.microsoft.com/office/drawing/2014/main" id="{ECB55186-6DF0-A052-83DF-58821698417D}"/>
              </a:ext>
            </a:extLst>
          </p:cNvPr>
          <p:cNvPicPr>
            <a:picLocks noChangeAspect="1"/>
          </p:cNvPicPr>
          <p:nvPr/>
        </p:nvPicPr>
        <p:blipFill>
          <a:blip r:embed="rId34">
            <a:extLst>
              <a:ext uri="{28A0092B-C50C-407E-A947-70E740481C1C}">
                <a14:useLocalDpi xmlns:a14="http://schemas.microsoft.com/office/drawing/2010/main" val="0"/>
              </a:ext>
            </a:extLst>
          </a:blip>
          <a:stretch>
            <a:fillRect/>
          </a:stretch>
        </p:blipFill>
        <p:spPr>
          <a:xfrm>
            <a:off x="6751460" y="2736298"/>
            <a:ext cx="768472" cy="202876"/>
          </a:xfrm>
          <a:prstGeom prst="rect">
            <a:avLst/>
          </a:prstGeom>
        </p:spPr>
      </p:pic>
      <p:pic>
        <p:nvPicPr>
          <p:cNvPr id="121" name="Google Shape;604;p65">
            <a:extLst>
              <a:ext uri="{FF2B5EF4-FFF2-40B4-BE49-F238E27FC236}">
                <a16:creationId xmlns:a16="http://schemas.microsoft.com/office/drawing/2014/main" id="{5C72FCBD-3C03-3FC6-033B-E127D173A163}"/>
              </a:ext>
            </a:extLst>
          </p:cNvPr>
          <p:cNvPicPr preferRelativeResize="0"/>
          <p:nvPr/>
        </p:nvPicPr>
        <p:blipFill rotWithShape="1">
          <a:blip r:embed="rId35">
            <a:alphaModFix/>
          </a:blip>
          <a:srcRect l="39141" t="20667" r="45234" b="72518"/>
          <a:stretch/>
        </p:blipFill>
        <p:spPr>
          <a:xfrm>
            <a:off x="1701448" y="3036809"/>
            <a:ext cx="1140619" cy="358286"/>
          </a:xfrm>
          <a:prstGeom prst="rect">
            <a:avLst/>
          </a:prstGeom>
          <a:noFill/>
          <a:ln>
            <a:noFill/>
          </a:ln>
        </p:spPr>
      </p:pic>
      <p:pic>
        <p:nvPicPr>
          <p:cNvPr id="122" name="Google Shape;605;p65">
            <a:extLst>
              <a:ext uri="{FF2B5EF4-FFF2-40B4-BE49-F238E27FC236}">
                <a16:creationId xmlns:a16="http://schemas.microsoft.com/office/drawing/2014/main" id="{6B7ED1E3-187E-AB78-9579-261F44C1C8EE}"/>
              </a:ext>
            </a:extLst>
          </p:cNvPr>
          <p:cNvPicPr preferRelativeResize="0"/>
          <p:nvPr/>
        </p:nvPicPr>
        <p:blipFill rotWithShape="1">
          <a:blip r:embed="rId36">
            <a:alphaModFix/>
          </a:blip>
          <a:srcRect/>
          <a:stretch/>
        </p:blipFill>
        <p:spPr>
          <a:xfrm>
            <a:off x="5548340" y="2666272"/>
            <a:ext cx="1010844" cy="422750"/>
          </a:xfrm>
          <a:prstGeom prst="rect">
            <a:avLst/>
          </a:prstGeom>
          <a:noFill/>
          <a:ln>
            <a:noFill/>
          </a:ln>
        </p:spPr>
      </p:pic>
      <p:pic>
        <p:nvPicPr>
          <p:cNvPr id="123" name="Google Shape;606;p65">
            <a:extLst>
              <a:ext uri="{FF2B5EF4-FFF2-40B4-BE49-F238E27FC236}">
                <a16:creationId xmlns:a16="http://schemas.microsoft.com/office/drawing/2014/main" id="{8EB1D09D-31CC-8893-106D-4E0AD71A0925}"/>
              </a:ext>
            </a:extLst>
          </p:cNvPr>
          <p:cNvPicPr preferRelativeResize="0"/>
          <p:nvPr/>
        </p:nvPicPr>
        <p:blipFill rotWithShape="1">
          <a:blip r:embed="rId37">
            <a:alphaModFix/>
          </a:blip>
          <a:srcRect/>
          <a:stretch/>
        </p:blipFill>
        <p:spPr>
          <a:xfrm>
            <a:off x="4394128" y="2537703"/>
            <a:ext cx="991791" cy="362809"/>
          </a:xfrm>
          <a:prstGeom prst="rect">
            <a:avLst/>
          </a:prstGeom>
          <a:noFill/>
          <a:ln>
            <a:noFill/>
          </a:ln>
        </p:spPr>
      </p:pic>
      <p:pic>
        <p:nvPicPr>
          <p:cNvPr id="124" name="Image 123">
            <a:extLst>
              <a:ext uri="{FF2B5EF4-FFF2-40B4-BE49-F238E27FC236}">
                <a16:creationId xmlns:a16="http://schemas.microsoft.com/office/drawing/2014/main" id="{3DD36662-FAE3-3B9F-1F69-4D3AB49AAA95}"/>
              </a:ext>
            </a:extLst>
          </p:cNvPr>
          <p:cNvPicPr>
            <a:picLocks noChangeAspect="1"/>
          </p:cNvPicPr>
          <p:nvPr/>
        </p:nvPicPr>
        <p:blipFill rotWithShape="1">
          <a:blip r:embed="rId38">
            <a:extLst>
              <a:ext uri="{28A0092B-C50C-407E-A947-70E740481C1C}">
                <a14:useLocalDpi xmlns:a14="http://schemas.microsoft.com/office/drawing/2010/main" val="0"/>
              </a:ext>
            </a:extLst>
          </a:blip>
          <a:srcRect t="23263" b="22421"/>
          <a:stretch/>
        </p:blipFill>
        <p:spPr>
          <a:xfrm>
            <a:off x="9884228" y="5369869"/>
            <a:ext cx="731124" cy="397115"/>
          </a:xfrm>
          <a:prstGeom prst="rect">
            <a:avLst/>
          </a:prstGeom>
        </p:spPr>
      </p:pic>
      <p:pic>
        <p:nvPicPr>
          <p:cNvPr id="125" name="Image 124">
            <a:extLst>
              <a:ext uri="{FF2B5EF4-FFF2-40B4-BE49-F238E27FC236}">
                <a16:creationId xmlns:a16="http://schemas.microsoft.com/office/drawing/2014/main" id="{7215BBFE-A3CA-A726-C5D0-FBDF927B185F}"/>
              </a:ext>
            </a:extLst>
          </p:cNvPr>
          <p:cNvPicPr>
            <a:picLocks noChangeAspect="1"/>
          </p:cNvPicPr>
          <p:nvPr/>
        </p:nvPicPr>
        <p:blipFill>
          <a:blip r:embed="rId39">
            <a:extLst>
              <a:ext uri="{28A0092B-C50C-407E-A947-70E740481C1C}">
                <a14:useLocalDpi xmlns:a14="http://schemas.microsoft.com/office/drawing/2010/main" val="0"/>
              </a:ext>
            </a:extLst>
          </a:blip>
          <a:stretch>
            <a:fillRect/>
          </a:stretch>
        </p:blipFill>
        <p:spPr>
          <a:xfrm>
            <a:off x="9845590" y="1225176"/>
            <a:ext cx="653714" cy="653714"/>
          </a:xfrm>
          <a:prstGeom prst="rect">
            <a:avLst/>
          </a:prstGeom>
        </p:spPr>
      </p:pic>
      <p:pic>
        <p:nvPicPr>
          <p:cNvPr id="126" name="Image 125">
            <a:extLst>
              <a:ext uri="{FF2B5EF4-FFF2-40B4-BE49-F238E27FC236}">
                <a16:creationId xmlns:a16="http://schemas.microsoft.com/office/drawing/2014/main" id="{ACD0D2FF-0B84-C472-A42F-6B78DA731AA1}"/>
              </a:ext>
            </a:extLst>
          </p:cNvPr>
          <p:cNvPicPr>
            <a:picLocks noChangeAspect="1"/>
          </p:cNvPicPr>
          <p:nvPr/>
        </p:nvPicPr>
        <p:blipFill>
          <a:blip r:embed="rId40">
            <a:extLst>
              <a:ext uri="{28A0092B-C50C-407E-A947-70E740481C1C}">
                <a14:useLocalDpi xmlns:a14="http://schemas.microsoft.com/office/drawing/2010/main" val="0"/>
              </a:ext>
            </a:extLst>
          </a:blip>
          <a:stretch>
            <a:fillRect/>
          </a:stretch>
        </p:blipFill>
        <p:spPr>
          <a:xfrm>
            <a:off x="1715711" y="1951936"/>
            <a:ext cx="1166562" cy="327939"/>
          </a:xfrm>
          <a:prstGeom prst="rect">
            <a:avLst/>
          </a:prstGeom>
        </p:spPr>
      </p:pic>
      <p:pic>
        <p:nvPicPr>
          <p:cNvPr id="127" name="Image 126">
            <a:extLst>
              <a:ext uri="{FF2B5EF4-FFF2-40B4-BE49-F238E27FC236}">
                <a16:creationId xmlns:a16="http://schemas.microsoft.com/office/drawing/2014/main" id="{D24648C3-DDAD-B881-C342-506CC74DC9A2}"/>
              </a:ext>
            </a:extLst>
          </p:cNvPr>
          <p:cNvPicPr>
            <a:picLocks noChangeAspect="1"/>
          </p:cNvPicPr>
          <p:nvPr/>
        </p:nvPicPr>
        <p:blipFill rotWithShape="1">
          <a:blip r:embed="rId41">
            <a:clrChange>
              <a:clrFrom>
                <a:srgbClr val="FFFFFF"/>
              </a:clrFrom>
              <a:clrTo>
                <a:srgbClr val="FFFFFF">
                  <a:alpha val="0"/>
                </a:srgbClr>
              </a:clrTo>
            </a:clrChange>
            <a:extLst>
              <a:ext uri="{28A0092B-C50C-407E-A947-70E740481C1C}">
                <a14:useLocalDpi xmlns:a14="http://schemas.microsoft.com/office/drawing/2010/main" val="0"/>
              </a:ext>
            </a:extLst>
          </a:blip>
          <a:srcRect l="9960" t="18555" r="11524" b="20703"/>
          <a:stretch/>
        </p:blipFill>
        <p:spPr>
          <a:xfrm>
            <a:off x="8961601" y="1192075"/>
            <a:ext cx="693348" cy="536396"/>
          </a:xfrm>
          <a:prstGeom prst="rect">
            <a:avLst/>
          </a:prstGeom>
        </p:spPr>
      </p:pic>
      <p:pic>
        <p:nvPicPr>
          <p:cNvPr id="128" name="Image 127">
            <a:extLst>
              <a:ext uri="{FF2B5EF4-FFF2-40B4-BE49-F238E27FC236}">
                <a16:creationId xmlns:a16="http://schemas.microsoft.com/office/drawing/2014/main" id="{32D50586-E4D5-D25A-7B18-E35101DD1BC1}"/>
              </a:ext>
            </a:extLst>
          </p:cNvPr>
          <p:cNvPicPr>
            <a:picLocks noChangeAspect="1"/>
          </p:cNvPicPr>
          <p:nvPr/>
        </p:nvPicPr>
        <p:blipFill rotWithShape="1">
          <a:blip r:embed="rId42">
            <a:clrChange>
              <a:clrFrom>
                <a:srgbClr val="FFFFFF"/>
              </a:clrFrom>
              <a:clrTo>
                <a:srgbClr val="FFFFFF">
                  <a:alpha val="0"/>
                </a:srgbClr>
              </a:clrTo>
            </a:clrChange>
            <a:extLst>
              <a:ext uri="{28A0092B-C50C-407E-A947-70E740481C1C}">
                <a14:useLocalDpi xmlns:a14="http://schemas.microsoft.com/office/drawing/2010/main" val="0"/>
              </a:ext>
            </a:extLst>
          </a:blip>
          <a:srcRect r="47070"/>
          <a:stretch/>
        </p:blipFill>
        <p:spPr>
          <a:xfrm>
            <a:off x="9471392" y="2028659"/>
            <a:ext cx="1114039" cy="357643"/>
          </a:xfrm>
          <a:prstGeom prst="rect">
            <a:avLst/>
          </a:prstGeom>
        </p:spPr>
      </p:pic>
      <p:pic>
        <p:nvPicPr>
          <p:cNvPr id="129" name="Image 128">
            <a:extLst>
              <a:ext uri="{FF2B5EF4-FFF2-40B4-BE49-F238E27FC236}">
                <a16:creationId xmlns:a16="http://schemas.microsoft.com/office/drawing/2014/main" id="{31B89151-EA8F-BDA5-27DA-F3666E2B43B9}"/>
              </a:ext>
            </a:extLst>
          </p:cNvPr>
          <p:cNvPicPr>
            <a:picLocks noChangeAspect="1"/>
          </p:cNvPicPr>
          <p:nvPr/>
        </p:nvPicPr>
        <p:blipFill>
          <a:blip r:embed="rId4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588565" y="4832784"/>
            <a:ext cx="1214320" cy="287117"/>
          </a:xfrm>
          <a:prstGeom prst="rect">
            <a:avLst/>
          </a:prstGeom>
        </p:spPr>
      </p:pic>
      <p:pic>
        <p:nvPicPr>
          <p:cNvPr id="130" name="Image 129">
            <a:extLst>
              <a:ext uri="{FF2B5EF4-FFF2-40B4-BE49-F238E27FC236}">
                <a16:creationId xmlns:a16="http://schemas.microsoft.com/office/drawing/2014/main" id="{758F747D-621A-D3E8-4620-A6888B6D238D}"/>
              </a:ext>
            </a:extLst>
          </p:cNvPr>
          <p:cNvPicPr>
            <a:picLocks noChangeAspect="1"/>
          </p:cNvPicPr>
          <p:nvPr/>
        </p:nvPicPr>
        <p:blipFill>
          <a:blip r:embed="rId44">
            <a:extLst>
              <a:ext uri="{28A0092B-C50C-407E-A947-70E740481C1C}">
                <a14:useLocalDpi xmlns:a14="http://schemas.microsoft.com/office/drawing/2010/main" val="0"/>
              </a:ext>
            </a:extLst>
          </a:blip>
          <a:stretch>
            <a:fillRect/>
          </a:stretch>
        </p:blipFill>
        <p:spPr>
          <a:xfrm>
            <a:off x="3076281" y="2957536"/>
            <a:ext cx="1164432" cy="614247"/>
          </a:xfrm>
          <a:prstGeom prst="rect">
            <a:avLst/>
          </a:prstGeom>
        </p:spPr>
      </p:pic>
      <p:pic>
        <p:nvPicPr>
          <p:cNvPr id="131" name="Image 130">
            <a:extLst>
              <a:ext uri="{FF2B5EF4-FFF2-40B4-BE49-F238E27FC236}">
                <a16:creationId xmlns:a16="http://schemas.microsoft.com/office/drawing/2014/main" id="{56A591A8-77A2-FE63-7042-BA6EBA83CC4E}"/>
              </a:ext>
            </a:extLst>
          </p:cNvPr>
          <p:cNvPicPr>
            <a:picLocks noChangeAspect="1"/>
          </p:cNvPicPr>
          <p:nvPr/>
        </p:nvPicPr>
        <p:blipFill rotWithShape="1">
          <a:blip r:embed="rId45">
            <a:extLst>
              <a:ext uri="{28A0092B-C50C-407E-A947-70E740481C1C}">
                <a14:useLocalDpi xmlns:a14="http://schemas.microsoft.com/office/drawing/2010/main" val="0"/>
              </a:ext>
            </a:extLst>
          </a:blip>
          <a:srcRect t="32989" b="31444"/>
          <a:stretch/>
        </p:blipFill>
        <p:spPr>
          <a:xfrm>
            <a:off x="7537705" y="1486232"/>
            <a:ext cx="1272681" cy="339054"/>
          </a:xfrm>
          <a:prstGeom prst="rect">
            <a:avLst/>
          </a:prstGeom>
        </p:spPr>
      </p:pic>
      <p:pic>
        <p:nvPicPr>
          <p:cNvPr id="132" name="Image 131">
            <a:extLst>
              <a:ext uri="{FF2B5EF4-FFF2-40B4-BE49-F238E27FC236}">
                <a16:creationId xmlns:a16="http://schemas.microsoft.com/office/drawing/2014/main" id="{311F10C0-0676-E02A-E7C8-B79D7C42C02C}"/>
              </a:ext>
            </a:extLst>
          </p:cNvPr>
          <p:cNvPicPr>
            <a:picLocks noChangeAspect="1"/>
          </p:cNvPicPr>
          <p:nvPr/>
        </p:nvPicPr>
        <p:blipFill>
          <a:blip r:embed="rId46">
            <a:extLst>
              <a:ext uri="{28A0092B-C50C-407E-A947-70E740481C1C}">
                <a14:useLocalDpi xmlns:a14="http://schemas.microsoft.com/office/drawing/2010/main" val="0"/>
              </a:ext>
            </a:extLst>
          </a:blip>
          <a:stretch>
            <a:fillRect/>
          </a:stretch>
        </p:blipFill>
        <p:spPr>
          <a:xfrm>
            <a:off x="4528901" y="785444"/>
            <a:ext cx="651220" cy="397085"/>
          </a:xfrm>
          <a:prstGeom prst="rect">
            <a:avLst/>
          </a:prstGeom>
        </p:spPr>
      </p:pic>
      <p:pic>
        <p:nvPicPr>
          <p:cNvPr id="133" name="Image 132">
            <a:extLst>
              <a:ext uri="{FF2B5EF4-FFF2-40B4-BE49-F238E27FC236}">
                <a16:creationId xmlns:a16="http://schemas.microsoft.com/office/drawing/2014/main" id="{D16FAB0F-2D20-6B41-5CB8-23E2A6ADEF42}"/>
              </a:ext>
            </a:extLst>
          </p:cNvPr>
          <p:cNvPicPr>
            <a:picLocks noChangeAspect="1"/>
          </p:cNvPicPr>
          <p:nvPr/>
        </p:nvPicPr>
        <p:blipFill>
          <a:blip r:embed="rId47">
            <a:extLst>
              <a:ext uri="{28A0092B-C50C-407E-A947-70E740481C1C}">
                <a14:useLocalDpi xmlns:a14="http://schemas.microsoft.com/office/drawing/2010/main" val="0"/>
              </a:ext>
            </a:extLst>
          </a:blip>
          <a:stretch>
            <a:fillRect/>
          </a:stretch>
        </p:blipFill>
        <p:spPr>
          <a:xfrm>
            <a:off x="6394469" y="1988960"/>
            <a:ext cx="572202" cy="572202"/>
          </a:xfrm>
          <a:prstGeom prst="rect">
            <a:avLst/>
          </a:prstGeom>
        </p:spPr>
      </p:pic>
      <p:pic>
        <p:nvPicPr>
          <p:cNvPr id="134" name="Image 133">
            <a:extLst>
              <a:ext uri="{FF2B5EF4-FFF2-40B4-BE49-F238E27FC236}">
                <a16:creationId xmlns:a16="http://schemas.microsoft.com/office/drawing/2014/main" id="{B8D6C22E-7FE2-2588-04EC-49B1C38FF244}"/>
              </a:ext>
            </a:extLst>
          </p:cNvPr>
          <p:cNvPicPr>
            <a:picLocks noChangeAspect="1"/>
          </p:cNvPicPr>
          <p:nvPr/>
        </p:nvPicPr>
        <p:blipFill>
          <a:blip r:embed="rId48">
            <a:extLst>
              <a:ext uri="{28A0092B-C50C-407E-A947-70E740481C1C}">
                <a14:useLocalDpi xmlns:a14="http://schemas.microsoft.com/office/drawing/2010/main" val="0"/>
              </a:ext>
            </a:extLst>
          </a:blip>
          <a:stretch>
            <a:fillRect/>
          </a:stretch>
        </p:blipFill>
        <p:spPr>
          <a:xfrm>
            <a:off x="1702024" y="1345222"/>
            <a:ext cx="762906" cy="619834"/>
          </a:xfrm>
          <a:prstGeom prst="rect">
            <a:avLst/>
          </a:prstGeom>
        </p:spPr>
      </p:pic>
      <p:pic>
        <p:nvPicPr>
          <p:cNvPr id="135" name="Image 134">
            <a:extLst>
              <a:ext uri="{FF2B5EF4-FFF2-40B4-BE49-F238E27FC236}">
                <a16:creationId xmlns:a16="http://schemas.microsoft.com/office/drawing/2014/main" id="{6735544F-7BA1-8FA9-3669-65870172DBE2}"/>
              </a:ext>
            </a:extLst>
          </p:cNvPr>
          <p:cNvPicPr>
            <a:picLocks noChangeAspect="1"/>
          </p:cNvPicPr>
          <p:nvPr/>
        </p:nvPicPr>
        <p:blipFill>
          <a:blip r:embed="rId49">
            <a:extLst>
              <a:ext uri="{28A0092B-C50C-407E-A947-70E740481C1C}">
                <a14:useLocalDpi xmlns:a14="http://schemas.microsoft.com/office/drawing/2010/main" val="0"/>
              </a:ext>
            </a:extLst>
          </a:blip>
          <a:stretch>
            <a:fillRect/>
          </a:stretch>
        </p:blipFill>
        <p:spPr>
          <a:xfrm>
            <a:off x="3013508" y="1995587"/>
            <a:ext cx="1121112" cy="253614"/>
          </a:xfrm>
          <a:prstGeom prst="rect">
            <a:avLst/>
          </a:prstGeom>
        </p:spPr>
      </p:pic>
      <p:pic>
        <p:nvPicPr>
          <p:cNvPr id="136" name="Image 135">
            <a:extLst>
              <a:ext uri="{FF2B5EF4-FFF2-40B4-BE49-F238E27FC236}">
                <a16:creationId xmlns:a16="http://schemas.microsoft.com/office/drawing/2014/main" id="{341C729B-30F7-B57E-7A4D-5AC0974B4616}"/>
              </a:ext>
            </a:extLst>
          </p:cNvPr>
          <p:cNvPicPr>
            <a:picLocks noChangeAspect="1"/>
          </p:cNvPicPr>
          <p:nvPr/>
        </p:nvPicPr>
        <p:blipFill rotWithShape="1">
          <a:blip r:embed="rId50">
            <a:clrChange>
              <a:clrFrom>
                <a:srgbClr val="FFFFFF"/>
              </a:clrFrom>
              <a:clrTo>
                <a:srgbClr val="FFFFFF">
                  <a:alpha val="0"/>
                </a:srgbClr>
              </a:clrTo>
            </a:clrChange>
            <a:extLst>
              <a:ext uri="{28A0092B-C50C-407E-A947-70E740481C1C}">
                <a14:useLocalDpi xmlns:a14="http://schemas.microsoft.com/office/drawing/2010/main" val="0"/>
              </a:ext>
            </a:extLst>
          </a:blip>
          <a:srcRect t="18373" r="5750" b="20267"/>
          <a:stretch/>
        </p:blipFill>
        <p:spPr>
          <a:xfrm>
            <a:off x="1462563" y="2438432"/>
            <a:ext cx="926739" cy="603335"/>
          </a:xfrm>
          <a:prstGeom prst="rect">
            <a:avLst/>
          </a:prstGeom>
        </p:spPr>
      </p:pic>
      <p:pic>
        <p:nvPicPr>
          <p:cNvPr id="137" name="Image 136">
            <a:extLst>
              <a:ext uri="{FF2B5EF4-FFF2-40B4-BE49-F238E27FC236}">
                <a16:creationId xmlns:a16="http://schemas.microsoft.com/office/drawing/2014/main" id="{12FB36FD-441A-70A7-08D1-7B6D50F26B1F}"/>
              </a:ext>
            </a:extLst>
          </p:cNvPr>
          <p:cNvPicPr>
            <a:picLocks noChangeAspect="1"/>
          </p:cNvPicPr>
          <p:nvPr/>
        </p:nvPicPr>
        <p:blipFill rotWithShape="1">
          <a:blip r:embed="rId51">
            <a:extLst>
              <a:ext uri="{28A0092B-C50C-407E-A947-70E740481C1C}">
                <a14:useLocalDpi xmlns:a14="http://schemas.microsoft.com/office/drawing/2010/main" val="0"/>
              </a:ext>
            </a:extLst>
          </a:blip>
          <a:srcRect t="26800" b="29467"/>
          <a:stretch/>
        </p:blipFill>
        <p:spPr>
          <a:xfrm>
            <a:off x="3369857" y="5766984"/>
            <a:ext cx="994419" cy="434893"/>
          </a:xfrm>
          <a:prstGeom prst="rect">
            <a:avLst/>
          </a:prstGeom>
        </p:spPr>
      </p:pic>
      <p:pic>
        <p:nvPicPr>
          <p:cNvPr id="138" name="Image 137">
            <a:extLst>
              <a:ext uri="{FF2B5EF4-FFF2-40B4-BE49-F238E27FC236}">
                <a16:creationId xmlns:a16="http://schemas.microsoft.com/office/drawing/2014/main" id="{B08DFFCC-C1B3-52DA-39CB-B39DEA480A63}"/>
              </a:ext>
            </a:extLst>
          </p:cNvPr>
          <p:cNvPicPr>
            <a:picLocks noChangeAspect="1"/>
          </p:cNvPicPr>
          <p:nvPr/>
        </p:nvPicPr>
        <p:blipFill>
          <a:blip r:embed="rId52">
            <a:extLst>
              <a:ext uri="{28A0092B-C50C-407E-A947-70E740481C1C}">
                <a14:useLocalDpi xmlns:a14="http://schemas.microsoft.com/office/drawing/2010/main" val="0"/>
              </a:ext>
            </a:extLst>
          </a:blip>
          <a:stretch>
            <a:fillRect/>
          </a:stretch>
        </p:blipFill>
        <p:spPr>
          <a:xfrm>
            <a:off x="6302087" y="1453389"/>
            <a:ext cx="1102100" cy="381830"/>
          </a:xfrm>
          <a:prstGeom prst="rect">
            <a:avLst/>
          </a:prstGeom>
        </p:spPr>
      </p:pic>
      <p:pic>
        <p:nvPicPr>
          <p:cNvPr id="139" name="Image 138">
            <a:extLst>
              <a:ext uri="{FF2B5EF4-FFF2-40B4-BE49-F238E27FC236}">
                <a16:creationId xmlns:a16="http://schemas.microsoft.com/office/drawing/2014/main" id="{AD3D9371-2B2F-D170-1D94-7B74C5CE12B7}"/>
              </a:ext>
            </a:extLst>
          </p:cNvPr>
          <p:cNvPicPr>
            <a:picLocks noChangeAspect="1"/>
          </p:cNvPicPr>
          <p:nvPr/>
        </p:nvPicPr>
        <p:blipFill>
          <a:blip r:embed="rId53">
            <a:extLst>
              <a:ext uri="{28A0092B-C50C-407E-A947-70E740481C1C}">
                <a14:useLocalDpi xmlns:a14="http://schemas.microsoft.com/office/drawing/2010/main" val="0"/>
              </a:ext>
            </a:extLst>
          </a:blip>
          <a:stretch>
            <a:fillRect/>
          </a:stretch>
        </p:blipFill>
        <p:spPr>
          <a:xfrm>
            <a:off x="7920813" y="2048745"/>
            <a:ext cx="682199" cy="478388"/>
          </a:xfrm>
          <a:prstGeom prst="rect">
            <a:avLst/>
          </a:prstGeom>
        </p:spPr>
      </p:pic>
      <p:pic>
        <p:nvPicPr>
          <p:cNvPr id="140" name="Image 139">
            <a:extLst>
              <a:ext uri="{FF2B5EF4-FFF2-40B4-BE49-F238E27FC236}">
                <a16:creationId xmlns:a16="http://schemas.microsoft.com/office/drawing/2014/main" id="{0B2A959D-71DC-4E0B-F9EC-26EE4BD5BC5B}"/>
              </a:ext>
            </a:extLst>
          </p:cNvPr>
          <p:cNvPicPr>
            <a:picLocks noChangeAspect="1"/>
          </p:cNvPicPr>
          <p:nvPr/>
        </p:nvPicPr>
        <p:blipFill rotWithShape="1">
          <a:blip r:embed="rId54">
            <a:extLst>
              <a:ext uri="{28A0092B-C50C-407E-A947-70E740481C1C}">
                <a14:useLocalDpi xmlns:a14="http://schemas.microsoft.com/office/drawing/2010/main" val="0"/>
              </a:ext>
            </a:extLst>
          </a:blip>
          <a:srcRect t="24482" b="25311"/>
          <a:stretch/>
        </p:blipFill>
        <p:spPr>
          <a:xfrm>
            <a:off x="2356002" y="4427498"/>
            <a:ext cx="497423" cy="249741"/>
          </a:xfrm>
          <a:prstGeom prst="rect">
            <a:avLst/>
          </a:prstGeom>
        </p:spPr>
      </p:pic>
      <p:pic>
        <p:nvPicPr>
          <p:cNvPr id="141" name="Image 140">
            <a:extLst>
              <a:ext uri="{FF2B5EF4-FFF2-40B4-BE49-F238E27FC236}">
                <a16:creationId xmlns:a16="http://schemas.microsoft.com/office/drawing/2014/main" id="{AA76EC85-CBB9-6283-9297-99A1FE0A6674}"/>
              </a:ext>
            </a:extLst>
          </p:cNvPr>
          <p:cNvPicPr>
            <a:picLocks noChangeAspect="1"/>
          </p:cNvPicPr>
          <p:nvPr/>
        </p:nvPicPr>
        <p:blipFill>
          <a:blip r:embed="rId55">
            <a:clrChange>
              <a:clrFrom>
                <a:srgbClr val="FEFFFF"/>
              </a:clrFrom>
              <a:clrTo>
                <a:srgbClr val="FEFFFF">
                  <a:alpha val="0"/>
                </a:srgbClr>
              </a:clrTo>
            </a:clrChange>
            <a:extLst>
              <a:ext uri="{28A0092B-C50C-407E-A947-70E740481C1C}">
                <a14:useLocalDpi xmlns:a14="http://schemas.microsoft.com/office/drawing/2010/main" val="0"/>
              </a:ext>
            </a:extLst>
          </a:blip>
          <a:stretch>
            <a:fillRect/>
          </a:stretch>
        </p:blipFill>
        <p:spPr>
          <a:xfrm>
            <a:off x="2977788" y="789378"/>
            <a:ext cx="631314" cy="619836"/>
          </a:xfrm>
          <a:prstGeom prst="rect">
            <a:avLst/>
          </a:prstGeom>
        </p:spPr>
      </p:pic>
      <p:pic>
        <p:nvPicPr>
          <p:cNvPr id="142" name="Image 141">
            <a:extLst>
              <a:ext uri="{FF2B5EF4-FFF2-40B4-BE49-F238E27FC236}">
                <a16:creationId xmlns:a16="http://schemas.microsoft.com/office/drawing/2014/main" id="{6E676A1A-7B4F-0393-7939-7F5C1E3A6401}"/>
              </a:ext>
            </a:extLst>
          </p:cNvPr>
          <p:cNvPicPr>
            <a:picLocks noChangeAspect="1"/>
          </p:cNvPicPr>
          <p:nvPr/>
        </p:nvPicPr>
        <p:blipFill>
          <a:blip r:embed="rId56">
            <a:extLst>
              <a:ext uri="{28A0092B-C50C-407E-A947-70E740481C1C}">
                <a14:useLocalDpi xmlns:a14="http://schemas.microsoft.com/office/drawing/2010/main" val="0"/>
              </a:ext>
            </a:extLst>
          </a:blip>
          <a:stretch>
            <a:fillRect/>
          </a:stretch>
        </p:blipFill>
        <p:spPr>
          <a:xfrm>
            <a:off x="2546656" y="2404623"/>
            <a:ext cx="611842" cy="611190"/>
          </a:xfrm>
          <a:prstGeom prst="rect">
            <a:avLst/>
          </a:prstGeom>
        </p:spPr>
      </p:pic>
      <p:pic>
        <p:nvPicPr>
          <p:cNvPr id="143" name="Image 142">
            <a:extLst>
              <a:ext uri="{FF2B5EF4-FFF2-40B4-BE49-F238E27FC236}">
                <a16:creationId xmlns:a16="http://schemas.microsoft.com/office/drawing/2014/main" id="{0815EBCC-FCD0-E014-826D-036B52960C4C}"/>
              </a:ext>
            </a:extLst>
          </p:cNvPr>
          <p:cNvPicPr>
            <a:picLocks noChangeAspect="1"/>
          </p:cNvPicPr>
          <p:nvPr/>
        </p:nvPicPr>
        <p:blipFill>
          <a:blip r:embed="rId57">
            <a:extLst>
              <a:ext uri="{28A0092B-C50C-407E-A947-70E740481C1C}">
                <a14:useLocalDpi xmlns:a14="http://schemas.microsoft.com/office/drawing/2010/main" val="0"/>
              </a:ext>
            </a:extLst>
          </a:blip>
          <a:stretch>
            <a:fillRect/>
          </a:stretch>
        </p:blipFill>
        <p:spPr>
          <a:xfrm>
            <a:off x="6013312" y="5562380"/>
            <a:ext cx="541586" cy="669979"/>
          </a:xfrm>
          <a:prstGeom prst="rect">
            <a:avLst/>
          </a:prstGeom>
        </p:spPr>
      </p:pic>
      <p:pic>
        <p:nvPicPr>
          <p:cNvPr id="144" name="Image 143">
            <a:extLst>
              <a:ext uri="{FF2B5EF4-FFF2-40B4-BE49-F238E27FC236}">
                <a16:creationId xmlns:a16="http://schemas.microsoft.com/office/drawing/2014/main" id="{F20AF2B8-3DC2-CB32-8AC2-02174DCC738F}"/>
              </a:ext>
            </a:extLst>
          </p:cNvPr>
          <p:cNvPicPr>
            <a:picLocks noChangeAspect="1"/>
          </p:cNvPicPr>
          <p:nvPr/>
        </p:nvPicPr>
        <p:blipFill>
          <a:blip r:embed="rId58">
            <a:extLst>
              <a:ext uri="{28A0092B-C50C-407E-A947-70E740481C1C}">
                <a14:useLocalDpi xmlns:a14="http://schemas.microsoft.com/office/drawing/2010/main" val="0"/>
              </a:ext>
            </a:extLst>
          </a:blip>
          <a:stretch>
            <a:fillRect/>
          </a:stretch>
        </p:blipFill>
        <p:spPr>
          <a:xfrm>
            <a:off x="2373221" y="857527"/>
            <a:ext cx="370052" cy="545193"/>
          </a:xfrm>
          <a:prstGeom prst="rect">
            <a:avLst/>
          </a:prstGeom>
        </p:spPr>
      </p:pic>
      <p:pic>
        <p:nvPicPr>
          <p:cNvPr id="145" name="Picture 2" descr="l'UIPP devient PHYTEIS | DE SANGOSSE">
            <a:extLst>
              <a:ext uri="{FF2B5EF4-FFF2-40B4-BE49-F238E27FC236}">
                <a16:creationId xmlns:a16="http://schemas.microsoft.com/office/drawing/2014/main" id="{A4DF61B6-67EA-1BE9-7629-348016D8DEDF}"/>
              </a:ext>
            </a:extLst>
          </p:cNvPr>
          <p:cNvPicPr>
            <a:picLocks noChangeAspect="1" noChangeArrowheads="1"/>
          </p:cNvPicPr>
          <p:nvPr/>
        </p:nvPicPr>
        <p:blipFill>
          <a:blip r:embed="rId59">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8104362" y="5661764"/>
            <a:ext cx="994524" cy="655649"/>
          </a:xfrm>
          <a:prstGeom prst="rect">
            <a:avLst/>
          </a:prstGeom>
          <a:noFill/>
          <a:extLst>
            <a:ext uri="{909E8E84-426E-40DD-AFC4-6F175D3DCCD1}">
              <a14:hiddenFill xmlns:a14="http://schemas.microsoft.com/office/drawing/2010/main">
                <a:solidFill>
                  <a:srgbClr val="FFFFFF"/>
                </a:solidFill>
              </a14:hiddenFill>
            </a:ext>
          </a:extLst>
        </p:spPr>
      </p:pic>
      <p:pic>
        <p:nvPicPr>
          <p:cNvPr id="146" name="Picture 2" descr="Mitsui &amp; Co., Ltd. annonce la création d'une nouvelle société – Certis  Belchim B.V. – – Belchim Crop Protection">
            <a:extLst>
              <a:ext uri="{FF2B5EF4-FFF2-40B4-BE49-F238E27FC236}">
                <a16:creationId xmlns:a16="http://schemas.microsoft.com/office/drawing/2014/main" id="{57E206D0-1932-E3E4-A7BB-717B469C92BC}"/>
              </a:ext>
            </a:extLst>
          </p:cNvPr>
          <p:cNvPicPr>
            <a:picLocks noChangeAspect="1" noChangeArrowheads="1"/>
          </p:cNvPicPr>
          <p:nvPr/>
        </p:nvPicPr>
        <p:blipFill>
          <a:blip r:embed="rId60">
            <a:extLst>
              <a:ext uri="{28A0092B-C50C-407E-A947-70E740481C1C}">
                <a14:useLocalDpi xmlns:a14="http://schemas.microsoft.com/office/drawing/2010/main" val="0"/>
              </a:ext>
            </a:extLst>
          </a:blip>
          <a:srcRect/>
          <a:stretch>
            <a:fillRect/>
          </a:stretch>
        </p:blipFill>
        <p:spPr bwMode="auto">
          <a:xfrm>
            <a:off x="1921568" y="4972678"/>
            <a:ext cx="1313411" cy="738794"/>
          </a:xfrm>
          <a:prstGeom prst="rect">
            <a:avLst/>
          </a:prstGeom>
          <a:noFill/>
          <a:extLst>
            <a:ext uri="{909E8E84-426E-40DD-AFC4-6F175D3DCCD1}">
              <a14:hiddenFill xmlns:a14="http://schemas.microsoft.com/office/drawing/2010/main">
                <a:solidFill>
                  <a:srgbClr val="FFFFFF"/>
                </a:solidFill>
              </a14:hiddenFill>
            </a:ext>
          </a:extLst>
        </p:spPr>
      </p:pic>
      <p:pic>
        <p:nvPicPr>
          <p:cNvPr id="147" name="Image 146">
            <a:extLst>
              <a:ext uri="{FF2B5EF4-FFF2-40B4-BE49-F238E27FC236}">
                <a16:creationId xmlns:a16="http://schemas.microsoft.com/office/drawing/2014/main" id="{8A6F0B61-B9C5-D4F5-4C71-DD0075D2BE91}"/>
              </a:ext>
            </a:extLst>
          </p:cNvPr>
          <p:cNvPicPr>
            <a:picLocks noChangeAspect="1"/>
          </p:cNvPicPr>
          <p:nvPr/>
        </p:nvPicPr>
        <p:blipFill rotWithShape="1">
          <a:blip r:embed="rId61"/>
          <a:srcRect l="4438" t="17167" r="89000" b="75000"/>
          <a:stretch/>
        </p:blipFill>
        <p:spPr>
          <a:xfrm>
            <a:off x="1702794" y="3694546"/>
            <a:ext cx="591521" cy="397164"/>
          </a:xfrm>
          <a:prstGeom prst="rect">
            <a:avLst/>
          </a:prstGeom>
        </p:spPr>
      </p:pic>
      <p:pic>
        <p:nvPicPr>
          <p:cNvPr id="148" name="Picture 6" descr="Institut national d'enseignement supérieur pour l'agriculture,  l'alimentation et l'environnement — Wikipédia">
            <a:extLst>
              <a:ext uri="{FF2B5EF4-FFF2-40B4-BE49-F238E27FC236}">
                <a16:creationId xmlns:a16="http://schemas.microsoft.com/office/drawing/2014/main" id="{02A5570C-F94B-F4A4-C389-56170D3DF1B2}"/>
              </a:ext>
            </a:extLst>
          </p:cNvPr>
          <p:cNvPicPr>
            <a:picLocks noChangeAspect="1" noChangeArrowheads="1"/>
          </p:cNvPicPr>
          <p:nvPr/>
        </p:nvPicPr>
        <p:blipFill>
          <a:blip r:embed="rId62">
            <a:extLst>
              <a:ext uri="{28A0092B-C50C-407E-A947-70E740481C1C}">
                <a14:useLocalDpi xmlns:a14="http://schemas.microsoft.com/office/drawing/2010/main" val="0"/>
              </a:ext>
            </a:extLst>
          </a:blip>
          <a:srcRect/>
          <a:stretch>
            <a:fillRect/>
          </a:stretch>
        </p:blipFill>
        <p:spPr bwMode="auto">
          <a:xfrm>
            <a:off x="4505902" y="2032003"/>
            <a:ext cx="1174462" cy="422671"/>
          </a:xfrm>
          <a:prstGeom prst="rect">
            <a:avLst/>
          </a:prstGeom>
          <a:noFill/>
          <a:extLst>
            <a:ext uri="{909E8E84-426E-40DD-AFC4-6F175D3DCCD1}">
              <a14:hiddenFill xmlns:a14="http://schemas.microsoft.com/office/drawing/2010/main">
                <a:solidFill>
                  <a:srgbClr val="FFFFFF"/>
                </a:solidFill>
              </a14:hiddenFill>
            </a:ext>
          </a:extLst>
        </p:spPr>
      </p:pic>
      <p:pic>
        <p:nvPicPr>
          <p:cNvPr id="149" name="Picture 8" descr="Institut Francais de la Vigne et du Vin - IFV">
            <a:extLst>
              <a:ext uri="{FF2B5EF4-FFF2-40B4-BE49-F238E27FC236}">
                <a16:creationId xmlns:a16="http://schemas.microsoft.com/office/drawing/2014/main" id="{91F47A0A-0133-77AB-013C-8CF02FBA4DA8}"/>
              </a:ext>
            </a:extLst>
          </p:cNvPr>
          <p:cNvPicPr>
            <a:picLocks noChangeAspect="1" noChangeArrowheads="1"/>
          </p:cNvPicPr>
          <p:nvPr/>
        </p:nvPicPr>
        <p:blipFill>
          <a:blip r:embed="rId63">
            <a:extLst>
              <a:ext uri="{28A0092B-C50C-407E-A947-70E740481C1C}">
                <a14:useLocalDpi xmlns:a14="http://schemas.microsoft.com/office/drawing/2010/main" val="0"/>
              </a:ext>
            </a:extLst>
          </a:blip>
          <a:srcRect/>
          <a:stretch>
            <a:fillRect/>
          </a:stretch>
        </p:blipFill>
        <p:spPr bwMode="auto">
          <a:xfrm>
            <a:off x="8980402" y="3851565"/>
            <a:ext cx="739790" cy="3427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14860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5" name="Groupe 64">
            <a:extLst>
              <a:ext uri="{FF2B5EF4-FFF2-40B4-BE49-F238E27FC236}">
                <a16:creationId xmlns:a16="http://schemas.microsoft.com/office/drawing/2014/main" id="{C924DCA1-0FA5-81CA-3C3A-FE4FB44318DC}"/>
              </a:ext>
            </a:extLst>
          </p:cNvPr>
          <p:cNvGrpSpPr/>
          <p:nvPr/>
        </p:nvGrpSpPr>
        <p:grpSpPr>
          <a:xfrm>
            <a:off x="4466618" y="1215802"/>
            <a:ext cx="7206064" cy="3247524"/>
            <a:chOff x="122458" y="810993"/>
            <a:chExt cx="7022874" cy="3324386"/>
          </a:xfrm>
        </p:grpSpPr>
        <p:pic>
          <p:nvPicPr>
            <p:cNvPr id="64" name="Image 63">
              <a:extLst>
                <a:ext uri="{FF2B5EF4-FFF2-40B4-BE49-F238E27FC236}">
                  <a16:creationId xmlns:a16="http://schemas.microsoft.com/office/drawing/2014/main" id="{F9BC2BE5-1B24-1F2E-73AE-4FB708DB54B1}"/>
                </a:ext>
              </a:extLst>
            </p:cNvPr>
            <p:cNvPicPr>
              <a:picLocks noChangeAspect="1"/>
            </p:cNvPicPr>
            <p:nvPr/>
          </p:nvPicPr>
          <p:blipFill rotWithShape="1">
            <a:blip r:embed="rId2">
              <a:extLst>
                <a:ext uri="{28A0092B-C50C-407E-A947-70E740481C1C}">
                  <a14:useLocalDpi xmlns:a14="http://schemas.microsoft.com/office/drawing/2010/main" val="0"/>
                </a:ext>
              </a:extLst>
            </a:blip>
            <a:srcRect l="80302" t="15455" r="-389" b="-3175"/>
            <a:stretch/>
          </p:blipFill>
          <p:spPr>
            <a:xfrm>
              <a:off x="5478747" y="1113505"/>
              <a:ext cx="1666585" cy="3021874"/>
            </a:xfrm>
            <a:prstGeom prst="rect">
              <a:avLst/>
            </a:prstGeom>
          </p:spPr>
        </p:pic>
        <p:pic>
          <p:nvPicPr>
            <p:cNvPr id="63" name="Image 62">
              <a:extLst>
                <a:ext uri="{FF2B5EF4-FFF2-40B4-BE49-F238E27FC236}">
                  <a16:creationId xmlns:a16="http://schemas.microsoft.com/office/drawing/2014/main" id="{06FA2BDE-3CF2-CCEB-79CB-06F6E4AD9E84}"/>
                </a:ext>
              </a:extLst>
            </p:cNvPr>
            <p:cNvPicPr>
              <a:picLocks noChangeAspect="1"/>
            </p:cNvPicPr>
            <p:nvPr/>
          </p:nvPicPr>
          <p:blipFill rotWithShape="1">
            <a:blip r:embed="rId2">
              <a:extLst>
                <a:ext uri="{28A0092B-C50C-407E-A947-70E740481C1C}">
                  <a14:useLocalDpi xmlns:a14="http://schemas.microsoft.com/office/drawing/2010/main" val="0"/>
                </a:ext>
              </a:extLst>
            </a:blip>
            <a:srcRect l="60420" t="9406" r="22135" b="2875"/>
            <a:stretch/>
          </p:blipFill>
          <p:spPr>
            <a:xfrm>
              <a:off x="4148731" y="904179"/>
              <a:ext cx="1447397" cy="3021874"/>
            </a:xfrm>
            <a:prstGeom prst="rect">
              <a:avLst/>
            </a:prstGeom>
          </p:spPr>
        </p:pic>
        <p:pic>
          <p:nvPicPr>
            <p:cNvPr id="62" name="Image 61">
              <a:extLst>
                <a:ext uri="{FF2B5EF4-FFF2-40B4-BE49-F238E27FC236}">
                  <a16:creationId xmlns:a16="http://schemas.microsoft.com/office/drawing/2014/main" id="{75837209-934B-277F-084B-6EA2AFE40F5E}"/>
                </a:ext>
              </a:extLst>
            </p:cNvPr>
            <p:cNvPicPr>
              <a:picLocks noChangeAspect="1"/>
            </p:cNvPicPr>
            <p:nvPr/>
          </p:nvPicPr>
          <p:blipFill rotWithShape="1">
            <a:blip r:embed="rId2">
              <a:extLst>
                <a:ext uri="{28A0092B-C50C-407E-A947-70E740481C1C}">
                  <a14:useLocalDpi xmlns:a14="http://schemas.microsoft.com/office/drawing/2010/main" val="0"/>
                </a:ext>
              </a:extLst>
            </a:blip>
            <a:srcRect l="40675" t="6771" r="39238" b="5510"/>
            <a:stretch/>
          </p:blipFill>
          <p:spPr>
            <a:xfrm>
              <a:off x="2783939" y="810993"/>
              <a:ext cx="1666585" cy="3021874"/>
            </a:xfrm>
            <a:prstGeom prst="rect">
              <a:avLst/>
            </a:prstGeom>
          </p:spPr>
        </p:pic>
        <p:pic>
          <p:nvPicPr>
            <p:cNvPr id="61" name="Image 60">
              <a:extLst>
                <a:ext uri="{FF2B5EF4-FFF2-40B4-BE49-F238E27FC236}">
                  <a16:creationId xmlns:a16="http://schemas.microsoft.com/office/drawing/2014/main" id="{B6B986AA-CA6E-C2BF-4C19-D9918EC4331A}"/>
                </a:ext>
              </a:extLst>
            </p:cNvPr>
            <p:cNvPicPr>
              <a:picLocks noChangeAspect="1"/>
            </p:cNvPicPr>
            <p:nvPr/>
          </p:nvPicPr>
          <p:blipFill rotWithShape="1">
            <a:blip r:embed="rId2">
              <a:extLst>
                <a:ext uri="{28A0092B-C50C-407E-A947-70E740481C1C}">
                  <a14:useLocalDpi xmlns:a14="http://schemas.microsoft.com/office/drawing/2010/main" val="0"/>
                </a:ext>
              </a:extLst>
            </a:blip>
            <a:srcRect l="21421" t="7204" r="58492" b="5077"/>
            <a:stretch/>
          </p:blipFill>
          <p:spPr>
            <a:xfrm>
              <a:off x="1481581" y="830054"/>
              <a:ext cx="1666585" cy="3021874"/>
            </a:xfrm>
            <a:prstGeom prst="rect">
              <a:avLst/>
            </a:prstGeom>
          </p:spPr>
        </p:pic>
        <p:pic>
          <p:nvPicPr>
            <p:cNvPr id="31" name="Image 30">
              <a:extLst>
                <a:ext uri="{FF2B5EF4-FFF2-40B4-BE49-F238E27FC236}">
                  <a16:creationId xmlns:a16="http://schemas.microsoft.com/office/drawing/2014/main" id="{82E9EFFA-020D-D3F0-31AA-FF77183D5C16}"/>
                </a:ext>
              </a:extLst>
            </p:cNvPr>
            <p:cNvPicPr>
              <a:picLocks noChangeAspect="1"/>
            </p:cNvPicPr>
            <p:nvPr/>
          </p:nvPicPr>
          <p:blipFill rotWithShape="1">
            <a:blip r:embed="rId2">
              <a:extLst>
                <a:ext uri="{28A0092B-C50C-407E-A947-70E740481C1C}">
                  <a14:useLocalDpi xmlns:a14="http://schemas.microsoft.com/office/drawing/2010/main" val="0"/>
                </a:ext>
              </a:extLst>
            </a:blip>
            <a:srcRect l="1296" t="7131" r="78617" b="5150"/>
            <a:stretch/>
          </p:blipFill>
          <p:spPr>
            <a:xfrm>
              <a:off x="122458" y="830054"/>
              <a:ext cx="1666585" cy="3021874"/>
            </a:xfrm>
            <a:prstGeom prst="rect">
              <a:avLst/>
            </a:prstGeom>
          </p:spPr>
        </p:pic>
        <p:sp>
          <p:nvSpPr>
            <p:cNvPr id="55" name="Rectangle 54">
              <a:extLst>
                <a:ext uri="{FF2B5EF4-FFF2-40B4-BE49-F238E27FC236}">
                  <a16:creationId xmlns:a16="http://schemas.microsoft.com/office/drawing/2014/main" id="{57411D6B-22BB-AC2A-C591-71FAB4A72B95}"/>
                </a:ext>
              </a:extLst>
            </p:cNvPr>
            <p:cNvSpPr/>
            <p:nvPr/>
          </p:nvSpPr>
          <p:spPr>
            <a:xfrm>
              <a:off x="3723968" y="886865"/>
              <a:ext cx="3233574" cy="285615"/>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grpSp>
      <p:sp>
        <p:nvSpPr>
          <p:cNvPr id="4" name="Titre 3">
            <a:extLst>
              <a:ext uri="{FF2B5EF4-FFF2-40B4-BE49-F238E27FC236}">
                <a16:creationId xmlns:a16="http://schemas.microsoft.com/office/drawing/2014/main" id="{B04BF84E-87D9-44F4-AA24-825D16CC57AD}"/>
              </a:ext>
            </a:extLst>
          </p:cNvPr>
          <p:cNvSpPr>
            <a:spLocks noGrp="1"/>
          </p:cNvSpPr>
          <p:nvPr>
            <p:ph type="title"/>
          </p:nvPr>
        </p:nvSpPr>
        <p:spPr>
          <a:xfrm>
            <a:off x="353608" y="212879"/>
            <a:ext cx="11470183" cy="668414"/>
          </a:xfrm>
        </p:spPr>
        <p:txBody>
          <a:bodyPr>
            <a:normAutofit fontScale="90000"/>
          </a:bodyPr>
          <a:lstStyle/>
          <a:p>
            <a:r>
              <a:rPr lang="fr-FR" sz="3600" dirty="0" err="1"/>
              <a:t>Typical</a:t>
            </a:r>
            <a:r>
              <a:rPr lang="fr-FR" sz="3600" dirty="0"/>
              <a:t> state of the art</a:t>
            </a:r>
            <a:br>
              <a:rPr lang="fr-FR" sz="3600" dirty="0"/>
            </a:br>
            <a:r>
              <a:rPr lang="fr-FR" sz="3600" i="1" dirty="0" err="1"/>
              <a:t>Biocontrol</a:t>
            </a:r>
            <a:r>
              <a:rPr lang="fr-FR" sz="3600" i="1" dirty="0"/>
              <a:t>: </a:t>
            </a:r>
            <a:r>
              <a:rPr lang="fr-FR" sz="3600" i="1" dirty="0" err="1"/>
              <a:t>sometimes</a:t>
            </a:r>
            <a:r>
              <a:rPr lang="fr-FR" sz="3600" i="1" dirty="0"/>
              <a:t> </a:t>
            </a:r>
            <a:r>
              <a:rPr lang="fr-FR" sz="3600" i="1" dirty="0" err="1"/>
              <a:t>successful</a:t>
            </a:r>
            <a:r>
              <a:rPr lang="fr-FR" sz="3600" i="1" dirty="0"/>
              <a:t>, </a:t>
            </a:r>
            <a:r>
              <a:rPr lang="fr-FR" sz="3600" i="1" dirty="0" err="1"/>
              <a:t>often</a:t>
            </a:r>
            <a:r>
              <a:rPr lang="fr-FR" sz="3600" i="1" dirty="0"/>
              <a:t> in a </a:t>
            </a:r>
            <a:r>
              <a:rPr lang="fr-FR" sz="3600" i="1" dirty="0" err="1"/>
              <a:t>locked</a:t>
            </a:r>
            <a:r>
              <a:rPr lang="fr-FR" sz="3600" i="1" dirty="0"/>
              <a:t> situation</a:t>
            </a:r>
          </a:p>
        </p:txBody>
      </p:sp>
      <p:sp>
        <p:nvSpPr>
          <p:cNvPr id="32" name="ZoneTexte 31">
            <a:extLst>
              <a:ext uri="{FF2B5EF4-FFF2-40B4-BE49-F238E27FC236}">
                <a16:creationId xmlns:a16="http://schemas.microsoft.com/office/drawing/2014/main" id="{03593178-FD98-8697-760C-B3ABFD346E08}"/>
              </a:ext>
            </a:extLst>
          </p:cNvPr>
          <p:cNvSpPr txBox="1"/>
          <p:nvPr/>
        </p:nvSpPr>
        <p:spPr>
          <a:xfrm>
            <a:off x="353608" y="1468796"/>
            <a:ext cx="3486897" cy="2677656"/>
          </a:xfrm>
          <a:prstGeom prst="rect">
            <a:avLst/>
          </a:prstGeom>
          <a:noFill/>
        </p:spPr>
        <p:txBody>
          <a:bodyPr wrap="square" rtlCol="0">
            <a:spAutoFit/>
          </a:bodyPr>
          <a:lstStyle/>
          <a:p>
            <a:pPr algn="ctr"/>
            <a:r>
              <a:rPr lang="fr-FR" sz="2400" dirty="0" err="1"/>
              <a:t>Widespread</a:t>
            </a:r>
            <a:r>
              <a:rPr lang="fr-FR" sz="2400" dirty="0"/>
              <a:t> &amp; </a:t>
            </a:r>
            <a:r>
              <a:rPr lang="fr-FR" sz="2400" dirty="0" err="1"/>
              <a:t>successful</a:t>
            </a:r>
            <a:r>
              <a:rPr lang="fr-FR" sz="2400" dirty="0"/>
              <a:t> in </a:t>
            </a:r>
            <a:r>
              <a:rPr lang="fr-FR" sz="2400" dirty="0" err="1"/>
              <a:t>greenhouses</a:t>
            </a:r>
            <a:endParaRPr lang="fr-FR" sz="2400" dirty="0"/>
          </a:p>
          <a:p>
            <a:pPr algn="ctr"/>
            <a:endParaRPr lang="fr-FR" sz="2400" dirty="0"/>
          </a:p>
          <a:p>
            <a:pPr algn="ctr"/>
            <a:r>
              <a:rPr lang="fr-FR" sz="2400" dirty="0"/>
              <a:t>But…</a:t>
            </a:r>
          </a:p>
          <a:p>
            <a:pPr algn="ctr"/>
            <a:endParaRPr lang="fr-FR" sz="2400" dirty="0"/>
          </a:p>
          <a:p>
            <a:pPr algn="ctr"/>
            <a:r>
              <a:rPr lang="fr-FR" sz="2400" dirty="0"/>
              <a:t>&lt; 10% of the EU </a:t>
            </a:r>
            <a:r>
              <a:rPr lang="fr-FR" sz="2400" dirty="0" err="1"/>
              <a:t>crop</a:t>
            </a:r>
            <a:r>
              <a:rPr lang="fr-FR" sz="2400" dirty="0"/>
              <a:t> protection </a:t>
            </a:r>
            <a:r>
              <a:rPr lang="fr-FR" sz="2400" dirty="0" err="1"/>
              <a:t>market</a:t>
            </a:r>
            <a:endParaRPr lang="fr-FR" sz="2400" dirty="0"/>
          </a:p>
        </p:txBody>
      </p:sp>
      <p:sp>
        <p:nvSpPr>
          <p:cNvPr id="67" name="ZoneTexte 66">
            <a:extLst>
              <a:ext uri="{FF2B5EF4-FFF2-40B4-BE49-F238E27FC236}">
                <a16:creationId xmlns:a16="http://schemas.microsoft.com/office/drawing/2014/main" id="{AB083FBA-9A83-AEB1-1735-739188C15E7A}"/>
              </a:ext>
            </a:extLst>
          </p:cNvPr>
          <p:cNvSpPr txBox="1"/>
          <p:nvPr/>
        </p:nvSpPr>
        <p:spPr>
          <a:xfrm>
            <a:off x="7369026" y="1667443"/>
            <a:ext cx="4207312" cy="707886"/>
          </a:xfrm>
          <a:prstGeom prst="rect">
            <a:avLst/>
          </a:prstGeom>
          <a:noFill/>
        </p:spPr>
        <p:txBody>
          <a:bodyPr wrap="square">
            <a:spAutoFit/>
          </a:bodyPr>
          <a:lstStyle/>
          <a:p>
            <a:r>
              <a:rPr lang="fr-FR" sz="2000" dirty="0" err="1"/>
              <a:t>Biocontrol</a:t>
            </a:r>
            <a:r>
              <a:rPr lang="fr-FR" sz="2000" dirty="0"/>
              <a:t> sales 2016-2019 (</a:t>
            </a:r>
            <a:r>
              <a:rPr lang="fr-FR" sz="1600" dirty="0"/>
              <a:t>M€</a:t>
            </a:r>
            <a:r>
              <a:rPr lang="fr-FR" sz="2000" dirty="0"/>
              <a:t>). </a:t>
            </a:r>
          </a:p>
          <a:p>
            <a:r>
              <a:rPr lang="fr-FR" sz="2000" dirty="0"/>
              <a:t>			</a:t>
            </a:r>
            <a:r>
              <a:rPr lang="fr-FR" sz="1600" dirty="0"/>
              <a:t>Source: IBMA Global</a:t>
            </a:r>
            <a:endParaRPr lang="fr-FR" sz="2000" dirty="0"/>
          </a:p>
        </p:txBody>
      </p:sp>
      <p:sp>
        <p:nvSpPr>
          <p:cNvPr id="17" name="Rectangle 16">
            <a:extLst>
              <a:ext uri="{FF2B5EF4-FFF2-40B4-BE49-F238E27FC236}">
                <a16:creationId xmlns:a16="http://schemas.microsoft.com/office/drawing/2014/main" id="{C9864DFD-3AB3-BCA3-ECDA-D3254595E8B1}"/>
              </a:ext>
            </a:extLst>
          </p:cNvPr>
          <p:cNvSpPr/>
          <p:nvPr/>
        </p:nvSpPr>
        <p:spPr>
          <a:xfrm>
            <a:off x="5048896" y="4226628"/>
            <a:ext cx="6623786" cy="236697"/>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sp>
        <p:nvSpPr>
          <p:cNvPr id="18" name="ZoneTexte 17">
            <a:extLst>
              <a:ext uri="{FF2B5EF4-FFF2-40B4-BE49-F238E27FC236}">
                <a16:creationId xmlns:a16="http://schemas.microsoft.com/office/drawing/2014/main" id="{108A41D3-D71D-0A6C-95B2-A01417906D15}"/>
              </a:ext>
            </a:extLst>
          </p:cNvPr>
          <p:cNvSpPr txBox="1"/>
          <p:nvPr/>
        </p:nvSpPr>
        <p:spPr>
          <a:xfrm>
            <a:off x="5213788" y="4172513"/>
            <a:ext cx="700722" cy="406415"/>
          </a:xfrm>
          <a:prstGeom prst="rect">
            <a:avLst/>
          </a:prstGeom>
          <a:noFill/>
        </p:spPr>
        <p:txBody>
          <a:bodyPr wrap="square">
            <a:spAutoFit/>
          </a:bodyPr>
          <a:lstStyle/>
          <a:p>
            <a:r>
              <a:rPr lang="fr-FR" sz="2000" dirty="0"/>
              <a:t>Total</a:t>
            </a:r>
          </a:p>
        </p:txBody>
      </p:sp>
      <p:sp>
        <p:nvSpPr>
          <p:cNvPr id="19" name="ZoneTexte 18">
            <a:extLst>
              <a:ext uri="{FF2B5EF4-FFF2-40B4-BE49-F238E27FC236}">
                <a16:creationId xmlns:a16="http://schemas.microsoft.com/office/drawing/2014/main" id="{78D10180-1685-AD52-17EE-AD0CB9C0F2AD}"/>
              </a:ext>
            </a:extLst>
          </p:cNvPr>
          <p:cNvSpPr txBox="1"/>
          <p:nvPr/>
        </p:nvSpPr>
        <p:spPr>
          <a:xfrm>
            <a:off x="6453388" y="4157710"/>
            <a:ext cx="899813" cy="400110"/>
          </a:xfrm>
          <a:prstGeom prst="rect">
            <a:avLst/>
          </a:prstGeom>
          <a:noFill/>
        </p:spPr>
        <p:txBody>
          <a:bodyPr wrap="square">
            <a:spAutoFit/>
          </a:bodyPr>
          <a:lstStyle/>
          <a:p>
            <a:r>
              <a:rPr lang="fr-FR" sz="2000" dirty="0"/>
              <a:t>Macro</a:t>
            </a:r>
          </a:p>
        </p:txBody>
      </p:sp>
      <p:sp>
        <p:nvSpPr>
          <p:cNvPr id="20" name="ZoneTexte 19">
            <a:extLst>
              <a:ext uri="{FF2B5EF4-FFF2-40B4-BE49-F238E27FC236}">
                <a16:creationId xmlns:a16="http://schemas.microsoft.com/office/drawing/2014/main" id="{26DEC8D1-280D-7AD4-75A4-3B2373387420}"/>
              </a:ext>
            </a:extLst>
          </p:cNvPr>
          <p:cNvSpPr txBox="1"/>
          <p:nvPr/>
        </p:nvSpPr>
        <p:spPr>
          <a:xfrm>
            <a:off x="7856870" y="4163853"/>
            <a:ext cx="899813" cy="400110"/>
          </a:xfrm>
          <a:prstGeom prst="rect">
            <a:avLst/>
          </a:prstGeom>
          <a:noFill/>
        </p:spPr>
        <p:txBody>
          <a:bodyPr wrap="square">
            <a:spAutoFit/>
          </a:bodyPr>
          <a:lstStyle/>
          <a:p>
            <a:r>
              <a:rPr lang="fr-FR" sz="2000" dirty="0"/>
              <a:t>Micro</a:t>
            </a:r>
          </a:p>
        </p:txBody>
      </p:sp>
      <p:sp>
        <p:nvSpPr>
          <p:cNvPr id="21" name="ZoneTexte 20">
            <a:extLst>
              <a:ext uri="{FF2B5EF4-FFF2-40B4-BE49-F238E27FC236}">
                <a16:creationId xmlns:a16="http://schemas.microsoft.com/office/drawing/2014/main" id="{30D4130B-51A0-4482-06B9-6329D1E0ED48}"/>
              </a:ext>
            </a:extLst>
          </p:cNvPr>
          <p:cNvSpPr txBox="1"/>
          <p:nvPr/>
        </p:nvSpPr>
        <p:spPr>
          <a:xfrm>
            <a:off x="8774746" y="4154642"/>
            <a:ext cx="1488972" cy="400110"/>
          </a:xfrm>
          <a:prstGeom prst="rect">
            <a:avLst/>
          </a:prstGeom>
          <a:noFill/>
        </p:spPr>
        <p:txBody>
          <a:bodyPr wrap="square">
            <a:spAutoFit/>
          </a:bodyPr>
          <a:lstStyle/>
          <a:p>
            <a:r>
              <a:rPr lang="fr-FR" sz="2000" dirty="0"/>
              <a:t>Substances</a:t>
            </a:r>
          </a:p>
        </p:txBody>
      </p:sp>
      <p:sp>
        <p:nvSpPr>
          <p:cNvPr id="22" name="ZoneTexte 21">
            <a:extLst>
              <a:ext uri="{FF2B5EF4-FFF2-40B4-BE49-F238E27FC236}">
                <a16:creationId xmlns:a16="http://schemas.microsoft.com/office/drawing/2014/main" id="{8B84B837-6521-0043-77E5-D39230996C48}"/>
              </a:ext>
            </a:extLst>
          </p:cNvPr>
          <p:cNvSpPr txBox="1"/>
          <p:nvPr/>
        </p:nvSpPr>
        <p:spPr>
          <a:xfrm>
            <a:off x="10091754" y="4145892"/>
            <a:ext cx="1934244" cy="400110"/>
          </a:xfrm>
          <a:prstGeom prst="rect">
            <a:avLst/>
          </a:prstGeom>
          <a:noFill/>
        </p:spPr>
        <p:txBody>
          <a:bodyPr wrap="square">
            <a:spAutoFit/>
          </a:bodyPr>
          <a:lstStyle/>
          <a:p>
            <a:r>
              <a:rPr lang="fr-FR" sz="2000" dirty="0" err="1"/>
              <a:t>Semiochemicals</a:t>
            </a:r>
            <a:endParaRPr lang="fr-FR" sz="2000" dirty="0"/>
          </a:p>
        </p:txBody>
      </p:sp>
      <p:sp>
        <p:nvSpPr>
          <p:cNvPr id="23" name="ZoneTexte 22">
            <a:extLst>
              <a:ext uri="{FF2B5EF4-FFF2-40B4-BE49-F238E27FC236}">
                <a16:creationId xmlns:a16="http://schemas.microsoft.com/office/drawing/2014/main" id="{90049051-4688-3A33-7980-327FA1B4604C}"/>
              </a:ext>
            </a:extLst>
          </p:cNvPr>
          <p:cNvSpPr txBox="1"/>
          <p:nvPr/>
        </p:nvSpPr>
        <p:spPr>
          <a:xfrm>
            <a:off x="0" y="4965663"/>
            <a:ext cx="12191999" cy="1200329"/>
          </a:xfrm>
          <a:prstGeom prst="rect">
            <a:avLst/>
          </a:prstGeom>
          <a:noFill/>
        </p:spPr>
        <p:txBody>
          <a:bodyPr wrap="square" rtlCol="0">
            <a:spAutoFit/>
          </a:bodyPr>
          <a:lstStyle/>
          <a:p>
            <a:pPr algn="ctr"/>
            <a:r>
              <a:rPr lang="fr-FR" sz="2400" dirty="0" err="1"/>
              <a:t>Biocontrol</a:t>
            </a:r>
            <a:r>
              <a:rPr lang="fr-FR" sz="2400" dirty="0"/>
              <a:t> (BC) use </a:t>
            </a:r>
            <a:r>
              <a:rPr lang="fr-FR" sz="2400" dirty="0" err="1"/>
              <a:t>is</a:t>
            </a:r>
            <a:r>
              <a:rPr lang="fr-FR" sz="2400" dirty="0"/>
              <a:t> </a:t>
            </a:r>
            <a:r>
              <a:rPr lang="fr-FR" sz="2400" dirty="0" err="1"/>
              <a:t>increasing</a:t>
            </a:r>
            <a:r>
              <a:rPr lang="fr-FR" sz="2400" dirty="0"/>
              <a:t>.</a:t>
            </a:r>
          </a:p>
          <a:p>
            <a:pPr algn="ctr"/>
            <a:r>
              <a:rPr lang="fr-FR" sz="2400" dirty="0"/>
              <a:t>Speed of </a:t>
            </a:r>
            <a:r>
              <a:rPr lang="fr-FR" sz="2400" dirty="0" err="1"/>
              <a:t>BC’s</a:t>
            </a:r>
            <a:r>
              <a:rPr lang="fr-FR" sz="2400" dirty="0"/>
              <a:t> </a:t>
            </a:r>
            <a:r>
              <a:rPr lang="fr-FR" sz="2400" dirty="0" err="1"/>
              <a:t>growth</a:t>
            </a:r>
            <a:r>
              <a:rPr lang="fr-FR" sz="2400" dirty="0"/>
              <a:t> </a:t>
            </a:r>
            <a:r>
              <a:rPr lang="fr-FR" sz="2400" dirty="0" err="1"/>
              <a:t>is</a:t>
            </a:r>
            <a:r>
              <a:rPr lang="fr-FR" sz="2400" dirty="0"/>
              <a:t> </a:t>
            </a:r>
            <a:r>
              <a:rPr lang="fr-FR" sz="2400" dirty="0" err="1"/>
              <a:t>lower</a:t>
            </a:r>
            <a:r>
              <a:rPr lang="fr-FR" sz="2400" dirty="0"/>
              <a:t> </a:t>
            </a:r>
            <a:r>
              <a:rPr lang="fr-FR" sz="2400" dirty="0" err="1"/>
              <a:t>than</a:t>
            </a:r>
            <a:r>
              <a:rPr lang="fr-FR" sz="2400" dirty="0"/>
              <a:t> </a:t>
            </a:r>
            <a:r>
              <a:rPr lang="fr-FR" sz="2400" dirty="0" err="1"/>
              <a:t>expected</a:t>
            </a:r>
            <a:r>
              <a:rPr lang="fr-FR" sz="2400" dirty="0"/>
              <a:t> by public </a:t>
            </a:r>
            <a:r>
              <a:rPr lang="fr-FR" sz="2400" dirty="0" err="1"/>
              <a:t>policies</a:t>
            </a:r>
            <a:r>
              <a:rPr lang="fr-FR" sz="2400" dirty="0"/>
              <a:t>.</a:t>
            </a:r>
          </a:p>
          <a:p>
            <a:pPr algn="ctr"/>
            <a:r>
              <a:rPr lang="en-US" sz="2400" dirty="0"/>
              <a:t>The contribution of BC to reducing the use of chemical pesticides is unclear in most systems.</a:t>
            </a:r>
            <a:endParaRPr lang="fr-FR" sz="2400" dirty="0"/>
          </a:p>
        </p:txBody>
      </p:sp>
    </p:spTree>
    <p:extLst>
      <p:ext uri="{BB962C8B-B14F-4D97-AF65-F5344CB8AC3E}">
        <p14:creationId xmlns:p14="http://schemas.microsoft.com/office/powerpoint/2010/main" val="8235116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Groupe 22">
            <a:extLst>
              <a:ext uri="{FF2B5EF4-FFF2-40B4-BE49-F238E27FC236}">
                <a16:creationId xmlns:a16="http://schemas.microsoft.com/office/drawing/2014/main" id="{4D599DD1-48B7-6352-7BC0-9537C3CAFBB9}"/>
              </a:ext>
            </a:extLst>
          </p:cNvPr>
          <p:cNvGrpSpPr/>
          <p:nvPr/>
        </p:nvGrpSpPr>
        <p:grpSpPr>
          <a:xfrm>
            <a:off x="1769814" y="1511806"/>
            <a:ext cx="8912627" cy="3834388"/>
            <a:chOff x="2107699" y="3475167"/>
            <a:chExt cx="6366272" cy="2223218"/>
          </a:xfrm>
        </p:grpSpPr>
        <p:sp>
          <p:nvSpPr>
            <p:cNvPr id="24" name="Rectangle à coins arrondis 5">
              <a:extLst>
                <a:ext uri="{FF2B5EF4-FFF2-40B4-BE49-F238E27FC236}">
                  <a16:creationId xmlns:a16="http://schemas.microsoft.com/office/drawing/2014/main" id="{77B70D4A-3839-187D-FA7B-27F06CF62640}"/>
                </a:ext>
              </a:extLst>
            </p:cNvPr>
            <p:cNvSpPr/>
            <p:nvPr/>
          </p:nvSpPr>
          <p:spPr>
            <a:xfrm>
              <a:off x="3740135" y="3475167"/>
              <a:ext cx="1690636" cy="512138"/>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defPPr>
                <a:defRPr lang="fr-FR"/>
              </a:defPPr>
              <a:lvl1pPr algn="l" rtl="0" fontAlgn="base">
                <a:spcBef>
                  <a:spcPct val="0"/>
                </a:spcBef>
                <a:spcAft>
                  <a:spcPct val="0"/>
                </a:spcAft>
                <a:defRPr kern="1200">
                  <a:solidFill>
                    <a:schemeClr val="dk1"/>
                  </a:solidFill>
                  <a:latin typeface="+mn-lt"/>
                  <a:ea typeface="+mn-ea"/>
                  <a:cs typeface="+mn-cs"/>
                </a:defRPr>
              </a:lvl1pPr>
              <a:lvl2pPr marL="457200" algn="l" rtl="0" fontAlgn="base">
                <a:spcBef>
                  <a:spcPct val="0"/>
                </a:spcBef>
                <a:spcAft>
                  <a:spcPct val="0"/>
                </a:spcAft>
                <a:defRPr kern="1200">
                  <a:solidFill>
                    <a:schemeClr val="dk1"/>
                  </a:solidFill>
                  <a:latin typeface="+mn-lt"/>
                  <a:ea typeface="+mn-ea"/>
                  <a:cs typeface="+mn-cs"/>
                </a:defRPr>
              </a:lvl2pPr>
              <a:lvl3pPr marL="914400" algn="l" rtl="0" fontAlgn="base">
                <a:spcBef>
                  <a:spcPct val="0"/>
                </a:spcBef>
                <a:spcAft>
                  <a:spcPct val="0"/>
                </a:spcAft>
                <a:defRPr kern="1200">
                  <a:solidFill>
                    <a:schemeClr val="dk1"/>
                  </a:solidFill>
                  <a:latin typeface="+mn-lt"/>
                  <a:ea typeface="+mn-ea"/>
                  <a:cs typeface="+mn-cs"/>
                </a:defRPr>
              </a:lvl3pPr>
              <a:lvl4pPr marL="1371600" algn="l" rtl="0" fontAlgn="base">
                <a:spcBef>
                  <a:spcPct val="0"/>
                </a:spcBef>
                <a:spcAft>
                  <a:spcPct val="0"/>
                </a:spcAft>
                <a:defRPr kern="1200">
                  <a:solidFill>
                    <a:schemeClr val="dk1"/>
                  </a:solidFill>
                  <a:latin typeface="+mn-lt"/>
                  <a:ea typeface="+mn-ea"/>
                  <a:cs typeface="+mn-cs"/>
                </a:defRPr>
              </a:lvl4pPr>
              <a:lvl5pPr marL="1828800" algn="l" rtl="0" fontAlgn="base">
                <a:spcBef>
                  <a:spcPct val="0"/>
                </a:spcBef>
                <a:spcAft>
                  <a:spcPct val="0"/>
                </a:spcAft>
                <a:defRPr kern="1200">
                  <a:solidFill>
                    <a:schemeClr val="dk1"/>
                  </a:solidFill>
                  <a:latin typeface="+mn-lt"/>
                  <a:ea typeface="+mn-ea"/>
                  <a:cs typeface="+mn-cs"/>
                </a:defRPr>
              </a:lvl5pPr>
              <a:lvl6pPr marL="2286000" algn="l" defTabSz="914400" rtl="0" eaLnBrk="1" latinLnBrk="0" hangingPunct="1">
                <a:defRPr kern="1200">
                  <a:solidFill>
                    <a:schemeClr val="dk1"/>
                  </a:solidFill>
                  <a:latin typeface="+mn-lt"/>
                  <a:ea typeface="+mn-ea"/>
                  <a:cs typeface="+mn-cs"/>
                </a:defRPr>
              </a:lvl6pPr>
              <a:lvl7pPr marL="2743200" algn="l" defTabSz="914400" rtl="0" eaLnBrk="1" latinLnBrk="0" hangingPunct="1">
                <a:defRPr kern="1200">
                  <a:solidFill>
                    <a:schemeClr val="dk1"/>
                  </a:solidFill>
                  <a:latin typeface="+mn-lt"/>
                  <a:ea typeface="+mn-ea"/>
                  <a:cs typeface="+mn-cs"/>
                </a:defRPr>
              </a:lvl7pPr>
              <a:lvl8pPr marL="3200400" algn="l" defTabSz="914400" rtl="0" eaLnBrk="1" latinLnBrk="0" hangingPunct="1">
                <a:defRPr kern="1200">
                  <a:solidFill>
                    <a:schemeClr val="dk1"/>
                  </a:solidFill>
                  <a:latin typeface="+mn-lt"/>
                  <a:ea typeface="+mn-ea"/>
                  <a:cs typeface="+mn-cs"/>
                </a:defRPr>
              </a:lvl8pPr>
              <a:lvl9pPr marL="3657600" algn="l" defTabSz="914400" rtl="0" eaLnBrk="1" latinLnBrk="0" hangingPunct="1">
                <a:defRPr kern="1200">
                  <a:solidFill>
                    <a:schemeClr val="dk1"/>
                  </a:solidFill>
                  <a:latin typeface="+mn-lt"/>
                  <a:ea typeface="+mn-ea"/>
                  <a:cs typeface="+mn-cs"/>
                </a:defRPr>
              </a:lvl9pPr>
            </a:lstStyle>
            <a:p>
              <a:pPr algn="ctr">
                <a:defRPr/>
              </a:pPr>
              <a:r>
                <a:rPr lang="fr-FR" sz="2000" b="1" dirty="0">
                  <a:solidFill>
                    <a:srgbClr val="002060"/>
                  </a:solidFill>
                </a:rPr>
                <a:t>Small </a:t>
              </a:r>
              <a:r>
                <a:rPr lang="fr-FR" sz="2000" b="1" dirty="0" err="1">
                  <a:solidFill>
                    <a:srgbClr val="002060"/>
                  </a:solidFill>
                </a:rPr>
                <a:t>markets</a:t>
              </a:r>
              <a:endParaRPr lang="fr-FR" sz="2000" b="1" dirty="0">
                <a:solidFill>
                  <a:srgbClr val="002060"/>
                </a:solidFill>
              </a:endParaRPr>
            </a:p>
          </p:txBody>
        </p:sp>
        <p:sp>
          <p:nvSpPr>
            <p:cNvPr id="25" name="Rectangle à coins arrondis 6">
              <a:extLst>
                <a:ext uri="{FF2B5EF4-FFF2-40B4-BE49-F238E27FC236}">
                  <a16:creationId xmlns:a16="http://schemas.microsoft.com/office/drawing/2014/main" id="{5C606D5F-7AB2-FEAB-B0F3-DD82CE7FA9FE}"/>
                </a:ext>
              </a:extLst>
            </p:cNvPr>
            <p:cNvSpPr/>
            <p:nvPr/>
          </p:nvSpPr>
          <p:spPr>
            <a:xfrm>
              <a:off x="7037897" y="4068984"/>
              <a:ext cx="1436074" cy="684238"/>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defPPr>
                <a:defRPr lang="fr-FR"/>
              </a:defPPr>
              <a:lvl1pPr algn="l" rtl="0" fontAlgn="base">
                <a:spcBef>
                  <a:spcPct val="0"/>
                </a:spcBef>
                <a:spcAft>
                  <a:spcPct val="0"/>
                </a:spcAft>
                <a:defRPr kern="1200">
                  <a:solidFill>
                    <a:schemeClr val="dk1"/>
                  </a:solidFill>
                  <a:latin typeface="+mn-lt"/>
                  <a:ea typeface="+mn-ea"/>
                  <a:cs typeface="+mn-cs"/>
                </a:defRPr>
              </a:lvl1pPr>
              <a:lvl2pPr marL="457200" algn="l" rtl="0" fontAlgn="base">
                <a:spcBef>
                  <a:spcPct val="0"/>
                </a:spcBef>
                <a:spcAft>
                  <a:spcPct val="0"/>
                </a:spcAft>
                <a:defRPr kern="1200">
                  <a:solidFill>
                    <a:schemeClr val="dk1"/>
                  </a:solidFill>
                  <a:latin typeface="+mn-lt"/>
                  <a:ea typeface="+mn-ea"/>
                  <a:cs typeface="+mn-cs"/>
                </a:defRPr>
              </a:lvl2pPr>
              <a:lvl3pPr marL="914400" algn="l" rtl="0" fontAlgn="base">
                <a:spcBef>
                  <a:spcPct val="0"/>
                </a:spcBef>
                <a:spcAft>
                  <a:spcPct val="0"/>
                </a:spcAft>
                <a:defRPr kern="1200">
                  <a:solidFill>
                    <a:schemeClr val="dk1"/>
                  </a:solidFill>
                  <a:latin typeface="+mn-lt"/>
                  <a:ea typeface="+mn-ea"/>
                  <a:cs typeface="+mn-cs"/>
                </a:defRPr>
              </a:lvl3pPr>
              <a:lvl4pPr marL="1371600" algn="l" rtl="0" fontAlgn="base">
                <a:spcBef>
                  <a:spcPct val="0"/>
                </a:spcBef>
                <a:spcAft>
                  <a:spcPct val="0"/>
                </a:spcAft>
                <a:defRPr kern="1200">
                  <a:solidFill>
                    <a:schemeClr val="dk1"/>
                  </a:solidFill>
                  <a:latin typeface="+mn-lt"/>
                  <a:ea typeface="+mn-ea"/>
                  <a:cs typeface="+mn-cs"/>
                </a:defRPr>
              </a:lvl4pPr>
              <a:lvl5pPr marL="1828800" algn="l" rtl="0" fontAlgn="base">
                <a:spcBef>
                  <a:spcPct val="0"/>
                </a:spcBef>
                <a:spcAft>
                  <a:spcPct val="0"/>
                </a:spcAft>
                <a:defRPr kern="1200">
                  <a:solidFill>
                    <a:schemeClr val="dk1"/>
                  </a:solidFill>
                  <a:latin typeface="+mn-lt"/>
                  <a:ea typeface="+mn-ea"/>
                  <a:cs typeface="+mn-cs"/>
                </a:defRPr>
              </a:lvl5pPr>
              <a:lvl6pPr marL="2286000" algn="l" defTabSz="914400" rtl="0" eaLnBrk="1" latinLnBrk="0" hangingPunct="1">
                <a:defRPr kern="1200">
                  <a:solidFill>
                    <a:schemeClr val="dk1"/>
                  </a:solidFill>
                  <a:latin typeface="+mn-lt"/>
                  <a:ea typeface="+mn-ea"/>
                  <a:cs typeface="+mn-cs"/>
                </a:defRPr>
              </a:lvl6pPr>
              <a:lvl7pPr marL="2743200" algn="l" defTabSz="914400" rtl="0" eaLnBrk="1" latinLnBrk="0" hangingPunct="1">
                <a:defRPr kern="1200">
                  <a:solidFill>
                    <a:schemeClr val="dk1"/>
                  </a:solidFill>
                  <a:latin typeface="+mn-lt"/>
                  <a:ea typeface="+mn-ea"/>
                  <a:cs typeface="+mn-cs"/>
                </a:defRPr>
              </a:lvl7pPr>
              <a:lvl8pPr marL="3200400" algn="l" defTabSz="914400" rtl="0" eaLnBrk="1" latinLnBrk="0" hangingPunct="1">
                <a:defRPr kern="1200">
                  <a:solidFill>
                    <a:schemeClr val="dk1"/>
                  </a:solidFill>
                  <a:latin typeface="+mn-lt"/>
                  <a:ea typeface="+mn-ea"/>
                  <a:cs typeface="+mn-cs"/>
                </a:defRPr>
              </a:lvl8pPr>
              <a:lvl9pPr marL="3657600" algn="l" defTabSz="914400" rtl="0" eaLnBrk="1" latinLnBrk="0" hangingPunct="1">
                <a:defRPr kern="1200">
                  <a:solidFill>
                    <a:schemeClr val="dk1"/>
                  </a:solidFill>
                  <a:latin typeface="+mn-lt"/>
                  <a:ea typeface="+mn-ea"/>
                  <a:cs typeface="+mn-cs"/>
                </a:defRPr>
              </a:lvl9pPr>
            </a:lstStyle>
            <a:p>
              <a:pPr algn="ctr">
                <a:defRPr/>
              </a:pPr>
              <a:r>
                <a:rPr lang="fr-FR" sz="2000" b="1" dirty="0">
                  <a:solidFill>
                    <a:srgbClr val="002060"/>
                  </a:solidFill>
                </a:rPr>
                <a:t>Limited </a:t>
              </a:r>
              <a:r>
                <a:rPr lang="fr-FR" sz="2000" b="1" dirty="0" err="1">
                  <a:solidFill>
                    <a:srgbClr val="002060"/>
                  </a:solidFill>
                </a:rPr>
                <a:t>investment</a:t>
              </a:r>
              <a:endParaRPr lang="fr-FR" sz="2000" b="1" dirty="0">
                <a:solidFill>
                  <a:srgbClr val="002060"/>
                </a:solidFill>
              </a:endParaRPr>
            </a:p>
          </p:txBody>
        </p:sp>
        <p:sp>
          <p:nvSpPr>
            <p:cNvPr id="26" name="Rectangle à coins arrondis 7">
              <a:extLst>
                <a:ext uri="{FF2B5EF4-FFF2-40B4-BE49-F238E27FC236}">
                  <a16:creationId xmlns:a16="http://schemas.microsoft.com/office/drawing/2014/main" id="{C9B6B8FD-C546-D7B6-5E6E-9E6E7D55D8BE}"/>
                </a:ext>
              </a:extLst>
            </p:cNvPr>
            <p:cNvSpPr/>
            <p:nvPr/>
          </p:nvSpPr>
          <p:spPr>
            <a:xfrm>
              <a:off x="3740134" y="5268457"/>
              <a:ext cx="1690637" cy="429928"/>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defPPr>
                <a:defRPr lang="fr-FR"/>
              </a:defPPr>
              <a:lvl1pPr algn="l" rtl="0" fontAlgn="base">
                <a:spcBef>
                  <a:spcPct val="0"/>
                </a:spcBef>
                <a:spcAft>
                  <a:spcPct val="0"/>
                </a:spcAft>
                <a:defRPr kern="1200">
                  <a:solidFill>
                    <a:schemeClr val="dk1"/>
                  </a:solidFill>
                  <a:latin typeface="+mn-lt"/>
                  <a:ea typeface="+mn-ea"/>
                  <a:cs typeface="+mn-cs"/>
                </a:defRPr>
              </a:lvl1pPr>
              <a:lvl2pPr marL="457200" algn="l" rtl="0" fontAlgn="base">
                <a:spcBef>
                  <a:spcPct val="0"/>
                </a:spcBef>
                <a:spcAft>
                  <a:spcPct val="0"/>
                </a:spcAft>
                <a:defRPr kern="1200">
                  <a:solidFill>
                    <a:schemeClr val="dk1"/>
                  </a:solidFill>
                  <a:latin typeface="+mn-lt"/>
                  <a:ea typeface="+mn-ea"/>
                  <a:cs typeface="+mn-cs"/>
                </a:defRPr>
              </a:lvl2pPr>
              <a:lvl3pPr marL="914400" algn="l" rtl="0" fontAlgn="base">
                <a:spcBef>
                  <a:spcPct val="0"/>
                </a:spcBef>
                <a:spcAft>
                  <a:spcPct val="0"/>
                </a:spcAft>
                <a:defRPr kern="1200">
                  <a:solidFill>
                    <a:schemeClr val="dk1"/>
                  </a:solidFill>
                  <a:latin typeface="+mn-lt"/>
                  <a:ea typeface="+mn-ea"/>
                  <a:cs typeface="+mn-cs"/>
                </a:defRPr>
              </a:lvl3pPr>
              <a:lvl4pPr marL="1371600" algn="l" rtl="0" fontAlgn="base">
                <a:spcBef>
                  <a:spcPct val="0"/>
                </a:spcBef>
                <a:spcAft>
                  <a:spcPct val="0"/>
                </a:spcAft>
                <a:defRPr kern="1200">
                  <a:solidFill>
                    <a:schemeClr val="dk1"/>
                  </a:solidFill>
                  <a:latin typeface="+mn-lt"/>
                  <a:ea typeface="+mn-ea"/>
                  <a:cs typeface="+mn-cs"/>
                </a:defRPr>
              </a:lvl4pPr>
              <a:lvl5pPr marL="1828800" algn="l" rtl="0" fontAlgn="base">
                <a:spcBef>
                  <a:spcPct val="0"/>
                </a:spcBef>
                <a:spcAft>
                  <a:spcPct val="0"/>
                </a:spcAft>
                <a:defRPr kern="1200">
                  <a:solidFill>
                    <a:schemeClr val="dk1"/>
                  </a:solidFill>
                  <a:latin typeface="+mn-lt"/>
                  <a:ea typeface="+mn-ea"/>
                  <a:cs typeface="+mn-cs"/>
                </a:defRPr>
              </a:lvl5pPr>
              <a:lvl6pPr marL="2286000" algn="l" defTabSz="914400" rtl="0" eaLnBrk="1" latinLnBrk="0" hangingPunct="1">
                <a:defRPr kern="1200">
                  <a:solidFill>
                    <a:schemeClr val="dk1"/>
                  </a:solidFill>
                  <a:latin typeface="+mn-lt"/>
                  <a:ea typeface="+mn-ea"/>
                  <a:cs typeface="+mn-cs"/>
                </a:defRPr>
              </a:lvl6pPr>
              <a:lvl7pPr marL="2743200" algn="l" defTabSz="914400" rtl="0" eaLnBrk="1" latinLnBrk="0" hangingPunct="1">
                <a:defRPr kern="1200">
                  <a:solidFill>
                    <a:schemeClr val="dk1"/>
                  </a:solidFill>
                  <a:latin typeface="+mn-lt"/>
                  <a:ea typeface="+mn-ea"/>
                  <a:cs typeface="+mn-cs"/>
                </a:defRPr>
              </a:lvl7pPr>
              <a:lvl8pPr marL="3200400" algn="l" defTabSz="914400" rtl="0" eaLnBrk="1" latinLnBrk="0" hangingPunct="1">
                <a:defRPr kern="1200">
                  <a:solidFill>
                    <a:schemeClr val="dk1"/>
                  </a:solidFill>
                  <a:latin typeface="+mn-lt"/>
                  <a:ea typeface="+mn-ea"/>
                  <a:cs typeface="+mn-cs"/>
                </a:defRPr>
              </a:lvl8pPr>
              <a:lvl9pPr marL="3657600" algn="l" defTabSz="914400" rtl="0" eaLnBrk="1" latinLnBrk="0" hangingPunct="1">
                <a:defRPr kern="1200">
                  <a:solidFill>
                    <a:schemeClr val="dk1"/>
                  </a:solidFill>
                  <a:latin typeface="+mn-lt"/>
                  <a:ea typeface="+mn-ea"/>
                  <a:cs typeface="+mn-cs"/>
                </a:defRPr>
              </a:lvl9pPr>
            </a:lstStyle>
            <a:p>
              <a:pPr algn="ctr">
                <a:defRPr/>
              </a:pPr>
              <a:r>
                <a:rPr lang="fr-FR" sz="2000" b="1" dirty="0" err="1">
                  <a:solidFill>
                    <a:srgbClr val="002060"/>
                  </a:solidFill>
                </a:rPr>
                <a:t>Insufficient</a:t>
              </a:r>
              <a:r>
                <a:rPr lang="fr-FR" sz="2000" b="1" dirty="0">
                  <a:solidFill>
                    <a:srgbClr val="002060"/>
                  </a:solidFill>
                </a:rPr>
                <a:t> know-how</a:t>
              </a:r>
            </a:p>
          </p:txBody>
        </p:sp>
        <p:sp>
          <p:nvSpPr>
            <p:cNvPr id="27" name="Rectangle à coins arrondis 8">
              <a:extLst>
                <a:ext uri="{FF2B5EF4-FFF2-40B4-BE49-F238E27FC236}">
                  <a16:creationId xmlns:a16="http://schemas.microsoft.com/office/drawing/2014/main" id="{D65D21E8-C32F-12E9-6BAF-FE8DEDBE290E}"/>
                </a:ext>
              </a:extLst>
            </p:cNvPr>
            <p:cNvSpPr/>
            <p:nvPr/>
          </p:nvSpPr>
          <p:spPr>
            <a:xfrm>
              <a:off x="2107699" y="4071316"/>
              <a:ext cx="1521139" cy="684238"/>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defPPr>
                <a:defRPr lang="fr-FR"/>
              </a:defPPr>
              <a:lvl1pPr algn="l" rtl="0" fontAlgn="base">
                <a:spcBef>
                  <a:spcPct val="0"/>
                </a:spcBef>
                <a:spcAft>
                  <a:spcPct val="0"/>
                </a:spcAft>
                <a:defRPr kern="1200">
                  <a:solidFill>
                    <a:schemeClr val="dk1"/>
                  </a:solidFill>
                  <a:latin typeface="+mn-lt"/>
                  <a:ea typeface="+mn-ea"/>
                  <a:cs typeface="+mn-cs"/>
                </a:defRPr>
              </a:lvl1pPr>
              <a:lvl2pPr marL="457200" algn="l" rtl="0" fontAlgn="base">
                <a:spcBef>
                  <a:spcPct val="0"/>
                </a:spcBef>
                <a:spcAft>
                  <a:spcPct val="0"/>
                </a:spcAft>
                <a:defRPr kern="1200">
                  <a:solidFill>
                    <a:schemeClr val="dk1"/>
                  </a:solidFill>
                  <a:latin typeface="+mn-lt"/>
                  <a:ea typeface="+mn-ea"/>
                  <a:cs typeface="+mn-cs"/>
                </a:defRPr>
              </a:lvl2pPr>
              <a:lvl3pPr marL="914400" algn="l" rtl="0" fontAlgn="base">
                <a:spcBef>
                  <a:spcPct val="0"/>
                </a:spcBef>
                <a:spcAft>
                  <a:spcPct val="0"/>
                </a:spcAft>
                <a:defRPr kern="1200">
                  <a:solidFill>
                    <a:schemeClr val="dk1"/>
                  </a:solidFill>
                  <a:latin typeface="+mn-lt"/>
                  <a:ea typeface="+mn-ea"/>
                  <a:cs typeface="+mn-cs"/>
                </a:defRPr>
              </a:lvl3pPr>
              <a:lvl4pPr marL="1371600" algn="l" rtl="0" fontAlgn="base">
                <a:spcBef>
                  <a:spcPct val="0"/>
                </a:spcBef>
                <a:spcAft>
                  <a:spcPct val="0"/>
                </a:spcAft>
                <a:defRPr kern="1200">
                  <a:solidFill>
                    <a:schemeClr val="dk1"/>
                  </a:solidFill>
                  <a:latin typeface="+mn-lt"/>
                  <a:ea typeface="+mn-ea"/>
                  <a:cs typeface="+mn-cs"/>
                </a:defRPr>
              </a:lvl4pPr>
              <a:lvl5pPr marL="1828800" algn="l" rtl="0" fontAlgn="base">
                <a:spcBef>
                  <a:spcPct val="0"/>
                </a:spcBef>
                <a:spcAft>
                  <a:spcPct val="0"/>
                </a:spcAft>
                <a:defRPr kern="1200">
                  <a:solidFill>
                    <a:schemeClr val="dk1"/>
                  </a:solidFill>
                  <a:latin typeface="+mn-lt"/>
                  <a:ea typeface="+mn-ea"/>
                  <a:cs typeface="+mn-cs"/>
                </a:defRPr>
              </a:lvl5pPr>
              <a:lvl6pPr marL="2286000" algn="l" defTabSz="914400" rtl="0" eaLnBrk="1" latinLnBrk="0" hangingPunct="1">
                <a:defRPr kern="1200">
                  <a:solidFill>
                    <a:schemeClr val="dk1"/>
                  </a:solidFill>
                  <a:latin typeface="+mn-lt"/>
                  <a:ea typeface="+mn-ea"/>
                  <a:cs typeface="+mn-cs"/>
                </a:defRPr>
              </a:lvl6pPr>
              <a:lvl7pPr marL="2743200" algn="l" defTabSz="914400" rtl="0" eaLnBrk="1" latinLnBrk="0" hangingPunct="1">
                <a:defRPr kern="1200">
                  <a:solidFill>
                    <a:schemeClr val="dk1"/>
                  </a:solidFill>
                  <a:latin typeface="+mn-lt"/>
                  <a:ea typeface="+mn-ea"/>
                  <a:cs typeface="+mn-cs"/>
                </a:defRPr>
              </a:lvl7pPr>
              <a:lvl8pPr marL="3200400" algn="l" defTabSz="914400" rtl="0" eaLnBrk="1" latinLnBrk="0" hangingPunct="1">
                <a:defRPr kern="1200">
                  <a:solidFill>
                    <a:schemeClr val="dk1"/>
                  </a:solidFill>
                  <a:latin typeface="+mn-lt"/>
                  <a:ea typeface="+mn-ea"/>
                  <a:cs typeface="+mn-cs"/>
                </a:defRPr>
              </a:lvl8pPr>
              <a:lvl9pPr marL="3657600" algn="l" defTabSz="914400" rtl="0" eaLnBrk="1" latinLnBrk="0" hangingPunct="1">
                <a:defRPr kern="1200">
                  <a:solidFill>
                    <a:schemeClr val="dk1"/>
                  </a:solidFill>
                  <a:latin typeface="+mn-lt"/>
                  <a:ea typeface="+mn-ea"/>
                  <a:cs typeface="+mn-cs"/>
                </a:defRPr>
              </a:lvl9pPr>
            </a:lstStyle>
            <a:p>
              <a:pPr algn="ctr">
                <a:defRPr/>
              </a:pPr>
              <a:r>
                <a:rPr lang="fr-FR" sz="2000" b="1" dirty="0">
                  <a:solidFill>
                    <a:srgbClr val="002060"/>
                  </a:solidFill>
                </a:rPr>
                <a:t>Limited use</a:t>
              </a:r>
            </a:p>
          </p:txBody>
        </p:sp>
        <p:cxnSp>
          <p:nvCxnSpPr>
            <p:cNvPr id="28" name="Connecteur droit avec flèche 27">
              <a:extLst>
                <a:ext uri="{FF2B5EF4-FFF2-40B4-BE49-F238E27FC236}">
                  <a16:creationId xmlns:a16="http://schemas.microsoft.com/office/drawing/2014/main" id="{64C0806E-97D9-CC5E-C618-FC4A463FCD5A}"/>
                </a:ext>
              </a:extLst>
            </p:cNvPr>
            <p:cNvCxnSpPr>
              <a:cxnSpLocks/>
              <a:stCxn id="24" idx="3"/>
              <a:endCxn id="25" idx="0"/>
            </p:cNvCxnSpPr>
            <p:nvPr/>
          </p:nvCxnSpPr>
          <p:spPr>
            <a:xfrm>
              <a:off x="5430771" y="3731236"/>
              <a:ext cx="2325163" cy="337748"/>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29" name="Connecteur droit avec flèche 28">
              <a:extLst>
                <a:ext uri="{FF2B5EF4-FFF2-40B4-BE49-F238E27FC236}">
                  <a16:creationId xmlns:a16="http://schemas.microsoft.com/office/drawing/2014/main" id="{01F173E2-307B-5964-EB91-43EAFD882445}"/>
                </a:ext>
              </a:extLst>
            </p:cNvPr>
            <p:cNvCxnSpPr>
              <a:cxnSpLocks/>
              <a:stCxn id="25" idx="2"/>
              <a:endCxn id="26" idx="3"/>
            </p:cNvCxnSpPr>
            <p:nvPr/>
          </p:nvCxnSpPr>
          <p:spPr>
            <a:xfrm flipH="1">
              <a:off x="5430771" y="4753222"/>
              <a:ext cx="2325163" cy="730199"/>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30" name="Connecteur droit avec flèche 29">
              <a:extLst>
                <a:ext uri="{FF2B5EF4-FFF2-40B4-BE49-F238E27FC236}">
                  <a16:creationId xmlns:a16="http://schemas.microsoft.com/office/drawing/2014/main" id="{5B32D67F-AF72-F028-D650-396A54673E14}"/>
                </a:ext>
              </a:extLst>
            </p:cNvPr>
            <p:cNvCxnSpPr>
              <a:cxnSpLocks/>
              <a:stCxn id="26" idx="1"/>
              <a:endCxn id="27" idx="2"/>
            </p:cNvCxnSpPr>
            <p:nvPr/>
          </p:nvCxnSpPr>
          <p:spPr>
            <a:xfrm flipH="1" flipV="1">
              <a:off x="2868269" y="4755554"/>
              <a:ext cx="871866" cy="727867"/>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33" name="Connecteur droit avec flèche 32">
              <a:extLst>
                <a:ext uri="{FF2B5EF4-FFF2-40B4-BE49-F238E27FC236}">
                  <a16:creationId xmlns:a16="http://schemas.microsoft.com/office/drawing/2014/main" id="{77BED5CF-88CA-8148-DF17-79474C8CC157}"/>
                </a:ext>
              </a:extLst>
            </p:cNvPr>
            <p:cNvCxnSpPr>
              <a:cxnSpLocks/>
              <a:stCxn id="27" idx="0"/>
              <a:endCxn id="24" idx="1"/>
            </p:cNvCxnSpPr>
            <p:nvPr/>
          </p:nvCxnSpPr>
          <p:spPr>
            <a:xfrm flipV="1">
              <a:off x="2868269" y="3731236"/>
              <a:ext cx="871866" cy="340080"/>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sp>
          <p:nvSpPr>
            <p:cNvPr id="34" name="Rectangle à coins arrondis 14">
              <a:extLst>
                <a:ext uri="{FF2B5EF4-FFF2-40B4-BE49-F238E27FC236}">
                  <a16:creationId xmlns:a16="http://schemas.microsoft.com/office/drawing/2014/main" id="{09E3423C-827A-0FFF-F4EB-3184007A5DFE}"/>
                </a:ext>
              </a:extLst>
            </p:cNvPr>
            <p:cNvSpPr/>
            <p:nvPr/>
          </p:nvSpPr>
          <p:spPr>
            <a:xfrm>
              <a:off x="5562082" y="4068984"/>
              <a:ext cx="1436074" cy="684238"/>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defPPr>
                <a:defRPr lang="fr-FR"/>
              </a:defPPr>
              <a:lvl1pPr algn="l" rtl="0" fontAlgn="base">
                <a:spcBef>
                  <a:spcPct val="0"/>
                </a:spcBef>
                <a:spcAft>
                  <a:spcPct val="0"/>
                </a:spcAft>
                <a:defRPr kern="1200">
                  <a:solidFill>
                    <a:schemeClr val="dk1"/>
                  </a:solidFill>
                  <a:latin typeface="+mn-lt"/>
                  <a:ea typeface="+mn-ea"/>
                  <a:cs typeface="+mn-cs"/>
                </a:defRPr>
              </a:lvl1pPr>
              <a:lvl2pPr marL="457200" algn="l" rtl="0" fontAlgn="base">
                <a:spcBef>
                  <a:spcPct val="0"/>
                </a:spcBef>
                <a:spcAft>
                  <a:spcPct val="0"/>
                </a:spcAft>
                <a:defRPr kern="1200">
                  <a:solidFill>
                    <a:schemeClr val="dk1"/>
                  </a:solidFill>
                  <a:latin typeface="+mn-lt"/>
                  <a:ea typeface="+mn-ea"/>
                  <a:cs typeface="+mn-cs"/>
                </a:defRPr>
              </a:lvl2pPr>
              <a:lvl3pPr marL="914400" algn="l" rtl="0" fontAlgn="base">
                <a:spcBef>
                  <a:spcPct val="0"/>
                </a:spcBef>
                <a:spcAft>
                  <a:spcPct val="0"/>
                </a:spcAft>
                <a:defRPr kern="1200">
                  <a:solidFill>
                    <a:schemeClr val="dk1"/>
                  </a:solidFill>
                  <a:latin typeface="+mn-lt"/>
                  <a:ea typeface="+mn-ea"/>
                  <a:cs typeface="+mn-cs"/>
                </a:defRPr>
              </a:lvl3pPr>
              <a:lvl4pPr marL="1371600" algn="l" rtl="0" fontAlgn="base">
                <a:spcBef>
                  <a:spcPct val="0"/>
                </a:spcBef>
                <a:spcAft>
                  <a:spcPct val="0"/>
                </a:spcAft>
                <a:defRPr kern="1200">
                  <a:solidFill>
                    <a:schemeClr val="dk1"/>
                  </a:solidFill>
                  <a:latin typeface="+mn-lt"/>
                  <a:ea typeface="+mn-ea"/>
                  <a:cs typeface="+mn-cs"/>
                </a:defRPr>
              </a:lvl4pPr>
              <a:lvl5pPr marL="1828800" algn="l" rtl="0" fontAlgn="base">
                <a:spcBef>
                  <a:spcPct val="0"/>
                </a:spcBef>
                <a:spcAft>
                  <a:spcPct val="0"/>
                </a:spcAft>
                <a:defRPr kern="1200">
                  <a:solidFill>
                    <a:schemeClr val="dk1"/>
                  </a:solidFill>
                  <a:latin typeface="+mn-lt"/>
                  <a:ea typeface="+mn-ea"/>
                  <a:cs typeface="+mn-cs"/>
                </a:defRPr>
              </a:lvl5pPr>
              <a:lvl6pPr marL="2286000" algn="l" defTabSz="914400" rtl="0" eaLnBrk="1" latinLnBrk="0" hangingPunct="1">
                <a:defRPr kern="1200">
                  <a:solidFill>
                    <a:schemeClr val="dk1"/>
                  </a:solidFill>
                  <a:latin typeface="+mn-lt"/>
                  <a:ea typeface="+mn-ea"/>
                  <a:cs typeface="+mn-cs"/>
                </a:defRPr>
              </a:lvl6pPr>
              <a:lvl7pPr marL="2743200" algn="l" defTabSz="914400" rtl="0" eaLnBrk="1" latinLnBrk="0" hangingPunct="1">
                <a:defRPr kern="1200">
                  <a:solidFill>
                    <a:schemeClr val="dk1"/>
                  </a:solidFill>
                  <a:latin typeface="+mn-lt"/>
                  <a:ea typeface="+mn-ea"/>
                  <a:cs typeface="+mn-cs"/>
                </a:defRPr>
              </a:lvl7pPr>
              <a:lvl8pPr marL="3200400" algn="l" defTabSz="914400" rtl="0" eaLnBrk="1" latinLnBrk="0" hangingPunct="1">
                <a:defRPr kern="1200">
                  <a:solidFill>
                    <a:schemeClr val="dk1"/>
                  </a:solidFill>
                  <a:latin typeface="+mn-lt"/>
                  <a:ea typeface="+mn-ea"/>
                  <a:cs typeface="+mn-cs"/>
                </a:defRPr>
              </a:lvl8pPr>
              <a:lvl9pPr marL="3657600" algn="l" defTabSz="914400" rtl="0" eaLnBrk="1" latinLnBrk="0" hangingPunct="1">
                <a:defRPr kern="1200">
                  <a:solidFill>
                    <a:schemeClr val="dk1"/>
                  </a:solidFill>
                  <a:latin typeface="+mn-lt"/>
                  <a:ea typeface="+mn-ea"/>
                  <a:cs typeface="+mn-cs"/>
                </a:defRPr>
              </a:lvl9pPr>
            </a:lstStyle>
            <a:p>
              <a:pPr algn="ctr">
                <a:defRPr/>
              </a:pPr>
              <a:r>
                <a:rPr lang="fr-FR" sz="2000" b="1" dirty="0">
                  <a:solidFill>
                    <a:srgbClr val="002060"/>
                  </a:solidFill>
                </a:rPr>
                <a:t>Small-</a:t>
              </a:r>
              <a:r>
                <a:rPr lang="fr-FR" sz="2000" b="1" dirty="0" err="1">
                  <a:solidFill>
                    <a:srgbClr val="002060"/>
                  </a:solidFill>
                </a:rPr>
                <a:t>scale</a:t>
              </a:r>
              <a:r>
                <a:rPr lang="fr-FR" sz="2000" b="1" dirty="0">
                  <a:solidFill>
                    <a:srgbClr val="002060"/>
                  </a:solidFill>
                </a:rPr>
                <a:t> production</a:t>
              </a:r>
            </a:p>
          </p:txBody>
        </p:sp>
        <p:cxnSp>
          <p:nvCxnSpPr>
            <p:cNvPr id="35" name="Connecteur droit avec flèche 34">
              <a:extLst>
                <a:ext uri="{FF2B5EF4-FFF2-40B4-BE49-F238E27FC236}">
                  <a16:creationId xmlns:a16="http://schemas.microsoft.com/office/drawing/2014/main" id="{E6CFED94-2798-6DD7-0C42-2AFBD74DD0ED}"/>
                </a:ext>
              </a:extLst>
            </p:cNvPr>
            <p:cNvCxnSpPr>
              <a:cxnSpLocks/>
              <a:stCxn id="24" idx="3"/>
              <a:endCxn id="34" idx="0"/>
            </p:cNvCxnSpPr>
            <p:nvPr/>
          </p:nvCxnSpPr>
          <p:spPr>
            <a:xfrm>
              <a:off x="5430771" y="3731236"/>
              <a:ext cx="849348" cy="337748"/>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36" name="Connecteur droit avec flèche 35">
              <a:extLst>
                <a:ext uri="{FF2B5EF4-FFF2-40B4-BE49-F238E27FC236}">
                  <a16:creationId xmlns:a16="http://schemas.microsoft.com/office/drawing/2014/main" id="{B99816E8-D827-6C37-C149-F14C7DDB54C0}"/>
                </a:ext>
              </a:extLst>
            </p:cNvPr>
            <p:cNvCxnSpPr>
              <a:cxnSpLocks/>
              <a:stCxn id="34" idx="2"/>
              <a:endCxn id="37" idx="3"/>
            </p:cNvCxnSpPr>
            <p:nvPr/>
          </p:nvCxnSpPr>
          <p:spPr>
            <a:xfrm flipH="1">
              <a:off x="5430771" y="4753222"/>
              <a:ext cx="849348" cy="260926"/>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sp>
          <p:nvSpPr>
            <p:cNvPr id="37" name="Rectangle à coins arrondis 17">
              <a:extLst>
                <a:ext uri="{FF2B5EF4-FFF2-40B4-BE49-F238E27FC236}">
                  <a16:creationId xmlns:a16="http://schemas.microsoft.com/office/drawing/2014/main" id="{B883AF4D-2DC2-089E-F744-563C477C8353}"/>
                </a:ext>
              </a:extLst>
            </p:cNvPr>
            <p:cNvSpPr/>
            <p:nvPr/>
          </p:nvSpPr>
          <p:spPr>
            <a:xfrm>
              <a:off x="3740135" y="4827774"/>
              <a:ext cx="1690636" cy="372747"/>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defPPr>
                <a:defRPr lang="fr-FR"/>
              </a:defPPr>
              <a:lvl1pPr algn="l" rtl="0" fontAlgn="base">
                <a:spcBef>
                  <a:spcPct val="0"/>
                </a:spcBef>
                <a:spcAft>
                  <a:spcPct val="0"/>
                </a:spcAft>
                <a:defRPr kern="1200">
                  <a:solidFill>
                    <a:schemeClr val="dk1"/>
                  </a:solidFill>
                  <a:latin typeface="+mn-lt"/>
                  <a:ea typeface="+mn-ea"/>
                  <a:cs typeface="+mn-cs"/>
                </a:defRPr>
              </a:lvl1pPr>
              <a:lvl2pPr marL="457200" algn="l" rtl="0" fontAlgn="base">
                <a:spcBef>
                  <a:spcPct val="0"/>
                </a:spcBef>
                <a:spcAft>
                  <a:spcPct val="0"/>
                </a:spcAft>
                <a:defRPr kern="1200">
                  <a:solidFill>
                    <a:schemeClr val="dk1"/>
                  </a:solidFill>
                  <a:latin typeface="+mn-lt"/>
                  <a:ea typeface="+mn-ea"/>
                  <a:cs typeface="+mn-cs"/>
                </a:defRPr>
              </a:lvl2pPr>
              <a:lvl3pPr marL="914400" algn="l" rtl="0" fontAlgn="base">
                <a:spcBef>
                  <a:spcPct val="0"/>
                </a:spcBef>
                <a:spcAft>
                  <a:spcPct val="0"/>
                </a:spcAft>
                <a:defRPr kern="1200">
                  <a:solidFill>
                    <a:schemeClr val="dk1"/>
                  </a:solidFill>
                  <a:latin typeface="+mn-lt"/>
                  <a:ea typeface="+mn-ea"/>
                  <a:cs typeface="+mn-cs"/>
                </a:defRPr>
              </a:lvl3pPr>
              <a:lvl4pPr marL="1371600" algn="l" rtl="0" fontAlgn="base">
                <a:spcBef>
                  <a:spcPct val="0"/>
                </a:spcBef>
                <a:spcAft>
                  <a:spcPct val="0"/>
                </a:spcAft>
                <a:defRPr kern="1200">
                  <a:solidFill>
                    <a:schemeClr val="dk1"/>
                  </a:solidFill>
                  <a:latin typeface="+mn-lt"/>
                  <a:ea typeface="+mn-ea"/>
                  <a:cs typeface="+mn-cs"/>
                </a:defRPr>
              </a:lvl4pPr>
              <a:lvl5pPr marL="1828800" algn="l" rtl="0" fontAlgn="base">
                <a:spcBef>
                  <a:spcPct val="0"/>
                </a:spcBef>
                <a:spcAft>
                  <a:spcPct val="0"/>
                </a:spcAft>
                <a:defRPr kern="1200">
                  <a:solidFill>
                    <a:schemeClr val="dk1"/>
                  </a:solidFill>
                  <a:latin typeface="+mn-lt"/>
                  <a:ea typeface="+mn-ea"/>
                  <a:cs typeface="+mn-cs"/>
                </a:defRPr>
              </a:lvl5pPr>
              <a:lvl6pPr marL="2286000" algn="l" defTabSz="914400" rtl="0" eaLnBrk="1" latinLnBrk="0" hangingPunct="1">
                <a:defRPr kern="1200">
                  <a:solidFill>
                    <a:schemeClr val="dk1"/>
                  </a:solidFill>
                  <a:latin typeface="+mn-lt"/>
                  <a:ea typeface="+mn-ea"/>
                  <a:cs typeface="+mn-cs"/>
                </a:defRPr>
              </a:lvl6pPr>
              <a:lvl7pPr marL="2743200" algn="l" defTabSz="914400" rtl="0" eaLnBrk="1" latinLnBrk="0" hangingPunct="1">
                <a:defRPr kern="1200">
                  <a:solidFill>
                    <a:schemeClr val="dk1"/>
                  </a:solidFill>
                  <a:latin typeface="+mn-lt"/>
                  <a:ea typeface="+mn-ea"/>
                  <a:cs typeface="+mn-cs"/>
                </a:defRPr>
              </a:lvl7pPr>
              <a:lvl8pPr marL="3200400" algn="l" defTabSz="914400" rtl="0" eaLnBrk="1" latinLnBrk="0" hangingPunct="1">
                <a:defRPr kern="1200">
                  <a:solidFill>
                    <a:schemeClr val="dk1"/>
                  </a:solidFill>
                  <a:latin typeface="+mn-lt"/>
                  <a:ea typeface="+mn-ea"/>
                  <a:cs typeface="+mn-cs"/>
                </a:defRPr>
              </a:lvl8pPr>
              <a:lvl9pPr marL="3657600" algn="l" defTabSz="914400" rtl="0" eaLnBrk="1" latinLnBrk="0" hangingPunct="1">
                <a:defRPr kern="1200">
                  <a:solidFill>
                    <a:schemeClr val="dk1"/>
                  </a:solidFill>
                  <a:latin typeface="+mn-lt"/>
                  <a:ea typeface="+mn-ea"/>
                  <a:cs typeface="+mn-cs"/>
                </a:defRPr>
              </a:lvl9pPr>
            </a:lstStyle>
            <a:p>
              <a:pPr algn="ctr">
                <a:defRPr/>
              </a:pPr>
              <a:r>
                <a:rPr lang="fr-FR" sz="2000" b="1" dirty="0" err="1">
                  <a:solidFill>
                    <a:srgbClr val="002060"/>
                  </a:solidFill>
                </a:rPr>
                <a:t>Higher</a:t>
              </a:r>
              <a:r>
                <a:rPr lang="fr-FR" sz="2000" b="1" dirty="0">
                  <a:solidFill>
                    <a:srgbClr val="002060"/>
                  </a:solidFill>
                </a:rPr>
                <a:t> </a:t>
              </a:r>
              <a:r>
                <a:rPr lang="fr-FR" sz="2000" b="1" dirty="0" err="1">
                  <a:solidFill>
                    <a:srgbClr val="002060"/>
                  </a:solidFill>
                </a:rPr>
                <a:t>price</a:t>
              </a:r>
              <a:endParaRPr lang="fr-FR" sz="2000" b="1" dirty="0">
                <a:solidFill>
                  <a:srgbClr val="002060"/>
                </a:solidFill>
              </a:endParaRPr>
            </a:p>
          </p:txBody>
        </p:sp>
        <p:cxnSp>
          <p:nvCxnSpPr>
            <p:cNvPr id="38" name="Connecteur droit avec flèche 37">
              <a:extLst>
                <a:ext uri="{FF2B5EF4-FFF2-40B4-BE49-F238E27FC236}">
                  <a16:creationId xmlns:a16="http://schemas.microsoft.com/office/drawing/2014/main" id="{9E0CD6AF-E21F-82DB-BF9A-2C6EAF0CA421}"/>
                </a:ext>
              </a:extLst>
            </p:cNvPr>
            <p:cNvCxnSpPr>
              <a:cxnSpLocks/>
              <a:stCxn id="37" idx="1"/>
              <a:endCxn id="27" idx="2"/>
            </p:cNvCxnSpPr>
            <p:nvPr/>
          </p:nvCxnSpPr>
          <p:spPr>
            <a:xfrm flipH="1" flipV="1">
              <a:off x="2868269" y="4755554"/>
              <a:ext cx="871866" cy="258594"/>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grpSp>
      <p:sp>
        <p:nvSpPr>
          <p:cNvPr id="41" name="Titre 3">
            <a:extLst>
              <a:ext uri="{FF2B5EF4-FFF2-40B4-BE49-F238E27FC236}">
                <a16:creationId xmlns:a16="http://schemas.microsoft.com/office/drawing/2014/main" id="{9B43409B-0815-9B74-7EFD-E7394F51B654}"/>
              </a:ext>
            </a:extLst>
          </p:cNvPr>
          <p:cNvSpPr>
            <a:spLocks noGrp="1"/>
          </p:cNvSpPr>
          <p:nvPr>
            <p:ph type="title"/>
          </p:nvPr>
        </p:nvSpPr>
        <p:spPr>
          <a:xfrm>
            <a:off x="353608" y="212879"/>
            <a:ext cx="11470183" cy="668414"/>
          </a:xfrm>
        </p:spPr>
        <p:txBody>
          <a:bodyPr>
            <a:normAutofit fontScale="90000"/>
          </a:bodyPr>
          <a:lstStyle/>
          <a:p>
            <a:r>
              <a:rPr lang="fr-FR" sz="3600" dirty="0" err="1"/>
              <a:t>Typical</a:t>
            </a:r>
            <a:r>
              <a:rPr lang="fr-FR" sz="3600" dirty="0"/>
              <a:t> state of the art</a:t>
            </a:r>
            <a:br>
              <a:rPr lang="fr-FR" sz="3600" dirty="0"/>
            </a:br>
            <a:r>
              <a:rPr lang="fr-FR" sz="3600" i="1" dirty="0" err="1"/>
              <a:t>Biocontrol</a:t>
            </a:r>
            <a:r>
              <a:rPr lang="fr-FR" sz="3600" i="1" dirty="0"/>
              <a:t>: </a:t>
            </a:r>
            <a:r>
              <a:rPr lang="fr-FR" sz="3600" i="1" dirty="0" err="1"/>
              <a:t>sometimes</a:t>
            </a:r>
            <a:r>
              <a:rPr lang="fr-FR" sz="3600" i="1" dirty="0"/>
              <a:t> </a:t>
            </a:r>
            <a:r>
              <a:rPr lang="fr-FR" sz="3600" i="1" dirty="0" err="1"/>
              <a:t>successful</a:t>
            </a:r>
            <a:r>
              <a:rPr lang="fr-FR" sz="3600" i="1" dirty="0"/>
              <a:t>, </a:t>
            </a:r>
            <a:r>
              <a:rPr lang="fr-FR" sz="3600" i="1" dirty="0" err="1"/>
              <a:t>often</a:t>
            </a:r>
            <a:r>
              <a:rPr lang="fr-FR" sz="3600" i="1" dirty="0"/>
              <a:t> in a </a:t>
            </a:r>
            <a:r>
              <a:rPr lang="fr-FR" sz="3600" i="1" dirty="0" err="1"/>
              <a:t>locked</a:t>
            </a:r>
            <a:r>
              <a:rPr lang="fr-FR" sz="3600" i="1" dirty="0"/>
              <a:t> situation</a:t>
            </a:r>
          </a:p>
        </p:txBody>
      </p:sp>
    </p:spTree>
    <p:extLst>
      <p:ext uri="{BB962C8B-B14F-4D97-AF65-F5344CB8AC3E}">
        <p14:creationId xmlns:p14="http://schemas.microsoft.com/office/powerpoint/2010/main" val="10317704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re 3">
            <a:extLst>
              <a:ext uri="{FF2B5EF4-FFF2-40B4-BE49-F238E27FC236}">
                <a16:creationId xmlns:a16="http://schemas.microsoft.com/office/drawing/2014/main" id="{1EB65866-1236-F81F-DABB-28E4D2C5B478}"/>
              </a:ext>
            </a:extLst>
          </p:cNvPr>
          <p:cNvSpPr>
            <a:spLocks noGrp="1"/>
          </p:cNvSpPr>
          <p:nvPr>
            <p:ph type="title"/>
          </p:nvPr>
        </p:nvSpPr>
        <p:spPr>
          <a:xfrm>
            <a:off x="311928" y="91180"/>
            <a:ext cx="11470183" cy="668414"/>
          </a:xfrm>
        </p:spPr>
        <p:txBody>
          <a:bodyPr>
            <a:normAutofit/>
          </a:bodyPr>
          <a:lstStyle/>
          <a:p>
            <a:r>
              <a:rPr lang="fr-FR" sz="3600" dirty="0" err="1"/>
              <a:t>Several</a:t>
            </a:r>
            <a:r>
              <a:rPr lang="fr-FR" sz="3600" dirty="0"/>
              <a:t> fixation </a:t>
            </a:r>
            <a:r>
              <a:rPr lang="fr-FR" sz="3600" dirty="0" err="1"/>
              <a:t>effects</a:t>
            </a:r>
            <a:r>
              <a:rPr lang="fr-FR" sz="3600" dirty="0"/>
              <a:t> &amp; paradoxes</a:t>
            </a:r>
          </a:p>
        </p:txBody>
      </p:sp>
      <p:sp>
        <p:nvSpPr>
          <p:cNvPr id="2" name="ZoneTexte 1">
            <a:extLst>
              <a:ext uri="{FF2B5EF4-FFF2-40B4-BE49-F238E27FC236}">
                <a16:creationId xmlns:a16="http://schemas.microsoft.com/office/drawing/2014/main" id="{3151C740-BDC7-C1B7-97C5-D03D6FC2FB40}"/>
              </a:ext>
            </a:extLst>
          </p:cNvPr>
          <p:cNvSpPr txBox="1"/>
          <p:nvPr/>
        </p:nvSpPr>
        <p:spPr>
          <a:xfrm>
            <a:off x="311928" y="4113857"/>
            <a:ext cx="10922798" cy="1631216"/>
          </a:xfrm>
          <a:prstGeom prst="rect">
            <a:avLst/>
          </a:prstGeom>
          <a:noFill/>
        </p:spPr>
        <p:txBody>
          <a:bodyPr wrap="none" rtlCol="0">
            <a:spAutoFit/>
          </a:bodyPr>
          <a:lstStyle/>
          <a:p>
            <a:r>
              <a:rPr lang="fr-FR" sz="2800" b="1" dirty="0"/>
              <a:t>Most initiatives &amp; </a:t>
            </a:r>
            <a:r>
              <a:rPr lang="fr-FR" sz="2800" b="1" dirty="0" err="1"/>
              <a:t>actors</a:t>
            </a:r>
            <a:r>
              <a:rPr lang="fr-FR" sz="2800" b="1" dirty="0"/>
              <a:t> </a:t>
            </a:r>
            <a:r>
              <a:rPr lang="fr-FR" sz="2800" b="1" dirty="0" err="1"/>
              <a:t>think</a:t>
            </a:r>
            <a:r>
              <a:rPr lang="fr-FR" sz="2800" b="1" dirty="0"/>
              <a:t> of </a:t>
            </a:r>
            <a:r>
              <a:rPr lang="fr-FR" sz="2800" b="1" dirty="0" err="1"/>
              <a:t>biocontrol</a:t>
            </a:r>
            <a:r>
              <a:rPr lang="fr-FR" sz="2800" b="1" dirty="0"/>
              <a:t> in </a:t>
            </a:r>
            <a:r>
              <a:rPr lang="fr-FR" sz="2800" b="1" dirty="0" err="1"/>
              <a:t>current</a:t>
            </a:r>
            <a:r>
              <a:rPr lang="fr-FR" sz="2800" b="1" dirty="0"/>
              <a:t> dominant </a:t>
            </a:r>
            <a:r>
              <a:rPr lang="fr-FR" sz="2800" b="1" dirty="0" err="1"/>
              <a:t>systems</a:t>
            </a:r>
            <a:endParaRPr lang="fr-FR" sz="2800" b="1" dirty="0"/>
          </a:p>
          <a:p>
            <a:endParaRPr lang="fr-FR" dirty="0"/>
          </a:p>
          <a:p>
            <a:r>
              <a:rPr lang="fr-FR" dirty="0">
                <a:sym typeface="Wingdings" panose="05000000000000000000" pitchFamily="2" charset="2"/>
              </a:rPr>
              <a:t> </a:t>
            </a:r>
            <a:r>
              <a:rPr lang="fr-FR" dirty="0" err="1">
                <a:sym typeface="Wingdings" panose="05000000000000000000" pitchFamily="2" charset="2"/>
              </a:rPr>
              <a:t>Often</a:t>
            </a:r>
            <a:r>
              <a:rPr lang="fr-FR" dirty="0">
                <a:sym typeface="Wingdings" panose="05000000000000000000" pitchFamily="2" charset="2"/>
              </a:rPr>
              <a:t> </a:t>
            </a:r>
            <a:r>
              <a:rPr lang="fr-FR" dirty="0" err="1"/>
              <a:t>systems</a:t>
            </a:r>
            <a:r>
              <a:rPr lang="fr-FR" dirty="0"/>
              <a:t> in </a:t>
            </a:r>
            <a:r>
              <a:rPr lang="fr-FR" dirty="0" err="1"/>
              <a:t>which</a:t>
            </a:r>
            <a:r>
              <a:rPr lang="fr-FR" dirty="0"/>
              <a:t> </a:t>
            </a:r>
            <a:r>
              <a:rPr lang="fr-FR" dirty="0" err="1"/>
              <a:t>chemical</a:t>
            </a:r>
            <a:r>
              <a:rPr lang="fr-FR" dirty="0"/>
              <a:t> pesticides are the </a:t>
            </a:r>
            <a:r>
              <a:rPr lang="fr-FR" dirty="0" err="1"/>
              <a:t>cornerstone</a:t>
            </a:r>
            <a:r>
              <a:rPr lang="fr-FR" dirty="0"/>
              <a:t>.</a:t>
            </a:r>
          </a:p>
          <a:p>
            <a:r>
              <a:rPr lang="fr-FR" dirty="0">
                <a:sym typeface="Wingdings" panose="05000000000000000000" pitchFamily="2" charset="2"/>
              </a:rPr>
              <a:t> </a:t>
            </a:r>
            <a:r>
              <a:rPr lang="fr-FR" dirty="0" err="1">
                <a:sym typeface="Wingdings" panose="05000000000000000000" pitchFamily="2" charset="2"/>
              </a:rPr>
              <a:t>Often</a:t>
            </a:r>
            <a:r>
              <a:rPr lang="fr-FR" dirty="0">
                <a:sym typeface="Wingdings" panose="05000000000000000000" pitchFamily="2" charset="2"/>
              </a:rPr>
              <a:t> </a:t>
            </a:r>
            <a:r>
              <a:rPr lang="fr-FR" dirty="0" err="1"/>
              <a:t>systems</a:t>
            </a:r>
            <a:r>
              <a:rPr lang="fr-FR" dirty="0"/>
              <a:t> </a:t>
            </a:r>
            <a:r>
              <a:rPr lang="fr-FR" dirty="0" err="1"/>
              <a:t>that</a:t>
            </a:r>
            <a:r>
              <a:rPr lang="fr-FR" dirty="0"/>
              <a:t> </a:t>
            </a:r>
            <a:r>
              <a:rPr lang="fr-FR" dirty="0" err="1"/>
              <a:t>make</a:t>
            </a:r>
            <a:r>
              <a:rPr lang="fr-FR" dirty="0"/>
              <a:t> </a:t>
            </a:r>
            <a:r>
              <a:rPr lang="fr-FR" dirty="0" err="1"/>
              <a:t>litte</a:t>
            </a:r>
            <a:r>
              <a:rPr lang="fr-FR" dirty="0"/>
              <a:t> use of </a:t>
            </a:r>
            <a:r>
              <a:rPr lang="fr-FR" dirty="0" err="1"/>
              <a:t>biodiversity-mediated</a:t>
            </a:r>
            <a:r>
              <a:rPr lang="fr-FR" dirty="0"/>
              <a:t> </a:t>
            </a:r>
            <a:r>
              <a:rPr lang="fr-FR" dirty="0" err="1"/>
              <a:t>pest</a:t>
            </a:r>
            <a:r>
              <a:rPr lang="fr-FR" dirty="0"/>
              <a:t> </a:t>
            </a:r>
            <a:r>
              <a:rPr lang="fr-FR" dirty="0" err="1"/>
              <a:t>regulation</a:t>
            </a:r>
            <a:r>
              <a:rPr lang="fr-FR" dirty="0"/>
              <a:t> services.</a:t>
            </a:r>
          </a:p>
          <a:p>
            <a:r>
              <a:rPr lang="fr-FR" dirty="0">
                <a:sym typeface="Wingdings" panose="05000000000000000000" pitchFamily="2" charset="2"/>
              </a:rPr>
              <a:t> </a:t>
            </a:r>
            <a:r>
              <a:rPr lang="fr-FR" dirty="0" err="1">
                <a:sym typeface="Wingdings" panose="05000000000000000000" pitchFamily="2" charset="2"/>
              </a:rPr>
              <a:t>Oftne</a:t>
            </a:r>
            <a:r>
              <a:rPr lang="fr-FR" dirty="0">
                <a:sym typeface="Wingdings" panose="05000000000000000000" pitchFamily="2" charset="2"/>
              </a:rPr>
              <a:t> </a:t>
            </a:r>
            <a:r>
              <a:rPr lang="fr-FR" dirty="0" err="1"/>
              <a:t>systems</a:t>
            </a:r>
            <a:r>
              <a:rPr lang="fr-FR" dirty="0"/>
              <a:t> </a:t>
            </a:r>
            <a:r>
              <a:rPr lang="fr-FR" dirty="0" err="1"/>
              <a:t>that</a:t>
            </a:r>
            <a:r>
              <a:rPr lang="fr-FR" dirty="0"/>
              <a:t> are not </a:t>
            </a:r>
            <a:r>
              <a:rPr lang="fr-FR" dirty="0" err="1"/>
              <a:t>favourable</a:t>
            </a:r>
            <a:r>
              <a:rPr lang="fr-FR" dirty="0"/>
              <a:t> to </a:t>
            </a:r>
            <a:r>
              <a:rPr lang="fr-FR" dirty="0" err="1"/>
              <a:t>biocontrol</a:t>
            </a:r>
            <a:r>
              <a:rPr lang="fr-FR" dirty="0"/>
              <a:t>.</a:t>
            </a:r>
          </a:p>
        </p:txBody>
      </p:sp>
      <p:sp>
        <p:nvSpPr>
          <p:cNvPr id="7" name="ZoneTexte 6">
            <a:extLst>
              <a:ext uri="{FF2B5EF4-FFF2-40B4-BE49-F238E27FC236}">
                <a16:creationId xmlns:a16="http://schemas.microsoft.com/office/drawing/2014/main" id="{11A7E0BB-7741-3E2B-E4E1-487D003D2962}"/>
              </a:ext>
            </a:extLst>
          </p:cNvPr>
          <p:cNvSpPr txBox="1"/>
          <p:nvPr/>
        </p:nvSpPr>
        <p:spPr>
          <a:xfrm>
            <a:off x="311928" y="977490"/>
            <a:ext cx="11273614" cy="2739211"/>
          </a:xfrm>
          <a:prstGeom prst="rect">
            <a:avLst/>
          </a:prstGeom>
          <a:noFill/>
        </p:spPr>
        <p:txBody>
          <a:bodyPr wrap="square" rtlCol="0">
            <a:spAutoFit/>
          </a:bodyPr>
          <a:lstStyle/>
          <a:p>
            <a:r>
              <a:rPr lang="fr-FR" sz="2800" b="1" dirty="0"/>
              <a:t>All </a:t>
            </a:r>
            <a:r>
              <a:rPr lang="fr-FR" sz="2800" b="1" dirty="0" err="1"/>
              <a:t>actors</a:t>
            </a:r>
            <a:r>
              <a:rPr lang="fr-FR" sz="2800" b="1" dirty="0"/>
              <a:t> tend to </a:t>
            </a:r>
            <a:r>
              <a:rPr lang="fr-FR" sz="2800" b="1" dirty="0" err="1"/>
              <a:t>think</a:t>
            </a:r>
            <a:r>
              <a:rPr lang="fr-FR" sz="2800" b="1" dirty="0"/>
              <a:t> </a:t>
            </a:r>
            <a:r>
              <a:rPr lang="fr-FR" sz="2800" b="1" dirty="0" err="1"/>
              <a:t>biocontrol</a:t>
            </a:r>
            <a:r>
              <a:rPr lang="fr-FR" sz="2800" b="1" dirty="0"/>
              <a:t> as inputs/</a:t>
            </a:r>
            <a:r>
              <a:rPr lang="fr-FR" sz="2800" b="1" dirty="0" err="1"/>
              <a:t>products</a:t>
            </a:r>
            <a:r>
              <a:rPr lang="fr-FR" sz="2800" b="1" dirty="0"/>
              <a:t> </a:t>
            </a:r>
            <a:r>
              <a:rPr lang="fr-FR" sz="2800" b="1" dirty="0" err="1"/>
              <a:t>only</a:t>
            </a:r>
            <a:endParaRPr lang="fr-FR" sz="2800" b="1" dirty="0"/>
          </a:p>
          <a:p>
            <a:endParaRPr lang="fr-FR" dirty="0"/>
          </a:p>
          <a:p>
            <a:r>
              <a:rPr lang="fr-FR" dirty="0" err="1"/>
              <a:t>Using</a:t>
            </a:r>
            <a:r>
              <a:rPr lang="fr-FR" dirty="0"/>
              <a:t> an </a:t>
            </a:r>
            <a:r>
              <a:rPr lang="fr-FR" dirty="0" err="1"/>
              <a:t>organism</a:t>
            </a:r>
            <a:r>
              <a:rPr lang="fr-FR" dirty="0"/>
              <a:t> or a substance </a:t>
            </a:r>
            <a:r>
              <a:rPr lang="fr-FR" dirty="0" err="1"/>
              <a:t>found</a:t>
            </a:r>
            <a:r>
              <a:rPr lang="fr-FR" dirty="0"/>
              <a:t> by an </a:t>
            </a:r>
            <a:r>
              <a:rPr lang="fr-FR" dirty="0" err="1"/>
              <a:t>academic</a:t>
            </a:r>
            <a:r>
              <a:rPr lang="fr-FR" dirty="0"/>
              <a:t> </a:t>
            </a:r>
            <a:r>
              <a:rPr lang="fr-FR" dirty="0" err="1"/>
              <a:t>laboratory</a:t>
            </a:r>
            <a:r>
              <a:rPr lang="fr-FR" dirty="0"/>
              <a:t>…</a:t>
            </a:r>
          </a:p>
          <a:p>
            <a:pPr algn="ctr"/>
            <a:r>
              <a:rPr lang="fr-FR" dirty="0"/>
              <a:t>… </a:t>
            </a:r>
            <a:r>
              <a:rPr lang="fr-FR" dirty="0" err="1"/>
              <a:t>developed</a:t>
            </a:r>
            <a:r>
              <a:rPr lang="fr-FR" dirty="0"/>
              <a:t> by a </a:t>
            </a:r>
            <a:r>
              <a:rPr lang="fr-FR" dirty="0" err="1"/>
              <a:t>company</a:t>
            </a:r>
            <a:r>
              <a:rPr lang="fr-FR" dirty="0"/>
              <a:t> </a:t>
            </a:r>
            <a:r>
              <a:rPr lang="fr-FR" dirty="0" err="1"/>
              <a:t>selling</a:t>
            </a:r>
            <a:r>
              <a:rPr lang="fr-FR" dirty="0"/>
              <a:t> </a:t>
            </a:r>
            <a:r>
              <a:rPr lang="fr-FR" dirty="0" err="1"/>
              <a:t>products</a:t>
            </a:r>
            <a:r>
              <a:rPr lang="fr-FR" dirty="0"/>
              <a:t>…</a:t>
            </a:r>
          </a:p>
          <a:p>
            <a:pPr algn="r"/>
            <a:r>
              <a:rPr lang="fr-FR" dirty="0"/>
              <a:t>… </a:t>
            </a:r>
            <a:r>
              <a:rPr lang="fr-FR" dirty="0" err="1"/>
              <a:t>sold</a:t>
            </a:r>
            <a:r>
              <a:rPr lang="fr-FR" dirty="0"/>
              <a:t> to </a:t>
            </a:r>
            <a:r>
              <a:rPr lang="fr-FR" dirty="0" err="1"/>
              <a:t>growers</a:t>
            </a:r>
            <a:r>
              <a:rPr lang="fr-FR" dirty="0"/>
              <a:t> by a </a:t>
            </a:r>
            <a:r>
              <a:rPr lang="fr-FR" dirty="0" err="1"/>
              <a:t>distributor</a:t>
            </a:r>
            <a:r>
              <a:rPr lang="fr-FR" dirty="0"/>
              <a:t> of inputs</a:t>
            </a:r>
          </a:p>
          <a:p>
            <a:endParaRPr lang="fr-FR" dirty="0"/>
          </a:p>
          <a:p>
            <a:endParaRPr lang="fr-FR" dirty="0"/>
          </a:p>
          <a:p>
            <a:r>
              <a:rPr lang="fr-FR" dirty="0" err="1"/>
              <a:t>While</a:t>
            </a:r>
            <a:r>
              <a:rPr lang="fr-FR" dirty="0"/>
              <a:t> </a:t>
            </a:r>
            <a:r>
              <a:rPr lang="fr-FR" dirty="0" err="1"/>
              <a:t>biocontrol</a:t>
            </a:r>
            <a:r>
              <a:rPr lang="fr-FR" dirty="0"/>
              <a:t> corresponds to a </a:t>
            </a:r>
            <a:r>
              <a:rPr lang="fr-FR" dirty="0" err="1"/>
              <a:t>variety</a:t>
            </a:r>
            <a:r>
              <a:rPr lang="fr-FR" dirty="0"/>
              <a:t> of </a:t>
            </a:r>
            <a:r>
              <a:rPr lang="fr-FR" dirty="0" err="1"/>
              <a:t>strategies</a:t>
            </a:r>
            <a:r>
              <a:rPr lang="fr-FR" dirty="0"/>
              <a:t>, </a:t>
            </a:r>
            <a:r>
              <a:rPr lang="fr-FR" dirty="0" err="1"/>
              <a:t>beyond</a:t>
            </a:r>
            <a:r>
              <a:rPr lang="fr-FR" dirty="0"/>
              <a:t> </a:t>
            </a:r>
            <a:r>
              <a:rPr lang="fr-FR" dirty="0" err="1"/>
              <a:t>products</a:t>
            </a:r>
            <a:r>
              <a:rPr lang="fr-FR" dirty="0"/>
              <a:t>. </a:t>
            </a:r>
          </a:p>
          <a:p>
            <a:r>
              <a:rPr lang="fr-FR" dirty="0"/>
              <a:t>Actors </a:t>
            </a:r>
            <a:r>
              <a:rPr lang="fr-FR" dirty="0" err="1"/>
              <a:t>responsible</a:t>
            </a:r>
            <a:r>
              <a:rPr lang="fr-FR" dirty="0"/>
              <a:t> for innovation are not </a:t>
            </a:r>
            <a:r>
              <a:rPr lang="fr-FR" dirty="0" err="1"/>
              <a:t>only</a:t>
            </a:r>
            <a:r>
              <a:rPr lang="fr-FR" dirty="0"/>
              <a:t> </a:t>
            </a:r>
            <a:r>
              <a:rPr lang="fr-FR" dirty="0" err="1"/>
              <a:t>upstream</a:t>
            </a:r>
            <a:r>
              <a:rPr lang="fr-FR" dirty="0"/>
              <a:t> </a:t>
            </a:r>
            <a:r>
              <a:rPr lang="fr-FR" dirty="0" err="1"/>
              <a:t>crop</a:t>
            </a:r>
            <a:r>
              <a:rPr lang="fr-FR" dirty="0"/>
              <a:t> protection </a:t>
            </a:r>
            <a:r>
              <a:rPr lang="fr-FR" dirty="0" err="1"/>
              <a:t>companies</a:t>
            </a:r>
            <a:r>
              <a:rPr lang="fr-FR" dirty="0"/>
              <a:t>.</a:t>
            </a:r>
          </a:p>
        </p:txBody>
      </p:sp>
    </p:spTree>
    <p:extLst>
      <p:ext uri="{BB962C8B-B14F-4D97-AF65-F5344CB8AC3E}">
        <p14:creationId xmlns:p14="http://schemas.microsoft.com/office/powerpoint/2010/main" val="22786332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4">
            <a:extLst>
              <a:ext uri="{FF2B5EF4-FFF2-40B4-BE49-F238E27FC236}">
                <a16:creationId xmlns:a16="http://schemas.microsoft.com/office/drawing/2014/main" id="{BECCE2E2-058A-C23C-51BA-B2906700B4CB}"/>
              </a:ext>
            </a:extLst>
          </p:cNvPr>
          <p:cNvSpPr txBox="1">
            <a:spLocks/>
          </p:cNvSpPr>
          <p:nvPr/>
        </p:nvSpPr>
        <p:spPr>
          <a:xfrm>
            <a:off x="509424" y="1994898"/>
            <a:ext cx="10981448" cy="482880"/>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189"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377"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566"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754"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5943"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131"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32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509"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marL="285750" indent="-285750">
              <a:lnSpc>
                <a:spcPct val="100000"/>
              </a:lnSpc>
              <a:spcBef>
                <a:spcPts val="0"/>
              </a:spcBef>
              <a:buFont typeface="Arial" panose="020B0604020202020204" pitchFamily="34" charset="0"/>
              <a:buChar char="•"/>
            </a:pPr>
            <a:endParaRPr lang="fr-FR" sz="2000" dirty="0"/>
          </a:p>
          <a:p>
            <a:pPr>
              <a:lnSpc>
                <a:spcPct val="100000"/>
              </a:lnSpc>
              <a:spcBef>
                <a:spcPts val="0"/>
              </a:spcBef>
            </a:pPr>
            <a:endParaRPr lang="fr-FR" sz="2000" dirty="0"/>
          </a:p>
          <a:p>
            <a:pPr>
              <a:lnSpc>
                <a:spcPct val="100000"/>
              </a:lnSpc>
              <a:spcBef>
                <a:spcPts val="0"/>
              </a:spcBef>
            </a:pPr>
            <a:endParaRPr lang="fr-FR" sz="2000" dirty="0"/>
          </a:p>
        </p:txBody>
      </p:sp>
      <p:cxnSp>
        <p:nvCxnSpPr>
          <p:cNvPr id="5" name="Connecteur droit avec flèche 4">
            <a:extLst>
              <a:ext uri="{FF2B5EF4-FFF2-40B4-BE49-F238E27FC236}">
                <a16:creationId xmlns:a16="http://schemas.microsoft.com/office/drawing/2014/main" id="{6F51D892-F446-9AE9-9E70-D2FFAC925CEA}"/>
              </a:ext>
            </a:extLst>
          </p:cNvPr>
          <p:cNvCxnSpPr>
            <a:cxnSpLocks/>
          </p:cNvCxnSpPr>
          <p:nvPr/>
        </p:nvCxnSpPr>
        <p:spPr>
          <a:xfrm flipV="1">
            <a:off x="778930" y="853067"/>
            <a:ext cx="0" cy="4963469"/>
          </a:xfrm>
          <a:prstGeom prst="straightConnector1">
            <a:avLst/>
          </a:prstGeom>
          <a:ln w="25400">
            <a:tailEnd type="triangle" w="lg" len="med"/>
          </a:ln>
        </p:spPr>
        <p:style>
          <a:lnRef idx="1">
            <a:schemeClr val="accent1"/>
          </a:lnRef>
          <a:fillRef idx="0">
            <a:schemeClr val="accent1"/>
          </a:fillRef>
          <a:effectRef idx="0">
            <a:schemeClr val="accent1"/>
          </a:effectRef>
          <a:fontRef idx="minor">
            <a:schemeClr val="tx1"/>
          </a:fontRef>
        </p:style>
      </p:cxnSp>
      <p:sp>
        <p:nvSpPr>
          <p:cNvPr id="9" name="ZoneTexte 14">
            <a:extLst>
              <a:ext uri="{FF2B5EF4-FFF2-40B4-BE49-F238E27FC236}">
                <a16:creationId xmlns:a16="http://schemas.microsoft.com/office/drawing/2014/main" id="{3BB9279A-8088-A08D-B08B-4EBF0FCBE24A}"/>
              </a:ext>
            </a:extLst>
          </p:cNvPr>
          <p:cNvSpPr txBox="1">
            <a:spLocks noChangeArrowheads="1"/>
          </p:cNvSpPr>
          <p:nvPr/>
        </p:nvSpPr>
        <p:spPr bwMode="auto">
          <a:xfrm>
            <a:off x="971091" y="1310562"/>
            <a:ext cx="4788686"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fr-FR" altLang="fr-FR" sz="2000" b="1" cap="all" dirty="0">
                <a:solidFill>
                  <a:srgbClr val="72841A"/>
                </a:solidFill>
                <a:latin typeface="Arial" panose="020B0604020202020204" pitchFamily="34" charset="0"/>
                <a:cs typeface="Arial" panose="020B0604020202020204" pitchFamily="34" charset="0"/>
              </a:rPr>
              <a:t>Conservation </a:t>
            </a:r>
            <a:r>
              <a:rPr lang="fr-FR" altLang="fr-FR" sz="2000" b="1" cap="all" dirty="0" err="1">
                <a:solidFill>
                  <a:srgbClr val="72841A"/>
                </a:solidFill>
                <a:latin typeface="Arial" panose="020B0604020202020204" pitchFamily="34" charset="0"/>
                <a:cs typeface="Arial" panose="020B0604020202020204" pitchFamily="34" charset="0"/>
              </a:rPr>
              <a:t>biocontrol</a:t>
            </a:r>
            <a:endParaRPr lang="fr-FR" altLang="fr-FR" sz="2000" b="1" cap="all" dirty="0">
              <a:solidFill>
                <a:srgbClr val="72841A"/>
              </a:solidFill>
              <a:latin typeface="Arial" panose="020B0604020202020204" pitchFamily="34" charset="0"/>
              <a:cs typeface="Arial" panose="020B0604020202020204" pitchFamily="34" charset="0"/>
            </a:endParaRPr>
          </a:p>
          <a:p>
            <a:pPr eaLnBrk="1" hangingPunct="1">
              <a:spcBef>
                <a:spcPct val="0"/>
              </a:spcBef>
              <a:buFontTx/>
              <a:buNone/>
            </a:pPr>
            <a:r>
              <a:rPr lang="fr-FR" altLang="fr-FR" sz="2000" b="1" cap="all" dirty="0">
                <a:solidFill>
                  <a:srgbClr val="72841A"/>
                </a:solidFill>
                <a:latin typeface="Arial" panose="020B0604020202020204" pitchFamily="34" charset="0"/>
                <a:cs typeface="Arial" panose="020B0604020202020204" pitchFamily="34" charset="0"/>
              </a:rPr>
              <a:t>establishment </a:t>
            </a:r>
            <a:r>
              <a:rPr lang="fr-FR" altLang="fr-FR" sz="2000" b="1" cap="all" dirty="0" err="1">
                <a:solidFill>
                  <a:srgbClr val="72841A"/>
                </a:solidFill>
                <a:latin typeface="Arial" panose="020B0604020202020204" pitchFamily="34" charset="0"/>
                <a:cs typeface="Arial" panose="020B0604020202020204" pitchFamily="34" charset="0"/>
              </a:rPr>
              <a:t>biocontrol</a:t>
            </a:r>
            <a:endParaRPr lang="fr-FR" altLang="fr-FR" sz="2000" b="1" cap="all" dirty="0">
              <a:solidFill>
                <a:srgbClr val="72841A"/>
              </a:solidFill>
              <a:latin typeface="Arial" panose="020B0604020202020204" pitchFamily="34" charset="0"/>
              <a:cs typeface="Arial" panose="020B0604020202020204" pitchFamily="34" charset="0"/>
            </a:endParaRPr>
          </a:p>
        </p:txBody>
      </p:sp>
      <p:sp>
        <p:nvSpPr>
          <p:cNvPr id="10" name="ZoneTexte 9">
            <a:extLst>
              <a:ext uri="{FF2B5EF4-FFF2-40B4-BE49-F238E27FC236}">
                <a16:creationId xmlns:a16="http://schemas.microsoft.com/office/drawing/2014/main" id="{E4FAC82A-AEDA-CC1C-F4C8-25FEEC1C2ADF}"/>
              </a:ext>
            </a:extLst>
          </p:cNvPr>
          <p:cNvSpPr txBox="1"/>
          <p:nvPr/>
        </p:nvSpPr>
        <p:spPr>
          <a:xfrm rot="16200000">
            <a:off x="-824908" y="2987375"/>
            <a:ext cx="2735337" cy="461665"/>
          </a:xfrm>
          <a:prstGeom prst="rect">
            <a:avLst/>
          </a:prstGeom>
          <a:noFill/>
        </p:spPr>
        <p:txBody>
          <a:bodyPr wrap="square" rtlCol="0">
            <a:spAutoFit/>
          </a:bodyPr>
          <a:lstStyle/>
          <a:p>
            <a:r>
              <a:rPr lang="en-GB" sz="2400" dirty="0"/>
              <a:t>COST:BENEFIT ratios</a:t>
            </a:r>
          </a:p>
        </p:txBody>
      </p:sp>
      <p:sp>
        <p:nvSpPr>
          <p:cNvPr id="13" name="ZoneTexte 14">
            <a:extLst>
              <a:ext uri="{FF2B5EF4-FFF2-40B4-BE49-F238E27FC236}">
                <a16:creationId xmlns:a16="http://schemas.microsoft.com/office/drawing/2014/main" id="{17651BDE-E8FB-3BB4-A6CB-EE8CC0F13B3C}"/>
              </a:ext>
            </a:extLst>
          </p:cNvPr>
          <p:cNvSpPr txBox="1">
            <a:spLocks noChangeArrowheads="1"/>
          </p:cNvSpPr>
          <p:nvPr/>
        </p:nvSpPr>
        <p:spPr bwMode="auto">
          <a:xfrm>
            <a:off x="923770" y="5028983"/>
            <a:ext cx="369550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fr-FR" altLang="fr-FR" sz="2000" b="1" cap="all" dirty="0">
                <a:latin typeface="Arial" panose="020B0604020202020204" pitchFamily="34" charset="0"/>
                <a:cs typeface="Arial" panose="020B0604020202020204" pitchFamily="34" charset="0"/>
              </a:rPr>
              <a:t>Chemical pesticides</a:t>
            </a:r>
          </a:p>
        </p:txBody>
      </p:sp>
      <p:sp>
        <p:nvSpPr>
          <p:cNvPr id="14" name="ZoneTexte 14">
            <a:extLst>
              <a:ext uri="{FF2B5EF4-FFF2-40B4-BE49-F238E27FC236}">
                <a16:creationId xmlns:a16="http://schemas.microsoft.com/office/drawing/2014/main" id="{CB1D54A5-DC7C-9379-6EC4-62A48A749DDC}"/>
              </a:ext>
            </a:extLst>
          </p:cNvPr>
          <p:cNvSpPr txBox="1">
            <a:spLocks noChangeArrowheads="1"/>
          </p:cNvSpPr>
          <p:nvPr/>
        </p:nvSpPr>
        <p:spPr bwMode="auto">
          <a:xfrm>
            <a:off x="923770" y="3443378"/>
            <a:ext cx="458324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fr-FR" altLang="fr-FR" sz="2000" b="1" cap="all" dirty="0">
                <a:solidFill>
                  <a:srgbClr val="72841A"/>
                </a:solidFill>
                <a:latin typeface="Arial" panose="020B0604020202020204" pitchFamily="34" charset="0"/>
                <a:cs typeface="Arial" panose="020B0604020202020204" pitchFamily="34" charset="0"/>
              </a:rPr>
              <a:t>Inoculation </a:t>
            </a:r>
            <a:r>
              <a:rPr lang="fr-FR" altLang="fr-FR" sz="2000" b="1" cap="all" dirty="0" err="1">
                <a:solidFill>
                  <a:srgbClr val="72841A"/>
                </a:solidFill>
                <a:latin typeface="Arial" panose="020B0604020202020204" pitchFamily="34" charset="0"/>
                <a:cs typeface="Arial" panose="020B0604020202020204" pitchFamily="34" charset="0"/>
              </a:rPr>
              <a:t>biocontrol</a:t>
            </a:r>
            <a:endParaRPr lang="fr-FR" altLang="fr-FR" sz="2000" b="1" cap="all" dirty="0">
              <a:solidFill>
                <a:srgbClr val="72841A"/>
              </a:solidFill>
              <a:latin typeface="Arial" panose="020B0604020202020204" pitchFamily="34" charset="0"/>
              <a:cs typeface="Arial" panose="020B0604020202020204" pitchFamily="34" charset="0"/>
            </a:endParaRPr>
          </a:p>
        </p:txBody>
      </p:sp>
      <p:sp>
        <p:nvSpPr>
          <p:cNvPr id="16" name="ZoneTexte 14">
            <a:extLst>
              <a:ext uri="{FF2B5EF4-FFF2-40B4-BE49-F238E27FC236}">
                <a16:creationId xmlns:a16="http://schemas.microsoft.com/office/drawing/2014/main" id="{B7C0AEE2-64E5-775D-51D0-479F189A54D4}"/>
              </a:ext>
            </a:extLst>
          </p:cNvPr>
          <p:cNvSpPr txBox="1">
            <a:spLocks noChangeArrowheads="1"/>
          </p:cNvSpPr>
          <p:nvPr/>
        </p:nvSpPr>
        <p:spPr bwMode="auto">
          <a:xfrm>
            <a:off x="923770" y="3863328"/>
            <a:ext cx="995767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fr-FR" altLang="fr-FR" sz="2000" b="1" cap="all" dirty="0">
                <a:solidFill>
                  <a:srgbClr val="72841A"/>
                </a:solidFill>
                <a:latin typeface="Arial" panose="020B0604020202020204" pitchFamily="34" charset="0"/>
                <a:cs typeface="Arial" panose="020B0604020202020204" pitchFamily="34" charset="0"/>
              </a:rPr>
              <a:t>Natural substances, </a:t>
            </a:r>
            <a:r>
              <a:rPr lang="fr-FR" altLang="fr-FR" sz="2000" b="1" cap="all" dirty="0" err="1">
                <a:solidFill>
                  <a:srgbClr val="72841A"/>
                </a:solidFill>
                <a:latin typeface="Arial" panose="020B0604020202020204" pitchFamily="34" charset="0"/>
                <a:cs typeface="Arial" panose="020B0604020202020204" pitchFamily="34" charset="0"/>
              </a:rPr>
              <a:t>Inundative</a:t>
            </a:r>
            <a:r>
              <a:rPr lang="fr-FR" altLang="fr-FR" sz="2000" b="1" cap="all" dirty="0">
                <a:solidFill>
                  <a:srgbClr val="72841A"/>
                </a:solidFill>
                <a:latin typeface="Arial" panose="020B0604020202020204" pitchFamily="34" charset="0"/>
                <a:cs typeface="Arial" panose="020B0604020202020204" pitchFamily="34" charset="0"/>
              </a:rPr>
              <a:t> </a:t>
            </a:r>
            <a:r>
              <a:rPr lang="fr-FR" altLang="fr-FR" sz="2000" b="1" cap="all" dirty="0" err="1">
                <a:solidFill>
                  <a:srgbClr val="72841A"/>
                </a:solidFill>
                <a:latin typeface="Arial" panose="020B0604020202020204" pitchFamily="34" charset="0"/>
                <a:cs typeface="Arial" panose="020B0604020202020204" pitchFamily="34" charset="0"/>
              </a:rPr>
              <a:t>biocontrol</a:t>
            </a:r>
            <a:endParaRPr lang="fr-FR" altLang="fr-FR" sz="2000" b="1" cap="all" dirty="0">
              <a:solidFill>
                <a:srgbClr val="72841A"/>
              </a:solidFill>
              <a:latin typeface="Arial" panose="020B0604020202020204" pitchFamily="34" charset="0"/>
              <a:cs typeface="Arial" panose="020B0604020202020204" pitchFamily="34" charset="0"/>
            </a:endParaRPr>
          </a:p>
        </p:txBody>
      </p:sp>
      <p:sp>
        <p:nvSpPr>
          <p:cNvPr id="22" name="Titre 3">
            <a:extLst>
              <a:ext uri="{FF2B5EF4-FFF2-40B4-BE49-F238E27FC236}">
                <a16:creationId xmlns:a16="http://schemas.microsoft.com/office/drawing/2014/main" id="{1EB65866-1236-F81F-DABB-28E4D2C5B478}"/>
              </a:ext>
            </a:extLst>
          </p:cNvPr>
          <p:cNvSpPr>
            <a:spLocks noGrp="1"/>
          </p:cNvSpPr>
          <p:nvPr>
            <p:ph type="title"/>
          </p:nvPr>
        </p:nvSpPr>
        <p:spPr>
          <a:xfrm>
            <a:off x="311928" y="91180"/>
            <a:ext cx="11470183" cy="668414"/>
          </a:xfrm>
        </p:spPr>
        <p:txBody>
          <a:bodyPr>
            <a:normAutofit/>
          </a:bodyPr>
          <a:lstStyle/>
          <a:p>
            <a:r>
              <a:rPr lang="fr-FR" sz="3600" dirty="0"/>
              <a:t>About the </a:t>
            </a:r>
            <a:r>
              <a:rPr lang="fr-FR" sz="3600" dirty="0" err="1"/>
              <a:t>paradox</a:t>
            </a:r>
            <a:r>
              <a:rPr lang="fr-FR" sz="3600" dirty="0"/>
              <a:t> of public &amp; </a:t>
            </a:r>
            <a:r>
              <a:rPr lang="fr-FR" sz="3600" dirty="0" err="1"/>
              <a:t>private</a:t>
            </a:r>
            <a:r>
              <a:rPr lang="fr-FR" sz="3600" dirty="0"/>
              <a:t> </a:t>
            </a:r>
            <a:r>
              <a:rPr lang="fr-FR" sz="3600" dirty="0" err="1"/>
              <a:t>investments</a:t>
            </a:r>
            <a:endParaRPr lang="fr-FR" sz="3600" dirty="0"/>
          </a:p>
        </p:txBody>
      </p:sp>
      <p:sp>
        <p:nvSpPr>
          <p:cNvPr id="4" name="ZoneTexte 14">
            <a:extLst>
              <a:ext uri="{FF2B5EF4-FFF2-40B4-BE49-F238E27FC236}">
                <a16:creationId xmlns:a16="http://schemas.microsoft.com/office/drawing/2014/main" id="{31B20382-02B2-7250-066B-D883A917E2EA}"/>
              </a:ext>
            </a:extLst>
          </p:cNvPr>
          <p:cNvSpPr txBox="1">
            <a:spLocks noChangeArrowheads="1"/>
          </p:cNvSpPr>
          <p:nvPr/>
        </p:nvSpPr>
        <p:spPr bwMode="auto">
          <a:xfrm>
            <a:off x="923770" y="2825103"/>
            <a:ext cx="4583243"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fr-FR" altLang="fr-FR" sz="2000" b="1" cap="all" dirty="0" err="1">
                <a:solidFill>
                  <a:srgbClr val="72841A"/>
                </a:solidFill>
                <a:latin typeface="Arial" panose="020B0604020202020204" pitchFamily="34" charset="0"/>
                <a:cs typeface="Arial" panose="020B0604020202020204" pitchFamily="34" charset="0"/>
              </a:rPr>
              <a:t>Semiochemicals</a:t>
            </a:r>
            <a:endParaRPr lang="fr-FR" altLang="fr-FR" sz="2000" b="1" cap="all" dirty="0">
              <a:solidFill>
                <a:srgbClr val="72841A"/>
              </a:solidFill>
              <a:latin typeface="Arial" panose="020B0604020202020204" pitchFamily="34" charset="0"/>
              <a:cs typeface="Arial" panose="020B0604020202020204" pitchFamily="34" charset="0"/>
            </a:endParaRPr>
          </a:p>
          <a:p>
            <a:pPr eaLnBrk="1" hangingPunct="1">
              <a:spcBef>
                <a:spcPct val="0"/>
              </a:spcBef>
              <a:buFontTx/>
              <a:buNone/>
            </a:pPr>
            <a:r>
              <a:rPr lang="fr-FR" altLang="fr-FR" sz="2000" b="1" cap="all" dirty="0">
                <a:solidFill>
                  <a:srgbClr val="72841A"/>
                </a:solidFill>
                <a:latin typeface="Arial" panose="020B0604020202020204" pitchFamily="34" charset="0"/>
                <a:cs typeface="Arial" panose="020B0604020202020204" pitchFamily="34" charset="0"/>
              </a:rPr>
              <a:t>AUTOCIDAL CONTROL</a:t>
            </a:r>
          </a:p>
        </p:txBody>
      </p:sp>
      <p:sp>
        <p:nvSpPr>
          <p:cNvPr id="8" name="ZoneTexte 7">
            <a:extLst>
              <a:ext uri="{FF2B5EF4-FFF2-40B4-BE49-F238E27FC236}">
                <a16:creationId xmlns:a16="http://schemas.microsoft.com/office/drawing/2014/main" id="{BC30302D-89E2-E9F0-7ADB-9506F00749ED}"/>
              </a:ext>
            </a:extLst>
          </p:cNvPr>
          <p:cNvSpPr txBox="1"/>
          <p:nvPr/>
        </p:nvSpPr>
        <p:spPr>
          <a:xfrm>
            <a:off x="10207430" y="4953088"/>
            <a:ext cx="1348030" cy="400110"/>
          </a:xfrm>
          <a:prstGeom prst="rect">
            <a:avLst/>
          </a:prstGeom>
          <a:noFill/>
        </p:spPr>
        <p:txBody>
          <a:bodyPr wrap="square" rtlCol="0">
            <a:spAutoFit/>
          </a:bodyPr>
          <a:lstStyle/>
          <a:p>
            <a:r>
              <a:rPr lang="fr-FR" sz="2000" dirty="0"/>
              <a:t>Up to 1:2</a:t>
            </a:r>
          </a:p>
        </p:txBody>
      </p:sp>
      <p:sp>
        <p:nvSpPr>
          <p:cNvPr id="19" name="ZoneTexte 18">
            <a:extLst>
              <a:ext uri="{FF2B5EF4-FFF2-40B4-BE49-F238E27FC236}">
                <a16:creationId xmlns:a16="http://schemas.microsoft.com/office/drawing/2014/main" id="{80FECBA1-22BD-9FF0-8C4A-2C4C0873E26D}"/>
              </a:ext>
            </a:extLst>
          </p:cNvPr>
          <p:cNvSpPr txBox="1"/>
          <p:nvPr/>
        </p:nvSpPr>
        <p:spPr>
          <a:xfrm>
            <a:off x="10207430" y="3323309"/>
            <a:ext cx="1348030" cy="400110"/>
          </a:xfrm>
          <a:prstGeom prst="rect">
            <a:avLst/>
          </a:prstGeom>
          <a:noFill/>
        </p:spPr>
        <p:txBody>
          <a:bodyPr wrap="square" rtlCol="0">
            <a:spAutoFit/>
          </a:bodyPr>
          <a:lstStyle/>
          <a:p>
            <a:r>
              <a:rPr lang="fr-FR" sz="2000" dirty="0"/>
              <a:t>Up to 1:20</a:t>
            </a:r>
          </a:p>
        </p:txBody>
      </p:sp>
      <p:sp>
        <p:nvSpPr>
          <p:cNvPr id="20" name="ZoneTexte 19">
            <a:extLst>
              <a:ext uri="{FF2B5EF4-FFF2-40B4-BE49-F238E27FC236}">
                <a16:creationId xmlns:a16="http://schemas.microsoft.com/office/drawing/2014/main" id="{41F7AB89-04FB-3FE2-D057-416BA44F27DE}"/>
              </a:ext>
            </a:extLst>
          </p:cNvPr>
          <p:cNvSpPr txBox="1"/>
          <p:nvPr/>
        </p:nvSpPr>
        <p:spPr>
          <a:xfrm>
            <a:off x="10207430" y="1430123"/>
            <a:ext cx="1766901" cy="400110"/>
          </a:xfrm>
          <a:prstGeom prst="rect">
            <a:avLst/>
          </a:prstGeom>
          <a:noFill/>
        </p:spPr>
        <p:txBody>
          <a:bodyPr wrap="square" rtlCol="0">
            <a:spAutoFit/>
          </a:bodyPr>
          <a:lstStyle/>
          <a:p>
            <a:r>
              <a:rPr lang="fr-FR" sz="2000" dirty="0"/>
              <a:t>Up to 1:&gt;1,000</a:t>
            </a:r>
          </a:p>
        </p:txBody>
      </p:sp>
      <p:sp>
        <p:nvSpPr>
          <p:cNvPr id="23" name="ZoneTexte 22">
            <a:extLst>
              <a:ext uri="{FF2B5EF4-FFF2-40B4-BE49-F238E27FC236}">
                <a16:creationId xmlns:a16="http://schemas.microsoft.com/office/drawing/2014/main" id="{9E78C71E-CCBA-A8A3-35AE-B8035F50DFD4}"/>
              </a:ext>
            </a:extLst>
          </p:cNvPr>
          <p:cNvSpPr txBox="1"/>
          <p:nvPr/>
        </p:nvSpPr>
        <p:spPr>
          <a:xfrm>
            <a:off x="5026928" y="6042848"/>
            <a:ext cx="6755183" cy="338554"/>
          </a:xfrm>
          <a:prstGeom prst="rect">
            <a:avLst/>
          </a:prstGeom>
          <a:noFill/>
        </p:spPr>
        <p:txBody>
          <a:bodyPr wrap="none" rtlCol="0">
            <a:spAutoFit/>
          </a:bodyPr>
          <a:lstStyle/>
          <a:p>
            <a:r>
              <a:rPr lang="fr-FR" sz="1600" dirty="0"/>
              <a:t>Mumford, 2005; </a:t>
            </a:r>
            <a:r>
              <a:rPr lang="fr-FR" sz="1600" dirty="0" err="1"/>
              <a:t>Naranjo</a:t>
            </a:r>
            <a:r>
              <a:rPr lang="fr-FR" sz="1600" dirty="0"/>
              <a:t> et al., 2019; </a:t>
            </a:r>
            <a:r>
              <a:rPr lang="fr-FR" sz="1600" dirty="0" err="1"/>
              <a:t>Pimentel</a:t>
            </a:r>
            <a:r>
              <a:rPr lang="fr-FR" sz="1600" dirty="0"/>
              <a:t>, 2009; Van </a:t>
            </a:r>
            <a:r>
              <a:rPr lang="fr-FR" sz="1600" dirty="0" err="1"/>
              <a:t>Lenteren</a:t>
            </a:r>
            <a:r>
              <a:rPr lang="fr-FR" sz="1600" dirty="0"/>
              <a:t> et al. 2012.</a:t>
            </a:r>
          </a:p>
        </p:txBody>
      </p:sp>
      <p:grpSp>
        <p:nvGrpSpPr>
          <p:cNvPr id="25" name="Groupe 24">
            <a:extLst>
              <a:ext uri="{FF2B5EF4-FFF2-40B4-BE49-F238E27FC236}">
                <a16:creationId xmlns:a16="http://schemas.microsoft.com/office/drawing/2014/main" id="{45D5D790-61E8-EB47-CFAF-D4171AA483A9}"/>
              </a:ext>
            </a:extLst>
          </p:cNvPr>
          <p:cNvGrpSpPr/>
          <p:nvPr/>
        </p:nvGrpSpPr>
        <p:grpSpPr>
          <a:xfrm>
            <a:off x="894431" y="2829969"/>
            <a:ext cx="8900435" cy="2717469"/>
            <a:chOff x="894431" y="2829969"/>
            <a:chExt cx="8900435" cy="2717469"/>
          </a:xfrm>
        </p:grpSpPr>
        <p:sp>
          <p:nvSpPr>
            <p:cNvPr id="18" name="ZoneTexte 17">
              <a:extLst>
                <a:ext uri="{FF2B5EF4-FFF2-40B4-BE49-F238E27FC236}">
                  <a16:creationId xmlns:a16="http://schemas.microsoft.com/office/drawing/2014/main" id="{E0866D20-3F65-0868-66BB-719EB1103513}"/>
                </a:ext>
              </a:extLst>
            </p:cNvPr>
            <p:cNvSpPr txBox="1"/>
            <p:nvPr/>
          </p:nvSpPr>
          <p:spPr>
            <a:xfrm>
              <a:off x="5374542" y="2829969"/>
              <a:ext cx="4420324" cy="954107"/>
            </a:xfrm>
            <a:prstGeom prst="rect">
              <a:avLst/>
            </a:prstGeom>
            <a:noFill/>
          </p:spPr>
          <p:txBody>
            <a:bodyPr wrap="square" rtlCol="0">
              <a:spAutoFit/>
            </a:bodyPr>
            <a:lstStyle/>
            <a:p>
              <a:r>
                <a:rPr lang="fr-FR" sz="2800" dirty="0">
                  <a:solidFill>
                    <a:srgbClr val="FF0000"/>
                  </a:solidFill>
                </a:rPr>
                <a:t>Most </a:t>
              </a:r>
              <a:r>
                <a:rPr lang="fr-FR" sz="2800" dirty="0" err="1">
                  <a:solidFill>
                    <a:srgbClr val="FF0000"/>
                  </a:solidFill>
                </a:rPr>
                <a:t>current</a:t>
              </a:r>
              <a:r>
                <a:rPr lang="fr-FR" sz="2800" dirty="0">
                  <a:solidFill>
                    <a:srgbClr val="FF0000"/>
                  </a:solidFill>
                </a:rPr>
                <a:t> </a:t>
              </a:r>
              <a:r>
                <a:rPr lang="fr-FR" sz="2800" dirty="0" err="1">
                  <a:solidFill>
                    <a:srgbClr val="FF0000"/>
                  </a:solidFill>
                </a:rPr>
                <a:t>investments</a:t>
              </a:r>
              <a:r>
                <a:rPr lang="fr-FR" sz="2800" dirty="0">
                  <a:solidFill>
                    <a:srgbClr val="FF0000"/>
                  </a:solidFill>
                </a:rPr>
                <a:t> focus on biocide </a:t>
              </a:r>
              <a:r>
                <a:rPr lang="fr-FR" sz="2800" dirty="0" err="1">
                  <a:solidFill>
                    <a:srgbClr val="FF0000"/>
                  </a:solidFill>
                </a:rPr>
                <a:t>products</a:t>
              </a:r>
              <a:endParaRPr lang="fr-FR" sz="2800" dirty="0">
                <a:solidFill>
                  <a:srgbClr val="FF0000"/>
                </a:solidFill>
              </a:endParaRPr>
            </a:p>
          </p:txBody>
        </p:sp>
        <p:sp>
          <p:nvSpPr>
            <p:cNvPr id="24" name="Rectangle : coins arrondis 23">
              <a:extLst>
                <a:ext uri="{FF2B5EF4-FFF2-40B4-BE49-F238E27FC236}">
                  <a16:creationId xmlns:a16="http://schemas.microsoft.com/office/drawing/2014/main" id="{AAB8A01B-F76C-87A1-9183-4A4E2E60A33A}"/>
                </a:ext>
              </a:extLst>
            </p:cNvPr>
            <p:cNvSpPr/>
            <p:nvPr/>
          </p:nvSpPr>
          <p:spPr>
            <a:xfrm>
              <a:off x="894431" y="3863328"/>
              <a:ext cx="6690273" cy="1684110"/>
            </a:xfrm>
            <a:prstGeom prst="roundRect">
              <a:avLst>
                <a:gd name="adj" fmla="val 9809"/>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Tree>
    <p:extLst>
      <p:ext uri="{BB962C8B-B14F-4D97-AF65-F5344CB8AC3E}">
        <p14:creationId xmlns:p14="http://schemas.microsoft.com/office/powerpoint/2010/main" val="426467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B04BF84E-87D9-44F4-AA24-825D16CC57AD}"/>
              </a:ext>
            </a:extLst>
          </p:cNvPr>
          <p:cNvSpPr>
            <a:spLocks noGrp="1"/>
          </p:cNvSpPr>
          <p:nvPr>
            <p:ph type="title"/>
          </p:nvPr>
        </p:nvSpPr>
        <p:spPr>
          <a:xfrm>
            <a:off x="311928" y="91180"/>
            <a:ext cx="11470183" cy="1070208"/>
          </a:xfrm>
        </p:spPr>
        <p:txBody>
          <a:bodyPr>
            <a:normAutofit fontScale="90000"/>
          </a:bodyPr>
          <a:lstStyle/>
          <a:p>
            <a:r>
              <a:rPr lang="en-US" sz="3600" dirty="0"/>
              <a:t>A focus on inputs, complementary to chemical pesticides, in systems designed for pesticides, that reinforces the locked situation</a:t>
            </a:r>
            <a:endParaRPr lang="fr-FR" sz="3600" dirty="0"/>
          </a:p>
        </p:txBody>
      </p:sp>
      <p:sp>
        <p:nvSpPr>
          <p:cNvPr id="2" name="Espace réservé du numéro de diapositive 3">
            <a:extLst>
              <a:ext uri="{FF2B5EF4-FFF2-40B4-BE49-F238E27FC236}">
                <a16:creationId xmlns:a16="http://schemas.microsoft.com/office/drawing/2014/main" id="{4DFE93FE-67B2-9FF4-EE51-CF384E4A7C8B}"/>
              </a:ext>
            </a:extLst>
          </p:cNvPr>
          <p:cNvSpPr txBox="1">
            <a:spLocks/>
          </p:cNvSpPr>
          <p:nvPr/>
        </p:nvSpPr>
        <p:spPr bwMode="auto">
          <a:xfrm>
            <a:off x="8672517" y="6513521"/>
            <a:ext cx="434975" cy="365125"/>
          </a:xfrm>
          <a:prstGeom prst="rect">
            <a:avLst/>
          </a:prstGeom>
          <a:noFill/>
          <a:ln>
            <a:miter lim="800000"/>
            <a:headEnd/>
            <a:tailEnd/>
          </a:ln>
        </p:spPr>
        <p:txBody>
          <a:bodyPr wrap="square" numCol="1"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fontAlgn="base">
              <a:spcBef>
                <a:spcPct val="0"/>
              </a:spcBef>
              <a:spcAft>
                <a:spcPct val="0"/>
              </a:spcAft>
              <a:defRPr/>
            </a:pPr>
            <a:fld id="{7FF4B3C9-BE62-4B64-B016-7321EF5B9CE2}" type="slidenum">
              <a:rPr lang="fr-FR" sz="1400" smtClean="0">
                <a:solidFill>
                  <a:prstClr val="white"/>
                </a:solidFill>
                <a:latin typeface="Century Gothic" pitchFamily="34" charset="0"/>
                <a:cs typeface="Arial" charset="0"/>
              </a:rPr>
              <a:pPr algn="r" fontAlgn="base">
                <a:spcBef>
                  <a:spcPct val="0"/>
                </a:spcBef>
                <a:spcAft>
                  <a:spcPct val="0"/>
                </a:spcAft>
                <a:defRPr/>
              </a:pPr>
              <a:t>19</a:t>
            </a:fld>
            <a:r>
              <a:rPr lang="fr-FR" sz="1400">
                <a:solidFill>
                  <a:prstClr val="white"/>
                </a:solidFill>
                <a:latin typeface="Century Gothic" pitchFamily="34" charset="0"/>
                <a:cs typeface="Arial" charset="0"/>
              </a:rPr>
              <a:t>- </a:t>
            </a:r>
            <a:endParaRPr lang="fr-FR" sz="1400" dirty="0">
              <a:solidFill>
                <a:prstClr val="white"/>
              </a:solidFill>
              <a:latin typeface="Century Gothic" pitchFamily="34" charset="0"/>
              <a:cs typeface="Arial" charset="0"/>
            </a:endParaRPr>
          </a:p>
        </p:txBody>
      </p:sp>
      <p:sp>
        <p:nvSpPr>
          <p:cNvPr id="5" name="ZoneTexte 4">
            <a:extLst>
              <a:ext uri="{FF2B5EF4-FFF2-40B4-BE49-F238E27FC236}">
                <a16:creationId xmlns:a16="http://schemas.microsoft.com/office/drawing/2014/main" id="{34911942-8F6B-1EB6-8BF8-9E16BDF812B3}"/>
              </a:ext>
            </a:extLst>
          </p:cNvPr>
          <p:cNvSpPr txBox="1"/>
          <p:nvPr/>
        </p:nvSpPr>
        <p:spPr>
          <a:xfrm>
            <a:off x="4545285" y="5598328"/>
            <a:ext cx="7102073" cy="461665"/>
          </a:xfrm>
          <a:prstGeom prst="rect">
            <a:avLst/>
          </a:prstGeom>
          <a:noFill/>
        </p:spPr>
        <p:txBody>
          <a:bodyPr wrap="square">
            <a:spAutoFit/>
          </a:bodyPr>
          <a:lstStyle/>
          <a:p>
            <a:r>
              <a:rPr lang="en-US" sz="1200" dirty="0"/>
              <a:t>Jacquet, F., M.-H. Jeuffroy, J. Jouan, E. Le Cadre-</a:t>
            </a:r>
            <a:r>
              <a:rPr lang="en-US" sz="1200" dirty="0" err="1"/>
              <a:t>Barthélemy</a:t>
            </a:r>
            <a:r>
              <a:rPr lang="en-US" sz="1200" dirty="0"/>
              <a:t>, I. </a:t>
            </a:r>
            <a:r>
              <a:rPr lang="en-US" sz="1200" dirty="0" err="1"/>
              <a:t>Litrico</a:t>
            </a:r>
            <a:r>
              <a:rPr lang="en-US" sz="1200" dirty="0"/>
              <a:t>, Malausa, T., Reboud, X., Huyghe, C. (2022). Pesticide-free agriculture as a new paradigm for research. Agronomy for Sustainable Development 42.</a:t>
            </a:r>
          </a:p>
        </p:txBody>
      </p:sp>
      <p:grpSp>
        <p:nvGrpSpPr>
          <p:cNvPr id="6" name="Groupe 5">
            <a:extLst>
              <a:ext uri="{FF2B5EF4-FFF2-40B4-BE49-F238E27FC236}">
                <a16:creationId xmlns:a16="http://schemas.microsoft.com/office/drawing/2014/main" id="{6C7CCCC2-615B-CF44-27F7-2FC3B119928E}"/>
              </a:ext>
            </a:extLst>
          </p:cNvPr>
          <p:cNvGrpSpPr/>
          <p:nvPr/>
        </p:nvGrpSpPr>
        <p:grpSpPr>
          <a:xfrm>
            <a:off x="162401" y="1382186"/>
            <a:ext cx="11769235" cy="3443809"/>
            <a:chOff x="311595" y="2354738"/>
            <a:chExt cx="11573942" cy="3389286"/>
          </a:xfrm>
        </p:grpSpPr>
        <p:sp>
          <p:nvSpPr>
            <p:cNvPr id="7" name="Rectangle : coins arrondis 6">
              <a:extLst>
                <a:ext uri="{FF2B5EF4-FFF2-40B4-BE49-F238E27FC236}">
                  <a16:creationId xmlns:a16="http://schemas.microsoft.com/office/drawing/2014/main" id="{DE195694-D9D0-73D2-6A47-A678D4AFB690}"/>
                </a:ext>
              </a:extLst>
            </p:cNvPr>
            <p:cNvSpPr/>
            <p:nvPr/>
          </p:nvSpPr>
          <p:spPr>
            <a:xfrm>
              <a:off x="311595" y="3274260"/>
              <a:ext cx="1185188" cy="784737"/>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fr-FR" dirty="0"/>
                <a:t>Focus on inputs</a:t>
              </a:r>
            </a:p>
          </p:txBody>
        </p:sp>
        <p:sp>
          <p:nvSpPr>
            <p:cNvPr id="8" name="Rectangle : coins arrondis 7">
              <a:extLst>
                <a:ext uri="{FF2B5EF4-FFF2-40B4-BE49-F238E27FC236}">
                  <a16:creationId xmlns:a16="http://schemas.microsoft.com/office/drawing/2014/main" id="{F5A0F02A-FD84-EF4B-0566-4FCC8E5D1A64}"/>
                </a:ext>
              </a:extLst>
            </p:cNvPr>
            <p:cNvSpPr/>
            <p:nvPr/>
          </p:nvSpPr>
          <p:spPr>
            <a:xfrm>
              <a:off x="7535963" y="2597878"/>
              <a:ext cx="1341745" cy="703351"/>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fr-FR" sz="1600" dirty="0"/>
                <a:t>Low </a:t>
              </a:r>
              <a:r>
                <a:rPr lang="fr-FR" sz="1600" dirty="0" err="1"/>
                <a:t>natural</a:t>
              </a:r>
              <a:r>
                <a:rPr lang="fr-FR" sz="1600" dirty="0"/>
                <a:t> </a:t>
              </a:r>
              <a:r>
                <a:rPr lang="fr-FR" sz="1600" dirty="0" err="1"/>
                <a:t>pest</a:t>
              </a:r>
              <a:r>
                <a:rPr lang="fr-FR" sz="1600" dirty="0"/>
                <a:t> control</a:t>
              </a:r>
            </a:p>
          </p:txBody>
        </p:sp>
        <p:sp>
          <p:nvSpPr>
            <p:cNvPr id="9" name="Rectangle : coins arrondis 8">
              <a:extLst>
                <a:ext uri="{FF2B5EF4-FFF2-40B4-BE49-F238E27FC236}">
                  <a16:creationId xmlns:a16="http://schemas.microsoft.com/office/drawing/2014/main" id="{313A017B-244A-D0AD-F761-C7B0527ED87F}"/>
                </a:ext>
              </a:extLst>
            </p:cNvPr>
            <p:cNvSpPr/>
            <p:nvPr/>
          </p:nvSpPr>
          <p:spPr>
            <a:xfrm>
              <a:off x="5754214" y="3046644"/>
              <a:ext cx="1341744" cy="617635"/>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fr-FR" sz="1600" dirty="0" err="1"/>
                <a:t>Simplified</a:t>
              </a:r>
              <a:r>
                <a:rPr lang="fr-FR" sz="1600" dirty="0"/>
                <a:t> </a:t>
              </a:r>
              <a:r>
                <a:rPr lang="fr-FR" sz="1600" dirty="0" err="1"/>
                <a:t>systems</a:t>
              </a:r>
              <a:endParaRPr lang="fr-FR" sz="1600" dirty="0"/>
            </a:p>
          </p:txBody>
        </p:sp>
        <p:sp>
          <p:nvSpPr>
            <p:cNvPr id="10" name="Rectangle : coins arrondis 9">
              <a:extLst>
                <a:ext uri="{FF2B5EF4-FFF2-40B4-BE49-F238E27FC236}">
                  <a16:creationId xmlns:a16="http://schemas.microsoft.com/office/drawing/2014/main" id="{C9F32D39-A578-566F-7257-BB321D75388D}"/>
                </a:ext>
              </a:extLst>
            </p:cNvPr>
            <p:cNvSpPr/>
            <p:nvPr/>
          </p:nvSpPr>
          <p:spPr>
            <a:xfrm>
              <a:off x="7535963" y="3450422"/>
              <a:ext cx="1341744" cy="697493"/>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fr-FR" sz="1600" dirty="0"/>
                <a:t>High-</a:t>
              </a:r>
              <a:r>
                <a:rPr lang="fr-FR" sz="1600" dirty="0" err="1"/>
                <a:t>yielding</a:t>
              </a:r>
              <a:r>
                <a:rPr lang="fr-FR" sz="1600" dirty="0"/>
                <a:t> sensitive cultivars</a:t>
              </a:r>
            </a:p>
          </p:txBody>
        </p:sp>
        <p:sp>
          <p:nvSpPr>
            <p:cNvPr id="11" name="Rectangle : coins arrondis 10">
              <a:extLst>
                <a:ext uri="{FF2B5EF4-FFF2-40B4-BE49-F238E27FC236}">
                  <a16:creationId xmlns:a16="http://schemas.microsoft.com/office/drawing/2014/main" id="{A0A1FCAF-C279-0975-DA6A-DB6C0FF5AE79}"/>
                </a:ext>
              </a:extLst>
            </p:cNvPr>
            <p:cNvSpPr/>
            <p:nvPr/>
          </p:nvSpPr>
          <p:spPr>
            <a:xfrm>
              <a:off x="5754214" y="2354738"/>
              <a:ext cx="1341744" cy="617635"/>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fr-FR" sz="1600" dirty="0" err="1"/>
                <a:t>Biodiversity</a:t>
              </a:r>
              <a:r>
                <a:rPr lang="fr-FR" sz="1600" dirty="0"/>
                <a:t> </a:t>
              </a:r>
              <a:r>
                <a:rPr lang="fr-FR" sz="1600" dirty="0" err="1"/>
                <a:t>loss</a:t>
              </a:r>
              <a:endParaRPr lang="fr-FR" sz="1600" dirty="0"/>
            </a:p>
          </p:txBody>
        </p:sp>
        <p:sp>
          <p:nvSpPr>
            <p:cNvPr id="12" name="Rectangle : coins arrondis 11">
              <a:extLst>
                <a:ext uri="{FF2B5EF4-FFF2-40B4-BE49-F238E27FC236}">
                  <a16:creationId xmlns:a16="http://schemas.microsoft.com/office/drawing/2014/main" id="{8C58F37E-1F86-D680-5865-837697A109FC}"/>
                </a:ext>
              </a:extLst>
            </p:cNvPr>
            <p:cNvSpPr/>
            <p:nvPr/>
          </p:nvSpPr>
          <p:spPr>
            <a:xfrm>
              <a:off x="10599975" y="3232732"/>
              <a:ext cx="1285562" cy="1406300"/>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fr-FR" dirty="0" err="1"/>
                <a:t>Other</a:t>
              </a:r>
              <a:r>
                <a:rPr lang="fr-FR" dirty="0"/>
                <a:t> </a:t>
              </a:r>
              <a:r>
                <a:rPr lang="fr-FR" dirty="0" err="1"/>
                <a:t>strategies</a:t>
              </a:r>
              <a:r>
                <a:rPr lang="fr-FR" dirty="0"/>
                <a:t> are </a:t>
              </a:r>
              <a:r>
                <a:rPr lang="fr-FR" dirty="0" err="1"/>
                <a:t>penalized</a:t>
              </a:r>
              <a:endParaRPr lang="fr-FR" dirty="0"/>
            </a:p>
          </p:txBody>
        </p:sp>
        <p:sp>
          <p:nvSpPr>
            <p:cNvPr id="13" name="Rectangle : coins arrondis 12">
              <a:extLst>
                <a:ext uri="{FF2B5EF4-FFF2-40B4-BE49-F238E27FC236}">
                  <a16:creationId xmlns:a16="http://schemas.microsoft.com/office/drawing/2014/main" id="{2B229829-862E-FDB9-74E0-F4EF5BFE3E28}"/>
                </a:ext>
              </a:extLst>
            </p:cNvPr>
            <p:cNvSpPr/>
            <p:nvPr/>
          </p:nvSpPr>
          <p:spPr>
            <a:xfrm>
              <a:off x="5754214" y="3754862"/>
              <a:ext cx="1341744" cy="617635"/>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fr-FR" sz="1600" dirty="0" err="1"/>
                <a:t>Machinery</a:t>
              </a:r>
              <a:r>
                <a:rPr lang="fr-FR" sz="1600" dirty="0"/>
                <a:t> for inputs</a:t>
              </a:r>
            </a:p>
          </p:txBody>
        </p:sp>
        <p:sp>
          <p:nvSpPr>
            <p:cNvPr id="14" name="Rectangle : coins arrondis 13">
              <a:extLst>
                <a:ext uri="{FF2B5EF4-FFF2-40B4-BE49-F238E27FC236}">
                  <a16:creationId xmlns:a16="http://schemas.microsoft.com/office/drawing/2014/main" id="{8F3E6CED-6C3E-0553-AC55-E94417A7F010}"/>
                </a:ext>
              </a:extLst>
            </p:cNvPr>
            <p:cNvSpPr/>
            <p:nvPr/>
          </p:nvSpPr>
          <p:spPr>
            <a:xfrm>
              <a:off x="5754214" y="4455295"/>
              <a:ext cx="1341744" cy="617635"/>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fr-FR" sz="1600" dirty="0" err="1"/>
                <a:t>Advice</a:t>
              </a:r>
              <a:r>
                <a:rPr lang="fr-FR" sz="1600" dirty="0"/>
                <a:t>, distribution</a:t>
              </a:r>
            </a:p>
          </p:txBody>
        </p:sp>
        <p:cxnSp>
          <p:nvCxnSpPr>
            <p:cNvPr id="15" name="Connecteur droit avec flèche 14">
              <a:extLst>
                <a:ext uri="{FF2B5EF4-FFF2-40B4-BE49-F238E27FC236}">
                  <a16:creationId xmlns:a16="http://schemas.microsoft.com/office/drawing/2014/main" id="{B77E0CD4-C0C6-7384-852B-EE23F6AD9AEF}"/>
                </a:ext>
              </a:extLst>
            </p:cNvPr>
            <p:cNvCxnSpPr>
              <a:cxnSpLocks/>
              <a:stCxn id="7" idx="3"/>
              <a:endCxn id="31" idx="1"/>
            </p:cNvCxnSpPr>
            <p:nvPr/>
          </p:nvCxnSpPr>
          <p:spPr>
            <a:xfrm flipV="1">
              <a:off x="1496783" y="3664279"/>
              <a:ext cx="377989" cy="2350"/>
            </a:xfrm>
            <a:prstGeom prst="straightConnector1">
              <a:avLst/>
            </a:prstGeom>
            <a:ln w="15875">
              <a:solidFill>
                <a:schemeClr val="bg2">
                  <a:lumMod val="50000"/>
                </a:schemeClr>
              </a:solidFill>
              <a:headEnd w="lg" len="med"/>
              <a:tailEnd type="triangle"/>
            </a:ln>
          </p:spPr>
          <p:style>
            <a:lnRef idx="1">
              <a:schemeClr val="accent1"/>
            </a:lnRef>
            <a:fillRef idx="0">
              <a:schemeClr val="accent1"/>
            </a:fillRef>
            <a:effectRef idx="0">
              <a:schemeClr val="accent1"/>
            </a:effectRef>
            <a:fontRef idx="minor">
              <a:schemeClr val="tx1"/>
            </a:fontRef>
          </p:style>
        </p:cxnSp>
        <p:cxnSp>
          <p:nvCxnSpPr>
            <p:cNvPr id="16" name="Connecteur droit avec flèche 15">
              <a:extLst>
                <a:ext uri="{FF2B5EF4-FFF2-40B4-BE49-F238E27FC236}">
                  <a16:creationId xmlns:a16="http://schemas.microsoft.com/office/drawing/2014/main" id="{2F256F9B-EA7F-C5B3-1259-2B849A53ECD8}"/>
                </a:ext>
              </a:extLst>
            </p:cNvPr>
            <p:cNvCxnSpPr>
              <a:cxnSpLocks/>
              <a:stCxn id="11" idx="3"/>
              <a:endCxn id="8" idx="1"/>
            </p:cNvCxnSpPr>
            <p:nvPr/>
          </p:nvCxnSpPr>
          <p:spPr>
            <a:xfrm>
              <a:off x="7095958" y="2663556"/>
              <a:ext cx="440005" cy="285998"/>
            </a:xfrm>
            <a:prstGeom prst="straightConnector1">
              <a:avLst/>
            </a:prstGeom>
            <a:ln w="15875">
              <a:solidFill>
                <a:schemeClr val="bg2">
                  <a:lumMod val="50000"/>
                </a:schemeClr>
              </a:solidFill>
              <a:headEnd w="lg" len="med"/>
              <a:tailEnd type="triangle"/>
            </a:ln>
          </p:spPr>
          <p:style>
            <a:lnRef idx="1">
              <a:schemeClr val="accent1"/>
            </a:lnRef>
            <a:fillRef idx="0">
              <a:schemeClr val="accent1"/>
            </a:fillRef>
            <a:effectRef idx="0">
              <a:schemeClr val="accent1"/>
            </a:effectRef>
            <a:fontRef idx="minor">
              <a:schemeClr val="tx1"/>
            </a:fontRef>
          </p:style>
        </p:cxnSp>
        <p:cxnSp>
          <p:nvCxnSpPr>
            <p:cNvPr id="17" name="Connecteur droit avec flèche 16">
              <a:extLst>
                <a:ext uri="{FF2B5EF4-FFF2-40B4-BE49-F238E27FC236}">
                  <a16:creationId xmlns:a16="http://schemas.microsoft.com/office/drawing/2014/main" id="{BFFEDDF7-884C-EB09-D9CC-0A0C1A823FBB}"/>
                </a:ext>
              </a:extLst>
            </p:cNvPr>
            <p:cNvCxnSpPr>
              <a:cxnSpLocks/>
              <a:stCxn id="9" idx="3"/>
              <a:endCxn id="8" idx="1"/>
            </p:cNvCxnSpPr>
            <p:nvPr/>
          </p:nvCxnSpPr>
          <p:spPr>
            <a:xfrm flipV="1">
              <a:off x="7095958" y="2949554"/>
              <a:ext cx="440005" cy="405908"/>
            </a:xfrm>
            <a:prstGeom prst="straightConnector1">
              <a:avLst/>
            </a:prstGeom>
            <a:ln w="15875">
              <a:solidFill>
                <a:schemeClr val="bg2">
                  <a:lumMod val="50000"/>
                </a:schemeClr>
              </a:solidFill>
              <a:headEnd w="lg" len="med"/>
              <a:tailEnd type="triangle"/>
            </a:ln>
          </p:spPr>
          <p:style>
            <a:lnRef idx="1">
              <a:schemeClr val="accent1"/>
            </a:lnRef>
            <a:fillRef idx="0">
              <a:schemeClr val="accent1"/>
            </a:fillRef>
            <a:effectRef idx="0">
              <a:schemeClr val="accent1"/>
            </a:effectRef>
            <a:fontRef idx="minor">
              <a:schemeClr val="tx1"/>
            </a:fontRef>
          </p:style>
        </p:cxnSp>
        <p:cxnSp>
          <p:nvCxnSpPr>
            <p:cNvPr id="18" name="Connecteur droit avec flèche 17">
              <a:extLst>
                <a:ext uri="{FF2B5EF4-FFF2-40B4-BE49-F238E27FC236}">
                  <a16:creationId xmlns:a16="http://schemas.microsoft.com/office/drawing/2014/main" id="{8A38DA8C-BD24-C8E8-63B7-BF3E76D52BB7}"/>
                </a:ext>
              </a:extLst>
            </p:cNvPr>
            <p:cNvCxnSpPr>
              <a:cxnSpLocks/>
              <a:stCxn id="9" idx="3"/>
              <a:endCxn id="10" idx="1"/>
            </p:cNvCxnSpPr>
            <p:nvPr/>
          </p:nvCxnSpPr>
          <p:spPr>
            <a:xfrm>
              <a:off x="7095958" y="3355462"/>
              <a:ext cx="440005" cy="443707"/>
            </a:xfrm>
            <a:prstGeom prst="straightConnector1">
              <a:avLst/>
            </a:prstGeom>
            <a:ln w="15875">
              <a:solidFill>
                <a:schemeClr val="bg2">
                  <a:lumMod val="50000"/>
                </a:schemeClr>
              </a:solidFill>
              <a:headEnd w="lg" len="med"/>
              <a:tailEnd type="triangle"/>
            </a:ln>
          </p:spPr>
          <p:style>
            <a:lnRef idx="1">
              <a:schemeClr val="accent1"/>
            </a:lnRef>
            <a:fillRef idx="0">
              <a:schemeClr val="accent1"/>
            </a:fillRef>
            <a:effectRef idx="0">
              <a:schemeClr val="accent1"/>
            </a:effectRef>
            <a:fontRef idx="minor">
              <a:schemeClr val="tx1"/>
            </a:fontRef>
          </p:style>
        </p:cxnSp>
        <p:cxnSp>
          <p:nvCxnSpPr>
            <p:cNvPr id="19" name="Connecteur droit avec flèche 18">
              <a:extLst>
                <a:ext uri="{FF2B5EF4-FFF2-40B4-BE49-F238E27FC236}">
                  <a16:creationId xmlns:a16="http://schemas.microsoft.com/office/drawing/2014/main" id="{E988D108-F518-5EFA-A832-8E364440B93E}"/>
                </a:ext>
              </a:extLst>
            </p:cNvPr>
            <p:cNvCxnSpPr>
              <a:cxnSpLocks/>
              <a:stCxn id="8" idx="3"/>
              <a:endCxn id="23" idx="1"/>
            </p:cNvCxnSpPr>
            <p:nvPr/>
          </p:nvCxnSpPr>
          <p:spPr>
            <a:xfrm>
              <a:off x="8877708" y="2949554"/>
              <a:ext cx="401275" cy="428378"/>
            </a:xfrm>
            <a:prstGeom prst="straightConnector1">
              <a:avLst/>
            </a:prstGeom>
            <a:ln w="15875">
              <a:solidFill>
                <a:schemeClr val="bg2">
                  <a:lumMod val="50000"/>
                </a:schemeClr>
              </a:solidFill>
              <a:headEnd w="lg" len="med"/>
              <a:tailEnd type="triangle"/>
            </a:ln>
          </p:spPr>
          <p:style>
            <a:lnRef idx="1">
              <a:schemeClr val="accent1"/>
            </a:lnRef>
            <a:fillRef idx="0">
              <a:schemeClr val="accent1"/>
            </a:fillRef>
            <a:effectRef idx="0">
              <a:schemeClr val="accent1"/>
            </a:effectRef>
            <a:fontRef idx="minor">
              <a:schemeClr val="tx1"/>
            </a:fontRef>
          </p:style>
        </p:cxnSp>
        <p:cxnSp>
          <p:nvCxnSpPr>
            <p:cNvPr id="20" name="Connecteur droit avec flèche 19">
              <a:extLst>
                <a:ext uri="{FF2B5EF4-FFF2-40B4-BE49-F238E27FC236}">
                  <a16:creationId xmlns:a16="http://schemas.microsoft.com/office/drawing/2014/main" id="{F8B30E6C-7398-4A42-D8B6-C2D2D74CFF70}"/>
                </a:ext>
              </a:extLst>
            </p:cNvPr>
            <p:cNvCxnSpPr>
              <a:cxnSpLocks/>
              <a:stCxn id="10" idx="3"/>
              <a:endCxn id="23" idx="1"/>
            </p:cNvCxnSpPr>
            <p:nvPr/>
          </p:nvCxnSpPr>
          <p:spPr>
            <a:xfrm flipV="1">
              <a:off x="8877707" y="3377932"/>
              <a:ext cx="401276" cy="421237"/>
            </a:xfrm>
            <a:prstGeom prst="straightConnector1">
              <a:avLst/>
            </a:prstGeom>
            <a:ln w="15875">
              <a:solidFill>
                <a:schemeClr val="bg2">
                  <a:lumMod val="50000"/>
                </a:schemeClr>
              </a:solidFill>
              <a:headEnd w="lg" len="med"/>
              <a:tailEnd type="triangle"/>
            </a:ln>
          </p:spPr>
          <p:style>
            <a:lnRef idx="1">
              <a:schemeClr val="accent1"/>
            </a:lnRef>
            <a:fillRef idx="0">
              <a:schemeClr val="accent1"/>
            </a:fillRef>
            <a:effectRef idx="0">
              <a:schemeClr val="accent1"/>
            </a:effectRef>
            <a:fontRef idx="minor">
              <a:schemeClr val="tx1"/>
            </a:fontRef>
          </p:style>
        </p:cxnSp>
        <p:cxnSp>
          <p:nvCxnSpPr>
            <p:cNvPr id="21" name="Connecteur droit avec flèche 20">
              <a:extLst>
                <a:ext uri="{FF2B5EF4-FFF2-40B4-BE49-F238E27FC236}">
                  <a16:creationId xmlns:a16="http://schemas.microsoft.com/office/drawing/2014/main" id="{5CD7E434-931A-79FC-7291-1DBEAC4BC270}"/>
                </a:ext>
              </a:extLst>
            </p:cNvPr>
            <p:cNvCxnSpPr>
              <a:cxnSpLocks/>
              <a:stCxn id="14" idx="3"/>
              <a:endCxn id="22" idx="1"/>
            </p:cNvCxnSpPr>
            <p:nvPr/>
          </p:nvCxnSpPr>
          <p:spPr>
            <a:xfrm flipV="1">
              <a:off x="7095958" y="4721244"/>
              <a:ext cx="790431" cy="42869"/>
            </a:xfrm>
            <a:prstGeom prst="straightConnector1">
              <a:avLst/>
            </a:prstGeom>
            <a:ln w="15875">
              <a:solidFill>
                <a:schemeClr val="bg2">
                  <a:lumMod val="50000"/>
                </a:schemeClr>
              </a:solidFill>
              <a:headEnd w="lg" len="med"/>
              <a:tailEnd type="triangle"/>
            </a:ln>
          </p:spPr>
          <p:style>
            <a:lnRef idx="1">
              <a:schemeClr val="accent1"/>
            </a:lnRef>
            <a:fillRef idx="0">
              <a:schemeClr val="accent1"/>
            </a:fillRef>
            <a:effectRef idx="0">
              <a:schemeClr val="accent1"/>
            </a:effectRef>
            <a:fontRef idx="minor">
              <a:schemeClr val="tx1"/>
            </a:fontRef>
          </p:style>
        </p:cxnSp>
        <p:sp>
          <p:nvSpPr>
            <p:cNvPr id="22" name="Rectangle : coins arrondis 21">
              <a:extLst>
                <a:ext uri="{FF2B5EF4-FFF2-40B4-BE49-F238E27FC236}">
                  <a16:creationId xmlns:a16="http://schemas.microsoft.com/office/drawing/2014/main" id="{9827F354-7F35-DDC6-F270-E0F0E8098446}"/>
                </a:ext>
              </a:extLst>
            </p:cNvPr>
            <p:cNvSpPr/>
            <p:nvPr/>
          </p:nvSpPr>
          <p:spPr>
            <a:xfrm>
              <a:off x="7886389" y="4372497"/>
              <a:ext cx="1923154" cy="697493"/>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fr-FR" sz="1600" dirty="0" err="1"/>
                <a:t>Increased</a:t>
              </a:r>
              <a:r>
                <a:rPr lang="fr-FR" sz="1600" dirty="0"/>
                <a:t> </a:t>
              </a:r>
              <a:r>
                <a:rPr lang="fr-FR" sz="1600" dirty="0" err="1"/>
                <a:t>perceived</a:t>
              </a:r>
              <a:r>
                <a:rPr lang="fr-FR" sz="1600" dirty="0"/>
                <a:t> input </a:t>
              </a:r>
              <a:r>
                <a:rPr lang="fr-FR" sz="1600" dirty="0" err="1"/>
                <a:t>cost-efficiency</a:t>
              </a:r>
              <a:endParaRPr lang="fr-FR" sz="1600" dirty="0"/>
            </a:p>
          </p:txBody>
        </p:sp>
        <p:sp>
          <p:nvSpPr>
            <p:cNvPr id="23" name="Rectangle : coins arrondis 22">
              <a:extLst>
                <a:ext uri="{FF2B5EF4-FFF2-40B4-BE49-F238E27FC236}">
                  <a16:creationId xmlns:a16="http://schemas.microsoft.com/office/drawing/2014/main" id="{B6752BF7-DBB8-B259-7023-2B91A876F8DE}"/>
                </a:ext>
              </a:extLst>
            </p:cNvPr>
            <p:cNvSpPr/>
            <p:nvPr/>
          </p:nvSpPr>
          <p:spPr>
            <a:xfrm>
              <a:off x="9278983" y="2902317"/>
              <a:ext cx="1106607" cy="951230"/>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fr-FR" sz="1600" dirty="0"/>
                <a:t>Need for </a:t>
              </a:r>
              <a:r>
                <a:rPr lang="fr-FR" sz="1600" dirty="0" err="1"/>
                <a:t>highly</a:t>
              </a:r>
              <a:r>
                <a:rPr lang="fr-FR" sz="1600" dirty="0"/>
                <a:t> curative power</a:t>
              </a:r>
            </a:p>
          </p:txBody>
        </p:sp>
        <p:cxnSp>
          <p:nvCxnSpPr>
            <p:cNvPr id="24" name="Connecteur droit avec flèche 23">
              <a:extLst>
                <a:ext uri="{FF2B5EF4-FFF2-40B4-BE49-F238E27FC236}">
                  <a16:creationId xmlns:a16="http://schemas.microsoft.com/office/drawing/2014/main" id="{0FD205DD-98FB-0629-D399-1528751CCECA}"/>
                </a:ext>
              </a:extLst>
            </p:cNvPr>
            <p:cNvCxnSpPr>
              <a:cxnSpLocks/>
              <a:stCxn id="23" idx="3"/>
              <a:endCxn id="12" idx="1"/>
            </p:cNvCxnSpPr>
            <p:nvPr/>
          </p:nvCxnSpPr>
          <p:spPr>
            <a:xfrm>
              <a:off x="10385589" y="3377932"/>
              <a:ext cx="214386" cy="557950"/>
            </a:xfrm>
            <a:prstGeom prst="straightConnector1">
              <a:avLst/>
            </a:prstGeom>
            <a:ln w="15875">
              <a:solidFill>
                <a:schemeClr val="bg2">
                  <a:lumMod val="50000"/>
                </a:schemeClr>
              </a:solidFill>
              <a:headEnd w="lg" len="med"/>
              <a:tailEnd type="triangle"/>
            </a:ln>
          </p:spPr>
          <p:style>
            <a:lnRef idx="1">
              <a:schemeClr val="accent1"/>
            </a:lnRef>
            <a:fillRef idx="0">
              <a:schemeClr val="accent1"/>
            </a:fillRef>
            <a:effectRef idx="0">
              <a:schemeClr val="accent1"/>
            </a:effectRef>
            <a:fontRef idx="minor">
              <a:schemeClr val="tx1"/>
            </a:fontRef>
          </p:style>
        </p:cxnSp>
        <p:cxnSp>
          <p:nvCxnSpPr>
            <p:cNvPr id="25" name="Connecteur droit avec flèche 24">
              <a:extLst>
                <a:ext uri="{FF2B5EF4-FFF2-40B4-BE49-F238E27FC236}">
                  <a16:creationId xmlns:a16="http://schemas.microsoft.com/office/drawing/2014/main" id="{72D4DD02-1308-7D97-0347-F69007B00503}"/>
                </a:ext>
              </a:extLst>
            </p:cNvPr>
            <p:cNvCxnSpPr>
              <a:cxnSpLocks/>
              <a:stCxn id="22" idx="3"/>
              <a:endCxn id="12" idx="1"/>
            </p:cNvCxnSpPr>
            <p:nvPr/>
          </p:nvCxnSpPr>
          <p:spPr>
            <a:xfrm flipV="1">
              <a:off x="9809542" y="3935883"/>
              <a:ext cx="790433" cy="785362"/>
            </a:xfrm>
            <a:prstGeom prst="straightConnector1">
              <a:avLst/>
            </a:prstGeom>
            <a:ln w="15875">
              <a:solidFill>
                <a:schemeClr val="bg2">
                  <a:lumMod val="50000"/>
                </a:schemeClr>
              </a:solidFill>
              <a:headEnd w="lg" len="med"/>
              <a:tailEnd type="triangle"/>
            </a:ln>
          </p:spPr>
          <p:style>
            <a:lnRef idx="1">
              <a:schemeClr val="accent1"/>
            </a:lnRef>
            <a:fillRef idx="0">
              <a:schemeClr val="accent1"/>
            </a:fillRef>
            <a:effectRef idx="0">
              <a:schemeClr val="accent1"/>
            </a:effectRef>
            <a:fontRef idx="minor">
              <a:schemeClr val="tx1"/>
            </a:fontRef>
          </p:style>
        </p:cxnSp>
        <p:cxnSp>
          <p:nvCxnSpPr>
            <p:cNvPr id="26" name="Connecteur droit avec flèche 25">
              <a:extLst>
                <a:ext uri="{FF2B5EF4-FFF2-40B4-BE49-F238E27FC236}">
                  <a16:creationId xmlns:a16="http://schemas.microsoft.com/office/drawing/2014/main" id="{CDC1E15F-A246-498E-11A5-B3BCEEA7E9C0}"/>
                </a:ext>
              </a:extLst>
            </p:cNvPr>
            <p:cNvCxnSpPr>
              <a:cxnSpLocks/>
              <a:stCxn id="12" idx="2"/>
            </p:cNvCxnSpPr>
            <p:nvPr/>
          </p:nvCxnSpPr>
          <p:spPr>
            <a:xfrm>
              <a:off x="11242756" y="4639032"/>
              <a:ext cx="0" cy="1096920"/>
            </a:xfrm>
            <a:prstGeom prst="straightConnector1">
              <a:avLst/>
            </a:prstGeom>
            <a:ln w="15875">
              <a:solidFill>
                <a:schemeClr val="bg2">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7" name="Connecteur droit avec flèche 26">
              <a:extLst>
                <a:ext uri="{FF2B5EF4-FFF2-40B4-BE49-F238E27FC236}">
                  <a16:creationId xmlns:a16="http://schemas.microsoft.com/office/drawing/2014/main" id="{691C486E-154C-A970-9E00-1EC933B38494}"/>
                </a:ext>
              </a:extLst>
            </p:cNvPr>
            <p:cNvCxnSpPr>
              <a:cxnSpLocks/>
              <a:endCxn id="7" idx="2"/>
            </p:cNvCxnSpPr>
            <p:nvPr/>
          </p:nvCxnSpPr>
          <p:spPr>
            <a:xfrm flipH="1" flipV="1">
              <a:off x="904189" y="4058997"/>
              <a:ext cx="1" cy="1661318"/>
            </a:xfrm>
            <a:prstGeom prst="straightConnector1">
              <a:avLst/>
            </a:prstGeom>
            <a:ln w="15875">
              <a:solidFill>
                <a:schemeClr val="bg2">
                  <a:lumMod val="50000"/>
                </a:schemeClr>
              </a:solidFill>
              <a:headEnd w="lg" len="med"/>
              <a:tailEnd type="triangle"/>
            </a:ln>
          </p:spPr>
          <p:style>
            <a:lnRef idx="1">
              <a:schemeClr val="accent1"/>
            </a:lnRef>
            <a:fillRef idx="0">
              <a:schemeClr val="accent1"/>
            </a:fillRef>
            <a:effectRef idx="0">
              <a:schemeClr val="accent1"/>
            </a:effectRef>
            <a:fontRef idx="minor">
              <a:schemeClr val="tx1"/>
            </a:fontRef>
          </p:style>
        </p:cxnSp>
        <p:cxnSp>
          <p:nvCxnSpPr>
            <p:cNvPr id="28" name="Connecteur droit avec flèche 27">
              <a:extLst>
                <a:ext uri="{FF2B5EF4-FFF2-40B4-BE49-F238E27FC236}">
                  <a16:creationId xmlns:a16="http://schemas.microsoft.com/office/drawing/2014/main" id="{5BC63BEA-0CA5-B82A-047F-0F9B593808F1}"/>
                </a:ext>
              </a:extLst>
            </p:cNvPr>
            <p:cNvCxnSpPr>
              <a:cxnSpLocks/>
            </p:cNvCxnSpPr>
            <p:nvPr/>
          </p:nvCxnSpPr>
          <p:spPr>
            <a:xfrm flipH="1" flipV="1">
              <a:off x="904189" y="5720315"/>
              <a:ext cx="10338567" cy="15637"/>
            </a:xfrm>
            <a:prstGeom prst="straightConnector1">
              <a:avLst/>
            </a:prstGeom>
            <a:ln w="15875">
              <a:solidFill>
                <a:schemeClr val="bg2">
                  <a:lumMod val="50000"/>
                </a:schemeClr>
              </a:solidFill>
              <a:headEnd w="lg" len="med"/>
              <a:tailEnd type="triangle"/>
            </a:ln>
          </p:spPr>
          <p:style>
            <a:lnRef idx="1">
              <a:schemeClr val="accent1"/>
            </a:lnRef>
            <a:fillRef idx="0">
              <a:schemeClr val="accent1"/>
            </a:fillRef>
            <a:effectRef idx="0">
              <a:schemeClr val="accent1"/>
            </a:effectRef>
            <a:fontRef idx="minor">
              <a:schemeClr val="tx1"/>
            </a:fontRef>
          </p:style>
        </p:cxnSp>
        <p:sp>
          <p:nvSpPr>
            <p:cNvPr id="29" name="ZoneTexte 28">
              <a:extLst>
                <a:ext uri="{FF2B5EF4-FFF2-40B4-BE49-F238E27FC236}">
                  <a16:creationId xmlns:a16="http://schemas.microsoft.com/office/drawing/2014/main" id="{8B949DB8-5B1A-A593-FCE4-F04F2A1D98E4}"/>
                </a:ext>
              </a:extLst>
            </p:cNvPr>
            <p:cNvSpPr txBox="1"/>
            <p:nvPr/>
          </p:nvSpPr>
          <p:spPr>
            <a:xfrm>
              <a:off x="4800415" y="5425560"/>
              <a:ext cx="2204733" cy="318464"/>
            </a:xfrm>
            <a:prstGeom prst="rect">
              <a:avLst/>
            </a:prstGeom>
            <a:noFill/>
          </p:spPr>
          <p:txBody>
            <a:bodyPr wrap="square">
              <a:spAutoFit/>
            </a:bodyPr>
            <a:lstStyle/>
            <a:p>
              <a:pPr algn="ctr"/>
              <a:r>
                <a:rPr lang="en-US" sz="1600" dirty="0"/>
                <a:t>No change of system</a:t>
              </a:r>
              <a:endParaRPr lang="fr-FR" sz="1600" dirty="0"/>
            </a:p>
          </p:txBody>
        </p:sp>
        <p:cxnSp>
          <p:nvCxnSpPr>
            <p:cNvPr id="30" name="Connecteur droit avec flèche 29">
              <a:extLst>
                <a:ext uri="{FF2B5EF4-FFF2-40B4-BE49-F238E27FC236}">
                  <a16:creationId xmlns:a16="http://schemas.microsoft.com/office/drawing/2014/main" id="{6BA6FABE-E642-CBB6-83BD-9D952C8AF09A}"/>
                </a:ext>
              </a:extLst>
            </p:cNvPr>
            <p:cNvCxnSpPr>
              <a:cxnSpLocks/>
              <a:stCxn id="13" idx="3"/>
              <a:endCxn id="22" idx="1"/>
            </p:cNvCxnSpPr>
            <p:nvPr/>
          </p:nvCxnSpPr>
          <p:spPr>
            <a:xfrm>
              <a:off x="7095958" y="4063680"/>
              <a:ext cx="790431" cy="657564"/>
            </a:xfrm>
            <a:prstGeom prst="straightConnector1">
              <a:avLst/>
            </a:prstGeom>
            <a:ln w="15875">
              <a:solidFill>
                <a:schemeClr val="bg2">
                  <a:lumMod val="50000"/>
                </a:schemeClr>
              </a:solidFill>
              <a:headEnd w="lg" len="med"/>
              <a:tailEnd type="triangle"/>
            </a:ln>
          </p:spPr>
          <p:style>
            <a:lnRef idx="1">
              <a:schemeClr val="accent1"/>
            </a:lnRef>
            <a:fillRef idx="0">
              <a:schemeClr val="accent1"/>
            </a:fillRef>
            <a:effectRef idx="0">
              <a:schemeClr val="accent1"/>
            </a:effectRef>
            <a:fontRef idx="minor">
              <a:schemeClr val="tx1"/>
            </a:fontRef>
          </p:style>
        </p:cxnSp>
        <p:sp>
          <p:nvSpPr>
            <p:cNvPr id="31" name="Rectangle : coins arrondis 30">
              <a:extLst>
                <a:ext uri="{FF2B5EF4-FFF2-40B4-BE49-F238E27FC236}">
                  <a16:creationId xmlns:a16="http://schemas.microsoft.com/office/drawing/2014/main" id="{99712030-2BEB-0002-0A53-C0AEF329E4F5}"/>
                </a:ext>
              </a:extLst>
            </p:cNvPr>
            <p:cNvSpPr/>
            <p:nvPr/>
          </p:nvSpPr>
          <p:spPr>
            <a:xfrm>
              <a:off x="1874772" y="3275049"/>
              <a:ext cx="1481966" cy="778460"/>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fr-FR" sz="1600" dirty="0"/>
                <a:t>No </a:t>
              </a:r>
              <a:r>
                <a:rPr lang="fr-FR" sz="1600" dirty="0" err="1"/>
                <a:t>redesign</a:t>
              </a:r>
              <a:r>
                <a:rPr lang="fr-FR" sz="1600" dirty="0"/>
                <a:t> of </a:t>
              </a:r>
              <a:r>
                <a:rPr lang="fr-FR" sz="1600" dirty="0" err="1"/>
                <a:t>agrosystems</a:t>
              </a:r>
              <a:endParaRPr lang="fr-FR" sz="1600" dirty="0"/>
            </a:p>
          </p:txBody>
        </p:sp>
        <p:cxnSp>
          <p:nvCxnSpPr>
            <p:cNvPr id="32" name="Connecteur droit avec flèche 31">
              <a:extLst>
                <a:ext uri="{FF2B5EF4-FFF2-40B4-BE49-F238E27FC236}">
                  <a16:creationId xmlns:a16="http://schemas.microsoft.com/office/drawing/2014/main" id="{A8ACB1C7-5F32-BD28-5767-D72B2AC0F632}"/>
                </a:ext>
              </a:extLst>
            </p:cNvPr>
            <p:cNvCxnSpPr>
              <a:cxnSpLocks/>
              <a:stCxn id="36" idx="3"/>
              <a:endCxn id="11" idx="1"/>
            </p:cNvCxnSpPr>
            <p:nvPr/>
          </p:nvCxnSpPr>
          <p:spPr>
            <a:xfrm flipV="1">
              <a:off x="5216693" y="2663556"/>
              <a:ext cx="537521" cy="999028"/>
            </a:xfrm>
            <a:prstGeom prst="straightConnector1">
              <a:avLst/>
            </a:prstGeom>
            <a:ln w="15875">
              <a:solidFill>
                <a:schemeClr val="bg2">
                  <a:lumMod val="50000"/>
                </a:schemeClr>
              </a:solidFill>
              <a:headEnd w="lg" len="med"/>
              <a:tailEnd type="triangle"/>
            </a:ln>
          </p:spPr>
          <p:style>
            <a:lnRef idx="1">
              <a:schemeClr val="accent1"/>
            </a:lnRef>
            <a:fillRef idx="0">
              <a:schemeClr val="accent1"/>
            </a:fillRef>
            <a:effectRef idx="0">
              <a:schemeClr val="accent1"/>
            </a:effectRef>
            <a:fontRef idx="minor">
              <a:schemeClr val="tx1"/>
            </a:fontRef>
          </p:style>
        </p:cxnSp>
        <p:cxnSp>
          <p:nvCxnSpPr>
            <p:cNvPr id="33" name="Connecteur droit avec flèche 32">
              <a:extLst>
                <a:ext uri="{FF2B5EF4-FFF2-40B4-BE49-F238E27FC236}">
                  <a16:creationId xmlns:a16="http://schemas.microsoft.com/office/drawing/2014/main" id="{04F360A2-1E18-FFB4-2918-53B0333DD5B0}"/>
                </a:ext>
              </a:extLst>
            </p:cNvPr>
            <p:cNvCxnSpPr>
              <a:cxnSpLocks/>
              <a:stCxn id="36" idx="3"/>
              <a:endCxn id="9" idx="1"/>
            </p:cNvCxnSpPr>
            <p:nvPr/>
          </p:nvCxnSpPr>
          <p:spPr>
            <a:xfrm flipV="1">
              <a:off x="5216693" y="3355462"/>
              <a:ext cx="537521" cy="307122"/>
            </a:xfrm>
            <a:prstGeom prst="straightConnector1">
              <a:avLst/>
            </a:prstGeom>
            <a:ln w="15875">
              <a:solidFill>
                <a:schemeClr val="bg2">
                  <a:lumMod val="50000"/>
                </a:schemeClr>
              </a:solidFill>
              <a:headEnd w="lg" len="med"/>
              <a:tailEnd type="triangle"/>
            </a:ln>
          </p:spPr>
          <p:style>
            <a:lnRef idx="1">
              <a:schemeClr val="accent1"/>
            </a:lnRef>
            <a:fillRef idx="0">
              <a:schemeClr val="accent1"/>
            </a:fillRef>
            <a:effectRef idx="0">
              <a:schemeClr val="accent1"/>
            </a:effectRef>
            <a:fontRef idx="minor">
              <a:schemeClr val="tx1"/>
            </a:fontRef>
          </p:style>
        </p:cxnSp>
        <p:cxnSp>
          <p:nvCxnSpPr>
            <p:cNvPr id="34" name="Connecteur droit avec flèche 33">
              <a:extLst>
                <a:ext uri="{FF2B5EF4-FFF2-40B4-BE49-F238E27FC236}">
                  <a16:creationId xmlns:a16="http://schemas.microsoft.com/office/drawing/2014/main" id="{AFC8CBC3-1565-C5B0-4588-8F81E56844BB}"/>
                </a:ext>
              </a:extLst>
            </p:cNvPr>
            <p:cNvCxnSpPr>
              <a:cxnSpLocks/>
              <a:stCxn id="36" idx="3"/>
              <a:endCxn id="13" idx="1"/>
            </p:cNvCxnSpPr>
            <p:nvPr/>
          </p:nvCxnSpPr>
          <p:spPr>
            <a:xfrm>
              <a:off x="5216693" y="3662584"/>
              <a:ext cx="537521" cy="401096"/>
            </a:xfrm>
            <a:prstGeom prst="straightConnector1">
              <a:avLst/>
            </a:prstGeom>
            <a:ln w="15875">
              <a:solidFill>
                <a:schemeClr val="bg2">
                  <a:lumMod val="50000"/>
                </a:schemeClr>
              </a:solidFill>
              <a:headEnd w="lg" len="med"/>
              <a:tailEnd type="triangle"/>
            </a:ln>
          </p:spPr>
          <p:style>
            <a:lnRef idx="1">
              <a:schemeClr val="accent1"/>
            </a:lnRef>
            <a:fillRef idx="0">
              <a:schemeClr val="accent1"/>
            </a:fillRef>
            <a:effectRef idx="0">
              <a:schemeClr val="accent1"/>
            </a:effectRef>
            <a:fontRef idx="minor">
              <a:schemeClr val="tx1"/>
            </a:fontRef>
          </p:style>
        </p:cxnSp>
        <p:cxnSp>
          <p:nvCxnSpPr>
            <p:cNvPr id="35" name="Connecteur droit avec flèche 34">
              <a:extLst>
                <a:ext uri="{FF2B5EF4-FFF2-40B4-BE49-F238E27FC236}">
                  <a16:creationId xmlns:a16="http://schemas.microsoft.com/office/drawing/2014/main" id="{0C4EB2D2-CF3E-EE36-5A78-DE4B3F82DF8D}"/>
                </a:ext>
              </a:extLst>
            </p:cNvPr>
            <p:cNvCxnSpPr>
              <a:cxnSpLocks/>
              <a:stCxn id="36" idx="3"/>
              <a:endCxn id="14" idx="1"/>
            </p:cNvCxnSpPr>
            <p:nvPr/>
          </p:nvCxnSpPr>
          <p:spPr>
            <a:xfrm>
              <a:off x="5216693" y="3662584"/>
              <a:ext cx="537521" cy="1101529"/>
            </a:xfrm>
            <a:prstGeom prst="straightConnector1">
              <a:avLst/>
            </a:prstGeom>
            <a:ln w="15875">
              <a:solidFill>
                <a:schemeClr val="bg2">
                  <a:lumMod val="50000"/>
                </a:schemeClr>
              </a:solidFill>
              <a:headEnd w="lg" len="med"/>
              <a:tailEnd type="triangle"/>
            </a:ln>
          </p:spPr>
          <p:style>
            <a:lnRef idx="1">
              <a:schemeClr val="accent1"/>
            </a:lnRef>
            <a:fillRef idx="0">
              <a:schemeClr val="accent1"/>
            </a:fillRef>
            <a:effectRef idx="0">
              <a:schemeClr val="accent1"/>
            </a:effectRef>
            <a:fontRef idx="minor">
              <a:schemeClr val="tx1"/>
            </a:fontRef>
          </p:style>
        </p:cxnSp>
        <p:sp>
          <p:nvSpPr>
            <p:cNvPr id="36" name="Rectangle : coins arrondis 35">
              <a:extLst>
                <a:ext uri="{FF2B5EF4-FFF2-40B4-BE49-F238E27FC236}">
                  <a16:creationId xmlns:a16="http://schemas.microsoft.com/office/drawing/2014/main" id="{32BFF99F-0CE1-D28B-0BC5-7BD34C43FF4B}"/>
                </a:ext>
              </a:extLst>
            </p:cNvPr>
            <p:cNvSpPr/>
            <p:nvPr/>
          </p:nvSpPr>
          <p:spPr>
            <a:xfrm>
              <a:off x="3734727" y="3273354"/>
              <a:ext cx="1481966" cy="778460"/>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fr-FR" sz="1600" dirty="0"/>
                <a:t>Chemical pesticides </a:t>
              </a:r>
              <a:r>
                <a:rPr lang="fr-FR" sz="1600" dirty="0" err="1"/>
                <a:t>remain</a:t>
              </a:r>
              <a:r>
                <a:rPr lang="fr-FR" sz="1600" dirty="0"/>
                <a:t> key</a:t>
              </a:r>
            </a:p>
          </p:txBody>
        </p:sp>
        <p:cxnSp>
          <p:nvCxnSpPr>
            <p:cNvPr id="37" name="Connecteur droit avec flèche 36">
              <a:extLst>
                <a:ext uri="{FF2B5EF4-FFF2-40B4-BE49-F238E27FC236}">
                  <a16:creationId xmlns:a16="http://schemas.microsoft.com/office/drawing/2014/main" id="{9A2B8669-1EF6-10E6-CF41-60D213375355}"/>
                </a:ext>
              </a:extLst>
            </p:cNvPr>
            <p:cNvCxnSpPr>
              <a:cxnSpLocks/>
              <a:stCxn id="31" idx="3"/>
              <a:endCxn id="36" idx="1"/>
            </p:cNvCxnSpPr>
            <p:nvPr/>
          </p:nvCxnSpPr>
          <p:spPr>
            <a:xfrm flipV="1">
              <a:off x="3356738" y="3662584"/>
              <a:ext cx="377989" cy="1695"/>
            </a:xfrm>
            <a:prstGeom prst="straightConnector1">
              <a:avLst/>
            </a:prstGeom>
            <a:ln w="15875">
              <a:solidFill>
                <a:schemeClr val="bg2">
                  <a:lumMod val="50000"/>
                </a:schemeClr>
              </a:solidFill>
              <a:headEnd w="lg" len="med"/>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4762282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D4EFCB1-A715-A8A3-35AF-C39CE6F1401C}"/>
              </a:ext>
            </a:extLst>
          </p:cNvPr>
          <p:cNvSpPr>
            <a:spLocks noGrp="1"/>
          </p:cNvSpPr>
          <p:nvPr>
            <p:ph type="ctrTitle"/>
          </p:nvPr>
        </p:nvSpPr>
        <p:spPr/>
        <p:txBody>
          <a:bodyPr>
            <a:normAutofit/>
          </a:bodyPr>
          <a:lstStyle/>
          <a:p>
            <a:r>
              <a:rPr lang="fr-FR" sz="4000" dirty="0" err="1"/>
              <a:t>Three</a:t>
            </a:r>
            <a:r>
              <a:rPr lang="fr-FR" sz="4000" dirty="0"/>
              <a:t> </a:t>
            </a:r>
            <a:r>
              <a:rPr lang="fr-FR" sz="4000" dirty="0" err="1"/>
              <a:t>introductory</a:t>
            </a:r>
            <a:r>
              <a:rPr lang="fr-FR" sz="4000" dirty="0"/>
              <a:t> points:</a:t>
            </a:r>
          </a:p>
        </p:txBody>
      </p:sp>
      <p:sp>
        <p:nvSpPr>
          <p:cNvPr id="3" name="Sous-titre 2">
            <a:extLst>
              <a:ext uri="{FF2B5EF4-FFF2-40B4-BE49-F238E27FC236}">
                <a16:creationId xmlns:a16="http://schemas.microsoft.com/office/drawing/2014/main" id="{DD129CED-73DC-80C0-F5A8-E8790E41099C}"/>
              </a:ext>
            </a:extLst>
          </p:cNvPr>
          <p:cNvSpPr>
            <a:spLocks noGrp="1"/>
          </p:cNvSpPr>
          <p:nvPr>
            <p:ph type="subTitle" idx="1"/>
          </p:nvPr>
        </p:nvSpPr>
        <p:spPr>
          <a:xfrm>
            <a:off x="2401841" y="3191096"/>
            <a:ext cx="6674781" cy="2006545"/>
          </a:xfrm>
        </p:spPr>
        <p:txBody>
          <a:bodyPr>
            <a:noAutofit/>
          </a:bodyPr>
          <a:lstStyle/>
          <a:p>
            <a:pPr marL="457200" indent="-457200">
              <a:buFont typeface="Arial" panose="020B0604020202020204" pitchFamily="34" charset="0"/>
              <a:buChar char="•"/>
            </a:pPr>
            <a:r>
              <a:rPr lang="fr-FR" sz="3200" dirty="0" err="1"/>
              <a:t>Acknowledgements</a:t>
            </a:r>
            <a:endParaRPr lang="fr-FR" sz="3200" dirty="0"/>
          </a:p>
          <a:p>
            <a:pPr marL="457200" indent="-457200">
              <a:buFont typeface="Arial" panose="020B0604020202020204" pitchFamily="34" charset="0"/>
              <a:buChar char="•"/>
            </a:pPr>
            <a:r>
              <a:rPr lang="fr-FR" sz="3200" dirty="0" err="1"/>
              <a:t>Definitions</a:t>
            </a:r>
            <a:endParaRPr lang="fr-FR" sz="3200" dirty="0"/>
          </a:p>
          <a:p>
            <a:pPr marL="457200" indent="-457200">
              <a:buFont typeface="Arial" panose="020B0604020202020204" pitchFamily="34" charset="0"/>
              <a:buChar char="•"/>
            </a:pPr>
            <a:r>
              <a:rPr lang="fr-FR" sz="3200" dirty="0" err="1"/>
              <a:t>Why</a:t>
            </a:r>
            <a:r>
              <a:rPr lang="fr-FR" sz="3200" dirty="0"/>
              <a:t> </a:t>
            </a:r>
            <a:r>
              <a:rPr lang="fr-FR" sz="3200" dirty="0" err="1"/>
              <a:t>this</a:t>
            </a:r>
            <a:r>
              <a:rPr lang="fr-FR" sz="3200" dirty="0"/>
              <a:t> international </a:t>
            </a:r>
            <a:r>
              <a:rPr lang="fr-FR" sz="3200" dirty="0" err="1"/>
              <a:t>event</a:t>
            </a:r>
            <a:r>
              <a:rPr lang="fr-FR" sz="3200" dirty="0"/>
              <a:t>?</a:t>
            </a:r>
          </a:p>
        </p:txBody>
      </p:sp>
    </p:spTree>
    <p:extLst>
      <p:ext uri="{BB962C8B-B14F-4D97-AF65-F5344CB8AC3E}">
        <p14:creationId xmlns:p14="http://schemas.microsoft.com/office/powerpoint/2010/main" val="19793115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re 3">
            <a:extLst>
              <a:ext uri="{FF2B5EF4-FFF2-40B4-BE49-F238E27FC236}">
                <a16:creationId xmlns:a16="http://schemas.microsoft.com/office/drawing/2014/main" id="{1EB65866-1236-F81F-DABB-28E4D2C5B478}"/>
              </a:ext>
            </a:extLst>
          </p:cNvPr>
          <p:cNvSpPr>
            <a:spLocks noGrp="1"/>
          </p:cNvSpPr>
          <p:nvPr>
            <p:ph type="title"/>
          </p:nvPr>
        </p:nvSpPr>
        <p:spPr>
          <a:xfrm>
            <a:off x="311928" y="91180"/>
            <a:ext cx="11470183" cy="668414"/>
          </a:xfrm>
        </p:spPr>
        <p:txBody>
          <a:bodyPr>
            <a:normAutofit/>
          </a:bodyPr>
          <a:lstStyle/>
          <a:p>
            <a:r>
              <a:rPr lang="fr-FR" sz="3600" dirty="0"/>
              <a:t>How to speed-up the </a:t>
            </a:r>
            <a:r>
              <a:rPr lang="fr-FR" sz="3600" dirty="0" err="1"/>
              <a:t>growth</a:t>
            </a:r>
            <a:r>
              <a:rPr lang="fr-FR" sz="3600" dirty="0"/>
              <a:t> of </a:t>
            </a:r>
            <a:r>
              <a:rPr lang="fr-FR" sz="3600" dirty="0" err="1"/>
              <a:t>biocontrol</a:t>
            </a:r>
            <a:r>
              <a:rPr lang="fr-FR" sz="3600" dirty="0"/>
              <a:t> </a:t>
            </a:r>
            <a:r>
              <a:rPr lang="fr-FR" sz="3600" dirty="0" err="1"/>
              <a:t>strategies</a:t>
            </a:r>
            <a:r>
              <a:rPr lang="fr-FR" sz="3600" dirty="0"/>
              <a:t>?</a:t>
            </a:r>
          </a:p>
        </p:txBody>
      </p:sp>
      <p:sp>
        <p:nvSpPr>
          <p:cNvPr id="2" name="ZoneTexte 1">
            <a:extLst>
              <a:ext uri="{FF2B5EF4-FFF2-40B4-BE49-F238E27FC236}">
                <a16:creationId xmlns:a16="http://schemas.microsoft.com/office/drawing/2014/main" id="{6426F657-DBB6-B5F2-EF9C-EEAA6C29D386}"/>
              </a:ext>
            </a:extLst>
          </p:cNvPr>
          <p:cNvSpPr txBox="1"/>
          <p:nvPr/>
        </p:nvSpPr>
        <p:spPr>
          <a:xfrm>
            <a:off x="58522" y="1123650"/>
            <a:ext cx="12030809" cy="4401205"/>
          </a:xfrm>
          <a:prstGeom prst="rect">
            <a:avLst/>
          </a:prstGeom>
          <a:noFill/>
        </p:spPr>
        <p:txBody>
          <a:bodyPr wrap="square" rtlCol="0">
            <a:spAutoFit/>
          </a:bodyPr>
          <a:lstStyle/>
          <a:p>
            <a:pPr marL="342900" indent="-342900" algn="ctr">
              <a:buFont typeface="Wingdings" panose="05000000000000000000" pitchFamily="2" charset="2"/>
              <a:buChar char="à"/>
            </a:pPr>
            <a:r>
              <a:rPr lang="fr-FR" sz="2800" b="1" dirty="0">
                <a:sym typeface="Wingdings" panose="05000000000000000000" pitchFamily="2" charset="2"/>
              </a:rPr>
              <a:t> S</a:t>
            </a:r>
            <a:r>
              <a:rPr lang="fr-FR" sz="2800" b="1" dirty="0"/>
              <a:t>upport all types of </a:t>
            </a:r>
            <a:r>
              <a:rPr lang="fr-FR" sz="2800" b="1" dirty="0" err="1"/>
              <a:t>biocontrol</a:t>
            </a:r>
            <a:r>
              <a:rPr lang="fr-FR" sz="2800" b="1" dirty="0"/>
              <a:t> </a:t>
            </a:r>
            <a:r>
              <a:rPr lang="fr-FR" sz="2800" b="1" dirty="0" err="1"/>
              <a:t>strategies</a:t>
            </a:r>
            <a:r>
              <a:rPr lang="fr-FR" sz="2800" b="1" dirty="0"/>
              <a:t> &amp; </a:t>
            </a:r>
            <a:r>
              <a:rPr lang="fr-FR" sz="2800" b="1" dirty="0" err="1"/>
              <a:t>associated</a:t>
            </a:r>
            <a:r>
              <a:rPr lang="fr-FR" sz="2800" b="1" dirty="0"/>
              <a:t> business </a:t>
            </a:r>
            <a:r>
              <a:rPr lang="fr-FR" sz="2800" b="1" dirty="0" err="1"/>
              <a:t>models</a:t>
            </a:r>
            <a:endParaRPr lang="fr-FR" sz="2800" b="1" dirty="0"/>
          </a:p>
          <a:p>
            <a:pPr algn="ctr"/>
            <a:r>
              <a:rPr lang="fr-FR" sz="2400" dirty="0"/>
              <a:t>Work on the </a:t>
            </a:r>
            <a:r>
              <a:rPr lang="fr-FR" sz="2400" dirty="0" err="1"/>
              <a:t>organisational</a:t>
            </a:r>
            <a:r>
              <a:rPr lang="fr-FR" sz="2400" dirty="0"/>
              <a:t> and </a:t>
            </a:r>
            <a:r>
              <a:rPr lang="fr-FR" sz="2400" dirty="0" err="1"/>
              <a:t>institutional</a:t>
            </a:r>
            <a:r>
              <a:rPr lang="fr-FR" sz="2400" dirty="0"/>
              <a:t> </a:t>
            </a:r>
            <a:r>
              <a:rPr lang="fr-FR" sz="2400" dirty="0" err="1"/>
              <a:t>factors</a:t>
            </a:r>
            <a:r>
              <a:rPr lang="fr-FR" sz="2400" dirty="0"/>
              <a:t> </a:t>
            </a:r>
            <a:r>
              <a:rPr lang="fr-FR" sz="2400" dirty="0" err="1"/>
              <a:t>impacting</a:t>
            </a:r>
            <a:r>
              <a:rPr lang="fr-FR" sz="2400" dirty="0"/>
              <a:t> business </a:t>
            </a:r>
            <a:r>
              <a:rPr lang="fr-FR" sz="2400" dirty="0" err="1"/>
              <a:t>models</a:t>
            </a:r>
            <a:endParaRPr lang="fr-FR" sz="2400" dirty="0"/>
          </a:p>
          <a:p>
            <a:pPr algn="ctr"/>
            <a:r>
              <a:rPr lang="fr-FR" sz="2400" dirty="0"/>
              <a:t>Focus on innovation pull </a:t>
            </a:r>
            <a:r>
              <a:rPr lang="fr-FR" sz="2400" dirty="0" err="1"/>
              <a:t>strategy</a:t>
            </a:r>
            <a:r>
              <a:rPr lang="fr-FR" sz="2400" dirty="0"/>
              <a:t> </a:t>
            </a:r>
            <a:r>
              <a:rPr lang="fr-FR" sz="2400" dirty="0" err="1"/>
              <a:t>driven</a:t>
            </a:r>
            <a:r>
              <a:rPr lang="fr-FR" sz="2400" dirty="0"/>
              <a:t> by </a:t>
            </a:r>
            <a:r>
              <a:rPr lang="fr-FR" sz="2400" dirty="0" err="1"/>
              <a:t>downstream</a:t>
            </a:r>
            <a:r>
              <a:rPr lang="fr-FR" sz="2400" dirty="0"/>
              <a:t> </a:t>
            </a:r>
            <a:r>
              <a:rPr lang="fr-FR" sz="2400" dirty="0" err="1"/>
              <a:t>actors</a:t>
            </a:r>
            <a:endParaRPr lang="fr-FR" sz="2400" dirty="0"/>
          </a:p>
          <a:p>
            <a:pPr algn="ctr"/>
            <a:endParaRPr lang="fr-FR" sz="2400" dirty="0"/>
          </a:p>
          <a:p>
            <a:pPr algn="ctr"/>
            <a:endParaRPr lang="fr-FR" sz="2400" dirty="0"/>
          </a:p>
          <a:p>
            <a:pPr algn="ctr"/>
            <a:r>
              <a:rPr lang="fr-FR" sz="2400" b="1" dirty="0">
                <a:sym typeface="Wingdings" panose="05000000000000000000" pitchFamily="2" charset="2"/>
              </a:rPr>
              <a:t> </a:t>
            </a:r>
            <a:r>
              <a:rPr lang="fr-FR" sz="2400" b="1" dirty="0" err="1"/>
              <a:t>Increase</a:t>
            </a:r>
            <a:r>
              <a:rPr lang="fr-FR" sz="2400" b="1" dirty="0"/>
              <a:t> the focus on </a:t>
            </a:r>
            <a:r>
              <a:rPr lang="fr-FR" sz="2400" b="1" dirty="0" err="1"/>
              <a:t>biocontrol</a:t>
            </a:r>
            <a:r>
              <a:rPr lang="fr-FR" sz="2400" b="1" dirty="0"/>
              <a:t> innovations in the </a:t>
            </a:r>
            <a:r>
              <a:rPr lang="fr-FR" sz="2400" b="1" dirty="0" err="1"/>
              <a:t>most</a:t>
            </a:r>
            <a:r>
              <a:rPr lang="fr-FR" sz="2400" b="1" dirty="0"/>
              <a:t> </a:t>
            </a:r>
            <a:r>
              <a:rPr lang="fr-FR" sz="2400" b="1" dirty="0" err="1"/>
              <a:t>sustainable</a:t>
            </a:r>
            <a:r>
              <a:rPr lang="fr-FR" sz="2400" b="1" dirty="0"/>
              <a:t> </a:t>
            </a:r>
            <a:r>
              <a:rPr lang="fr-FR" sz="2400" b="1" dirty="0" err="1"/>
              <a:t>systems</a:t>
            </a:r>
            <a:r>
              <a:rPr lang="fr-FR" sz="2400" b="1" dirty="0"/>
              <a:t> </a:t>
            </a:r>
          </a:p>
          <a:p>
            <a:pPr algn="ctr"/>
            <a:r>
              <a:rPr lang="fr-FR" sz="2000" dirty="0"/>
              <a:t>(as </a:t>
            </a:r>
            <a:r>
              <a:rPr lang="fr-FR" sz="2000" dirty="0" err="1"/>
              <a:t>opposed</a:t>
            </a:r>
            <a:r>
              <a:rPr lang="fr-FR" sz="2000" dirty="0"/>
              <a:t> to </a:t>
            </a:r>
            <a:r>
              <a:rPr lang="fr-FR" sz="2000" dirty="0" err="1"/>
              <a:t>systems</a:t>
            </a:r>
            <a:r>
              <a:rPr lang="fr-FR" sz="2000" dirty="0"/>
              <a:t> </a:t>
            </a:r>
            <a:r>
              <a:rPr lang="fr-FR" sz="2000" dirty="0" err="1"/>
              <a:t>using</a:t>
            </a:r>
            <a:r>
              <a:rPr lang="fr-FR" sz="2000" dirty="0"/>
              <a:t> </a:t>
            </a:r>
            <a:r>
              <a:rPr lang="fr-FR" sz="2000" dirty="0" err="1"/>
              <a:t>chemical</a:t>
            </a:r>
            <a:r>
              <a:rPr lang="fr-FR" sz="2000" dirty="0"/>
              <a:t> pesticides as </a:t>
            </a:r>
            <a:r>
              <a:rPr lang="fr-FR" sz="2000" dirty="0" err="1"/>
              <a:t>cornerstone</a:t>
            </a:r>
            <a:r>
              <a:rPr lang="fr-FR" sz="2000" dirty="0"/>
              <a:t>)</a:t>
            </a:r>
          </a:p>
          <a:p>
            <a:pPr algn="ctr"/>
            <a:endParaRPr lang="fr-FR" sz="2400" dirty="0"/>
          </a:p>
          <a:p>
            <a:pPr algn="ctr"/>
            <a:endParaRPr lang="fr-FR" sz="2400" dirty="0"/>
          </a:p>
          <a:p>
            <a:pPr algn="ctr"/>
            <a:r>
              <a:rPr lang="fr-FR" sz="2400" b="1" dirty="0" err="1"/>
              <a:t>Remarks</a:t>
            </a:r>
            <a:r>
              <a:rPr lang="fr-FR" sz="2400" b="1" dirty="0"/>
              <a:t>: </a:t>
            </a:r>
          </a:p>
          <a:p>
            <a:pPr marL="342900" indent="-342900" algn="ctr">
              <a:buFont typeface="Arial" panose="020B0604020202020204" pitchFamily="34" charset="0"/>
              <a:buChar char="•"/>
            </a:pPr>
            <a:r>
              <a:rPr lang="fr-FR" sz="2000" dirty="0"/>
              <a:t>I do not </a:t>
            </a:r>
            <a:r>
              <a:rPr lang="fr-FR" sz="2000" dirty="0" err="1"/>
              <a:t>suggest</a:t>
            </a:r>
            <a:r>
              <a:rPr lang="fr-FR" sz="2000" dirty="0"/>
              <a:t> to stop the support to the </a:t>
            </a:r>
            <a:r>
              <a:rPr lang="fr-FR" sz="2000" dirty="0" err="1"/>
              <a:t>development</a:t>
            </a:r>
            <a:r>
              <a:rPr lang="fr-FR" sz="2000" dirty="0"/>
              <a:t> of </a:t>
            </a:r>
            <a:r>
              <a:rPr lang="fr-FR" sz="2000" dirty="0" err="1"/>
              <a:t>biocontrol</a:t>
            </a:r>
            <a:r>
              <a:rPr lang="fr-FR" sz="2000" dirty="0"/>
              <a:t> </a:t>
            </a:r>
            <a:r>
              <a:rPr lang="fr-FR" sz="2000" dirty="0" err="1"/>
              <a:t>products</a:t>
            </a:r>
            <a:r>
              <a:rPr lang="fr-FR" sz="2000" dirty="0"/>
              <a:t>!</a:t>
            </a:r>
          </a:p>
          <a:p>
            <a:pPr marL="342900" indent="-342900" algn="ctr">
              <a:buFont typeface="Arial" panose="020B0604020202020204" pitchFamily="34" charset="0"/>
              <a:buChar char="•"/>
            </a:pPr>
            <a:r>
              <a:rPr lang="fr-FR" sz="2000" dirty="0"/>
              <a:t>The suggestion </a:t>
            </a:r>
            <a:r>
              <a:rPr lang="fr-FR" sz="2000" dirty="0" err="1"/>
              <a:t>is</a:t>
            </a:r>
            <a:r>
              <a:rPr lang="fr-FR" sz="2000" dirty="0"/>
              <a:t> </a:t>
            </a:r>
            <a:r>
              <a:rPr lang="fr-FR" sz="2000" dirty="0" err="1"/>
              <a:t>rather</a:t>
            </a:r>
            <a:r>
              <a:rPr lang="fr-FR" sz="2000" dirty="0"/>
              <a:t> to </a:t>
            </a:r>
            <a:r>
              <a:rPr lang="fr-FR" sz="2000" dirty="0" err="1"/>
              <a:t>increase</a:t>
            </a:r>
            <a:r>
              <a:rPr lang="fr-FR" sz="2000" dirty="0"/>
              <a:t> the support to all the </a:t>
            </a:r>
            <a:r>
              <a:rPr lang="fr-FR" sz="2000" dirty="0" err="1"/>
              <a:t>most</a:t>
            </a:r>
            <a:r>
              <a:rPr lang="fr-FR" sz="2000" dirty="0"/>
              <a:t> </a:t>
            </a:r>
            <a:r>
              <a:rPr lang="fr-FR" sz="2000" dirty="0" err="1"/>
              <a:t>sustainable</a:t>
            </a:r>
            <a:r>
              <a:rPr lang="fr-FR" sz="2000" dirty="0"/>
              <a:t> types of </a:t>
            </a:r>
            <a:r>
              <a:rPr lang="fr-FR" sz="2000" dirty="0" err="1"/>
              <a:t>strategies</a:t>
            </a:r>
            <a:r>
              <a:rPr lang="fr-FR" sz="2000" dirty="0"/>
              <a:t>.</a:t>
            </a:r>
          </a:p>
        </p:txBody>
      </p:sp>
    </p:spTree>
    <p:extLst>
      <p:ext uri="{BB962C8B-B14F-4D97-AF65-F5344CB8AC3E}">
        <p14:creationId xmlns:p14="http://schemas.microsoft.com/office/powerpoint/2010/main" val="27247413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re 3">
            <a:extLst>
              <a:ext uri="{FF2B5EF4-FFF2-40B4-BE49-F238E27FC236}">
                <a16:creationId xmlns:a16="http://schemas.microsoft.com/office/drawing/2014/main" id="{1EB65866-1236-F81F-DABB-28E4D2C5B478}"/>
              </a:ext>
            </a:extLst>
          </p:cNvPr>
          <p:cNvSpPr>
            <a:spLocks noGrp="1"/>
          </p:cNvSpPr>
          <p:nvPr>
            <p:ph type="title"/>
          </p:nvPr>
        </p:nvSpPr>
        <p:spPr>
          <a:xfrm>
            <a:off x="311928" y="91180"/>
            <a:ext cx="11470183" cy="668414"/>
          </a:xfrm>
        </p:spPr>
        <p:txBody>
          <a:bodyPr>
            <a:normAutofit/>
          </a:bodyPr>
          <a:lstStyle/>
          <a:p>
            <a:r>
              <a:rPr lang="fr-FR" sz="3600" dirty="0" err="1"/>
              <a:t>Why</a:t>
            </a:r>
            <a:r>
              <a:rPr lang="fr-FR" sz="3600" dirty="0"/>
              <a:t> </a:t>
            </a:r>
            <a:r>
              <a:rPr lang="fr-FR" sz="3600" dirty="0" err="1"/>
              <a:t>this</a:t>
            </a:r>
            <a:r>
              <a:rPr lang="fr-FR" sz="3600" dirty="0"/>
              <a:t> international </a:t>
            </a:r>
            <a:r>
              <a:rPr lang="fr-FR" sz="3600" dirty="0" err="1"/>
              <a:t>event</a:t>
            </a:r>
            <a:r>
              <a:rPr lang="fr-FR" sz="3600" dirty="0"/>
              <a:t>?</a:t>
            </a:r>
          </a:p>
        </p:txBody>
      </p:sp>
      <p:sp>
        <p:nvSpPr>
          <p:cNvPr id="2" name="ZoneTexte 1">
            <a:extLst>
              <a:ext uri="{FF2B5EF4-FFF2-40B4-BE49-F238E27FC236}">
                <a16:creationId xmlns:a16="http://schemas.microsoft.com/office/drawing/2014/main" id="{6426F657-DBB6-B5F2-EF9C-EEAA6C29D386}"/>
              </a:ext>
            </a:extLst>
          </p:cNvPr>
          <p:cNvSpPr txBox="1"/>
          <p:nvPr/>
        </p:nvSpPr>
        <p:spPr>
          <a:xfrm>
            <a:off x="0" y="969572"/>
            <a:ext cx="12192000" cy="1261884"/>
          </a:xfrm>
          <a:prstGeom prst="rect">
            <a:avLst/>
          </a:prstGeom>
          <a:noFill/>
        </p:spPr>
        <p:txBody>
          <a:bodyPr wrap="square" rtlCol="0">
            <a:spAutoFit/>
          </a:bodyPr>
          <a:lstStyle/>
          <a:p>
            <a:pPr algn="ctr"/>
            <a:r>
              <a:rPr lang="en-GB" sz="2800" b="1" cap="small" dirty="0">
                <a:sym typeface="Wingdings" panose="05000000000000000000" pitchFamily="2" charset="2"/>
              </a:rPr>
              <a:t>Overall goal</a:t>
            </a:r>
          </a:p>
          <a:p>
            <a:pPr algn="ctr"/>
            <a:r>
              <a:rPr lang="en-GB" sz="2400" dirty="0"/>
              <a:t>Start a large-scale initiative promoting organisational and institutional innovations favouring the growth of business models enabling the most sustainable biocontrol methods</a:t>
            </a:r>
            <a:endParaRPr lang="en-GB" dirty="0"/>
          </a:p>
        </p:txBody>
      </p:sp>
      <p:pic>
        <p:nvPicPr>
          <p:cNvPr id="3" name="Picture 4" descr="Logo France 2030">
            <a:extLst>
              <a:ext uri="{FF2B5EF4-FFF2-40B4-BE49-F238E27FC236}">
                <a16:creationId xmlns:a16="http://schemas.microsoft.com/office/drawing/2014/main" id="{4AFE5D1A-31C9-689D-233C-849372E0426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7417" r="4549" b="22000"/>
          <a:stretch/>
        </p:blipFill>
        <p:spPr bwMode="auto">
          <a:xfrm>
            <a:off x="1607410" y="2208682"/>
            <a:ext cx="1506392" cy="1308522"/>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COST PROGRAMME – ΙδΕΚ">
            <a:extLst>
              <a:ext uri="{FF2B5EF4-FFF2-40B4-BE49-F238E27FC236}">
                <a16:creationId xmlns:a16="http://schemas.microsoft.com/office/drawing/2014/main" id="{81AE717F-18A3-758F-C7A8-AC5C5DBD77B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9510" t="1830" r="46195"/>
          <a:stretch/>
        </p:blipFill>
        <p:spPr bwMode="auto">
          <a:xfrm>
            <a:off x="7887905" y="2367157"/>
            <a:ext cx="2556614" cy="105804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orizon-europe">
            <a:extLst>
              <a:ext uri="{FF2B5EF4-FFF2-40B4-BE49-F238E27FC236}">
                <a16:creationId xmlns:a16="http://schemas.microsoft.com/office/drawing/2014/main" id="{386D003B-78B7-8B4A-8344-8B107529032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58974" y="2367156"/>
            <a:ext cx="2468762" cy="1058041"/>
          </a:xfrm>
          <a:prstGeom prst="rect">
            <a:avLst/>
          </a:prstGeom>
          <a:noFill/>
          <a:extLst>
            <a:ext uri="{909E8E84-426E-40DD-AFC4-6F175D3DCCD1}">
              <a14:hiddenFill xmlns:a14="http://schemas.microsoft.com/office/drawing/2010/main">
                <a:solidFill>
                  <a:srgbClr val="FFFFFF"/>
                </a:solidFill>
              </a14:hiddenFill>
            </a:ext>
          </a:extLst>
        </p:spPr>
      </p:pic>
      <p:sp>
        <p:nvSpPr>
          <p:cNvPr id="5" name="ZoneTexte 4">
            <a:extLst>
              <a:ext uri="{FF2B5EF4-FFF2-40B4-BE49-F238E27FC236}">
                <a16:creationId xmlns:a16="http://schemas.microsoft.com/office/drawing/2014/main" id="{26DCB7A0-503F-AEBA-648F-24F5CB150D58}"/>
              </a:ext>
            </a:extLst>
          </p:cNvPr>
          <p:cNvSpPr txBox="1"/>
          <p:nvPr/>
        </p:nvSpPr>
        <p:spPr>
          <a:xfrm>
            <a:off x="0" y="3912473"/>
            <a:ext cx="12192000" cy="2000548"/>
          </a:xfrm>
          <a:prstGeom prst="rect">
            <a:avLst/>
          </a:prstGeom>
          <a:noFill/>
        </p:spPr>
        <p:txBody>
          <a:bodyPr wrap="square">
            <a:spAutoFit/>
          </a:bodyPr>
          <a:lstStyle/>
          <a:p>
            <a:pPr algn="ctr"/>
            <a:r>
              <a:rPr lang="en-GB" sz="2800" b="1" cap="small" dirty="0"/>
              <a:t>This Event is a kick-off to:</a:t>
            </a:r>
          </a:p>
          <a:p>
            <a:pPr marL="342900" indent="-342900" algn="ctr">
              <a:buFont typeface="Arial" panose="020B0604020202020204" pitchFamily="34" charset="0"/>
              <a:buChar char="•"/>
            </a:pPr>
            <a:r>
              <a:rPr lang="en-GB" sz="2400" dirty="0"/>
              <a:t>Highlight the diversity of biocontrol strategies available</a:t>
            </a:r>
          </a:p>
          <a:p>
            <a:pPr marL="342900" indent="-342900" algn="ctr">
              <a:buFont typeface="Arial" panose="020B0604020202020204" pitchFamily="34" charset="0"/>
              <a:buChar char="•"/>
            </a:pPr>
            <a:r>
              <a:rPr lang="en-GB" sz="2400" dirty="0"/>
              <a:t>Underline that these strategies mobilise a diversity of business models</a:t>
            </a:r>
          </a:p>
          <a:p>
            <a:pPr marL="342900" indent="-342900" algn="ctr">
              <a:buFont typeface="Arial" panose="020B0604020202020204" pitchFamily="34" charset="0"/>
              <a:buChar char="•"/>
            </a:pPr>
            <a:r>
              <a:rPr lang="en-GB" sz="2400" dirty="0"/>
              <a:t>Investigate, objectivize the business models used in BC, their success/failure factors</a:t>
            </a:r>
          </a:p>
          <a:p>
            <a:pPr marL="342900" indent="-342900" algn="ctr">
              <a:buFont typeface="Arial" panose="020B0604020202020204" pitchFamily="34" charset="0"/>
              <a:buChar char="•"/>
            </a:pPr>
            <a:r>
              <a:rPr lang="en-GB" sz="2400" dirty="0"/>
              <a:t>Pave the way for projects &amp; actions</a:t>
            </a:r>
          </a:p>
        </p:txBody>
      </p:sp>
    </p:spTree>
    <p:extLst>
      <p:ext uri="{BB962C8B-B14F-4D97-AF65-F5344CB8AC3E}">
        <p14:creationId xmlns:p14="http://schemas.microsoft.com/office/powerpoint/2010/main" val="39332115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ZoneTexte 8">
            <a:extLst>
              <a:ext uri="{FF2B5EF4-FFF2-40B4-BE49-F238E27FC236}">
                <a16:creationId xmlns:a16="http://schemas.microsoft.com/office/drawing/2014/main" id="{86A2AECC-C238-FC2B-5516-E667E2A4580C}"/>
              </a:ext>
            </a:extLst>
          </p:cNvPr>
          <p:cNvSpPr txBox="1"/>
          <p:nvPr/>
        </p:nvSpPr>
        <p:spPr bwMode="auto">
          <a:xfrm>
            <a:off x="789098" y="127492"/>
            <a:ext cx="4086970" cy="2554545"/>
          </a:xfrm>
          <a:prstGeom prst="rect">
            <a:avLst/>
          </a:prstGeom>
          <a:noFill/>
        </p:spPr>
        <p:txBody>
          <a:bodyPr wrap="square" rtlCol="0">
            <a:spAutoFit/>
          </a:bodyPr>
          <a:lstStyle/>
          <a:p>
            <a:pPr algn="ctr">
              <a:defRPr/>
            </a:pPr>
            <a:endParaRPr lang="fr-FR" sz="4000" b="1" dirty="0"/>
          </a:p>
          <a:p>
            <a:pPr algn="ctr">
              <a:defRPr/>
            </a:pPr>
            <a:r>
              <a:rPr lang="en-US" sz="4000" b="1" dirty="0"/>
              <a:t>Thank you for your attention!</a:t>
            </a:r>
            <a:endParaRPr lang="en-US" sz="4000" dirty="0"/>
          </a:p>
          <a:p>
            <a:pPr algn="ctr">
              <a:defRPr/>
            </a:pPr>
            <a:endParaRPr lang="fr-FR" sz="4000" b="1" dirty="0"/>
          </a:p>
        </p:txBody>
      </p:sp>
      <p:pic>
        <p:nvPicPr>
          <p:cNvPr id="5" name="Image 4" descr="Une image contenant texte, parapluie, habits, capture d’écran&#10;&#10;Description générée automatiquement">
            <a:extLst>
              <a:ext uri="{FF2B5EF4-FFF2-40B4-BE49-F238E27FC236}">
                <a16:creationId xmlns:a16="http://schemas.microsoft.com/office/drawing/2014/main" id="{C6B32E8A-E4D7-8EAB-C873-8C743ADC625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84985" y="340690"/>
            <a:ext cx="5957157" cy="5876654"/>
          </a:xfrm>
          <a:prstGeom prst="rect">
            <a:avLst/>
          </a:prstGeom>
        </p:spPr>
      </p:pic>
      <p:grpSp>
        <p:nvGrpSpPr>
          <p:cNvPr id="6" name="Groupe 5">
            <a:extLst>
              <a:ext uri="{FF2B5EF4-FFF2-40B4-BE49-F238E27FC236}">
                <a16:creationId xmlns:a16="http://schemas.microsoft.com/office/drawing/2014/main" id="{14B84CEE-721B-A921-ADBF-24D97830E899}"/>
              </a:ext>
            </a:extLst>
          </p:cNvPr>
          <p:cNvGrpSpPr/>
          <p:nvPr/>
        </p:nvGrpSpPr>
        <p:grpSpPr>
          <a:xfrm>
            <a:off x="789098" y="2377440"/>
            <a:ext cx="4304588" cy="3592383"/>
            <a:chOff x="3645879" y="999424"/>
            <a:chExt cx="5291702" cy="4498761"/>
          </a:xfrm>
        </p:grpSpPr>
        <p:pic>
          <p:nvPicPr>
            <p:cNvPr id="7" name="Picture 2" descr="Logo INRAE">
              <a:extLst>
                <a:ext uri="{FF2B5EF4-FFF2-40B4-BE49-F238E27FC236}">
                  <a16:creationId xmlns:a16="http://schemas.microsoft.com/office/drawing/2014/main" id="{7B9007AC-5311-5E81-059B-71C4650C658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801" y="4681631"/>
              <a:ext cx="3093009" cy="81655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Logo France 2030">
              <a:extLst>
                <a:ext uri="{FF2B5EF4-FFF2-40B4-BE49-F238E27FC236}">
                  <a16:creationId xmlns:a16="http://schemas.microsoft.com/office/drawing/2014/main" id="{6A2DDE10-0771-D33A-9C36-D926C9D39B80}"/>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7417" r="4549" b="22000"/>
            <a:stretch/>
          </p:blipFill>
          <p:spPr bwMode="auto">
            <a:xfrm>
              <a:off x="3645879" y="999424"/>
              <a:ext cx="2101918" cy="182582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a:extLst>
                <a:ext uri="{FF2B5EF4-FFF2-40B4-BE49-F238E27FC236}">
                  <a16:creationId xmlns:a16="http://schemas.microsoft.com/office/drawing/2014/main" id="{D0876DCD-C904-4A5E-7CA5-8B77A95BB14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0" y="1394782"/>
              <a:ext cx="2489889" cy="946158"/>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8" descr="Logo Plant2Pro">
              <a:extLst>
                <a:ext uri="{FF2B5EF4-FFF2-40B4-BE49-F238E27FC236}">
                  <a16:creationId xmlns:a16="http://schemas.microsoft.com/office/drawing/2014/main" id="{F9EC7138-89D5-AC73-8BB7-3A4F2270002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67150" y="3024254"/>
              <a:ext cx="5070431" cy="1227044"/>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0469293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D4EFCB1-A715-A8A3-35AF-C39CE6F1401C}"/>
              </a:ext>
            </a:extLst>
          </p:cNvPr>
          <p:cNvSpPr>
            <a:spLocks noGrp="1"/>
          </p:cNvSpPr>
          <p:nvPr>
            <p:ph type="ctrTitle"/>
          </p:nvPr>
        </p:nvSpPr>
        <p:spPr/>
        <p:txBody>
          <a:bodyPr>
            <a:normAutofit/>
          </a:bodyPr>
          <a:lstStyle/>
          <a:p>
            <a:r>
              <a:rPr lang="fr-FR" sz="4000" dirty="0" err="1"/>
              <a:t>Acknowledgements</a:t>
            </a:r>
            <a:endParaRPr lang="fr-FR" sz="4000" dirty="0"/>
          </a:p>
        </p:txBody>
      </p:sp>
    </p:spTree>
    <p:extLst>
      <p:ext uri="{BB962C8B-B14F-4D97-AF65-F5344CB8AC3E}">
        <p14:creationId xmlns:p14="http://schemas.microsoft.com/office/powerpoint/2010/main" val="7118599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B04BF84E-87D9-44F4-AA24-825D16CC57AD}"/>
              </a:ext>
            </a:extLst>
          </p:cNvPr>
          <p:cNvSpPr>
            <a:spLocks noGrp="1"/>
          </p:cNvSpPr>
          <p:nvPr>
            <p:ph type="title"/>
          </p:nvPr>
        </p:nvSpPr>
        <p:spPr>
          <a:xfrm>
            <a:off x="311928" y="91180"/>
            <a:ext cx="11470183" cy="668414"/>
          </a:xfrm>
        </p:spPr>
        <p:txBody>
          <a:bodyPr>
            <a:normAutofit/>
          </a:bodyPr>
          <a:lstStyle/>
          <a:p>
            <a:r>
              <a:rPr lang="fr-FR" sz="3600" dirty="0"/>
              <a:t>The organisation team</a:t>
            </a:r>
          </a:p>
        </p:txBody>
      </p:sp>
      <p:graphicFrame>
        <p:nvGraphicFramePr>
          <p:cNvPr id="5" name="Tableau 5">
            <a:extLst>
              <a:ext uri="{FF2B5EF4-FFF2-40B4-BE49-F238E27FC236}">
                <a16:creationId xmlns:a16="http://schemas.microsoft.com/office/drawing/2014/main" id="{481D1C10-DBB5-3E74-2740-ECF22BC1E1DC}"/>
              </a:ext>
            </a:extLst>
          </p:cNvPr>
          <p:cNvGraphicFramePr>
            <a:graphicFrameLocks noGrp="1"/>
          </p:cNvGraphicFramePr>
          <p:nvPr>
            <p:extLst>
              <p:ext uri="{D42A27DB-BD31-4B8C-83A1-F6EECF244321}">
                <p14:modId xmlns:p14="http://schemas.microsoft.com/office/powerpoint/2010/main" val="3386379263"/>
              </p:ext>
            </p:extLst>
          </p:nvPr>
        </p:nvGraphicFramePr>
        <p:xfrm>
          <a:off x="412684" y="880305"/>
          <a:ext cx="11366632" cy="5482782"/>
        </p:xfrm>
        <a:graphic>
          <a:graphicData uri="http://schemas.openxmlformats.org/drawingml/2006/table">
            <a:tbl>
              <a:tblPr firstRow="1" bandRow="1">
                <a:tableStyleId>{2D5ABB26-0587-4C30-8999-92F81FD0307C}</a:tableStyleId>
              </a:tblPr>
              <a:tblGrid>
                <a:gridCol w="5683316">
                  <a:extLst>
                    <a:ext uri="{9D8B030D-6E8A-4147-A177-3AD203B41FA5}">
                      <a16:colId xmlns:a16="http://schemas.microsoft.com/office/drawing/2014/main" val="992392029"/>
                    </a:ext>
                  </a:extLst>
                </a:gridCol>
                <a:gridCol w="5683316">
                  <a:extLst>
                    <a:ext uri="{9D8B030D-6E8A-4147-A177-3AD203B41FA5}">
                      <a16:colId xmlns:a16="http://schemas.microsoft.com/office/drawing/2014/main" val="2453348960"/>
                    </a:ext>
                  </a:extLst>
                </a:gridCol>
              </a:tblGrid>
              <a:tr h="400927">
                <a:tc gridSpan="2">
                  <a:txBody>
                    <a:bodyPr/>
                    <a:lstStyle/>
                    <a:p>
                      <a:r>
                        <a:rPr lang="fr-FR" sz="2000" b="1" dirty="0"/>
                        <a:t>For all aspects of organisation:           </a:t>
                      </a:r>
                      <a:r>
                        <a:rPr lang="fr-FR" sz="2000" dirty="0"/>
                        <a:t>Myriam TISSERAND</a:t>
                      </a:r>
                    </a:p>
                  </a:txBody>
                  <a:tcPr/>
                </a:tc>
                <a:tc hMerge="1">
                  <a:txBody>
                    <a:bodyPr/>
                    <a:lstStyle/>
                    <a:p>
                      <a:endParaRPr lang="fr-FR" sz="2000" dirty="0"/>
                    </a:p>
                  </a:txBody>
                  <a:tcPr/>
                </a:tc>
                <a:extLst>
                  <a:ext uri="{0D108BD9-81ED-4DB2-BD59-A6C34878D82A}">
                    <a16:rowId xmlns:a16="http://schemas.microsoft.com/office/drawing/2014/main" val="1201672352"/>
                  </a:ext>
                </a:extLst>
              </a:tr>
              <a:tr h="246725">
                <a:tc>
                  <a:txBody>
                    <a:bodyPr/>
                    <a:lstStyle/>
                    <a:p>
                      <a:endParaRPr lang="fr-FR" sz="1000" dirty="0"/>
                    </a:p>
                  </a:txBody>
                  <a:tcPr/>
                </a:tc>
                <a:tc>
                  <a:txBody>
                    <a:bodyPr/>
                    <a:lstStyle/>
                    <a:p>
                      <a:endParaRPr lang="fr-FR" sz="1000" dirty="0"/>
                    </a:p>
                  </a:txBody>
                  <a:tcPr/>
                </a:tc>
                <a:extLst>
                  <a:ext uri="{0D108BD9-81ED-4DB2-BD59-A6C34878D82A}">
                    <a16:rowId xmlns:a16="http://schemas.microsoft.com/office/drawing/2014/main" val="2853140035"/>
                  </a:ext>
                </a:extLst>
              </a:tr>
              <a:tr h="400927">
                <a:tc gridSpan="2">
                  <a:txBody>
                    <a:bodyPr/>
                    <a:lstStyle/>
                    <a:p>
                      <a:r>
                        <a:rPr lang="fr-FR" sz="2000" b="1" dirty="0"/>
                        <a:t>PPR Coordination:                                  </a:t>
                      </a:r>
                      <a:r>
                        <a:rPr lang="fr-FR" sz="2000" dirty="0"/>
                        <a:t>Laure LATRUFFE</a:t>
                      </a:r>
                    </a:p>
                  </a:txBody>
                  <a:tcPr/>
                </a:tc>
                <a:tc hMerge="1">
                  <a:txBody>
                    <a:bodyPr/>
                    <a:lstStyle/>
                    <a:p>
                      <a:endParaRPr lang="fr-FR" sz="2000" dirty="0"/>
                    </a:p>
                  </a:txBody>
                  <a:tcPr/>
                </a:tc>
                <a:extLst>
                  <a:ext uri="{0D108BD9-81ED-4DB2-BD59-A6C34878D82A}">
                    <a16:rowId xmlns:a16="http://schemas.microsoft.com/office/drawing/2014/main" val="435799329"/>
                  </a:ext>
                </a:extLst>
              </a:tr>
              <a:tr h="400927">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2000" b="1" dirty="0"/>
                        <a:t>PPR/INRAE Communication team:</a:t>
                      </a:r>
                      <a:r>
                        <a:rPr lang="fr-FR" sz="2000" dirty="0"/>
                        <a:t>     Anani AGBOH, Romain BERGIN, Corinne AZZOUNI</a:t>
                      </a:r>
                    </a:p>
                  </a:txBody>
                  <a:tcPr/>
                </a:tc>
                <a:tc hMerge="1">
                  <a:txBody>
                    <a:bodyPr/>
                    <a:lstStyle/>
                    <a:p>
                      <a:endParaRPr lang="fr-FR" dirty="0"/>
                    </a:p>
                  </a:txBody>
                  <a:tcPr/>
                </a:tc>
                <a:extLst>
                  <a:ext uri="{0D108BD9-81ED-4DB2-BD59-A6C34878D82A}">
                    <a16:rowId xmlns:a16="http://schemas.microsoft.com/office/drawing/2014/main" val="724021431"/>
                  </a:ext>
                </a:extLst>
              </a:tr>
              <a:tr h="400927">
                <a:tc gridSpan="2">
                  <a:txBody>
                    <a:bodyPr/>
                    <a:lstStyle/>
                    <a:p>
                      <a:r>
                        <a:rPr lang="fr-FR" sz="2000" b="1" dirty="0"/>
                        <a:t>Les Ateliers du Stream:                         </a:t>
                      </a:r>
                      <a:r>
                        <a:rPr lang="fr-FR" sz="2000" dirty="0"/>
                        <a:t>Noémie MARPHAY, Jérôme GARIN</a:t>
                      </a:r>
                    </a:p>
                  </a:txBody>
                  <a:tcPr/>
                </a:tc>
                <a:tc hMerge="1">
                  <a:txBody>
                    <a:bodyPr/>
                    <a:lstStyle/>
                    <a:p>
                      <a:endParaRPr lang="fr-FR" dirty="0"/>
                    </a:p>
                  </a:txBody>
                  <a:tcPr/>
                </a:tc>
                <a:extLst>
                  <a:ext uri="{0D108BD9-81ED-4DB2-BD59-A6C34878D82A}">
                    <a16:rowId xmlns:a16="http://schemas.microsoft.com/office/drawing/2014/main" val="335521077"/>
                  </a:ext>
                </a:extLst>
              </a:tr>
              <a:tr h="254435">
                <a:tc>
                  <a:txBody>
                    <a:bodyPr/>
                    <a:lstStyle/>
                    <a:p>
                      <a:endParaRPr lang="fr-FR" sz="1050" dirty="0"/>
                    </a:p>
                  </a:txBody>
                  <a:tcPr/>
                </a:tc>
                <a:tc>
                  <a:txBody>
                    <a:bodyPr/>
                    <a:lstStyle/>
                    <a:p>
                      <a:endParaRPr lang="fr-FR" sz="1050" dirty="0"/>
                    </a:p>
                  </a:txBody>
                  <a:tcPr/>
                </a:tc>
                <a:extLst>
                  <a:ext uri="{0D108BD9-81ED-4DB2-BD59-A6C34878D82A}">
                    <a16:rowId xmlns:a16="http://schemas.microsoft.com/office/drawing/2014/main" val="2596405485"/>
                  </a:ext>
                </a:extLst>
              </a:tr>
              <a:tr h="400927">
                <a:tc>
                  <a:txBody>
                    <a:bodyPr/>
                    <a:lstStyle/>
                    <a:p>
                      <a:r>
                        <a:rPr lang="fr-FR" sz="2000" b="1" dirty="0"/>
                        <a:t>Scientific team:</a:t>
                      </a:r>
                    </a:p>
                  </a:txBody>
                  <a:tcPr/>
                </a:tc>
                <a:tc>
                  <a:txBody>
                    <a:bodyPr/>
                    <a:lstStyle/>
                    <a:p>
                      <a:endParaRPr lang="fr-FR" sz="2000" dirty="0"/>
                    </a:p>
                  </a:txBody>
                  <a:tcPr/>
                </a:tc>
                <a:extLst>
                  <a:ext uri="{0D108BD9-81ED-4DB2-BD59-A6C34878D82A}">
                    <a16:rowId xmlns:a16="http://schemas.microsoft.com/office/drawing/2014/main" val="3102456647"/>
                  </a:ext>
                </a:extLst>
              </a:tr>
              <a:tr h="57142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2000" dirty="0"/>
                        <a:t>Aura PARMENTIER &amp; Manuel BOUTET</a:t>
                      </a:r>
                    </a:p>
                  </a:txBody>
                  <a:tcPr/>
                </a:tc>
                <a:tc>
                  <a:txBody>
                    <a:bodyPr/>
                    <a:lstStyle/>
                    <a:p>
                      <a:endParaRPr lang="fr-FR" sz="2000" dirty="0"/>
                    </a:p>
                  </a:txBody>
                  <a:tcPr/>
                </a:tc>
                <a:extLst>
                  <a:ext uri="{0D108BD9-81ED-4DB2-BD59-A6C34878D82A}">
                    <a16:rowId xmlns:a16="http://schemas.microsoft.com/office/drawing/2014/main" val="2211588424"/>
                  </a:ext>
                </a:extLst>
              </a:tr>
              <a:tr h="40092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2000" dirty="0"/>
                        <a:t>Marc BARDIN</a:t>
                      </a:r>
                    </a:p>
                  </a:txBody>
                  <a:tcPr/>
                </a:tc>
                <a:tc>
                  <a:txBody>
                    <a:bodyPr/>
                    <a:lstStyle/>
                    <a:p>
                      <a:r>
                        <a:rPr lang="fr-FR" sz="2000" dirty="0"/>
                        <a:t>Philippe NICOT</a:t>
                      </a:r>
                    </a:p>
                  </a:txBody>
                  <a:tcPr/>
                </a:tc>
                <a:extLst>
                  <a:ext uri="{0D108BD9-81ED-4DB2-BD59-A6C34878D82A}">
                    <a16:rowId xmlns:a16="http://schemas.microsoft.com/office/drawing/2014/main" val="666814494"/>
                  </a:ext>
                </a:extLst>
              </a:tr>
              <a:tr h="40092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2000" dirty="0"/>
                        <a:t>Xavier FAUVERGUE</a:t>
                      </a:r>
                    </a:p>
                  </a:txBody>
                  <a:tcPr/>
                </a:tc>
                <a:tc>
                  <a:txBody>
                    <a:bodyPr/>
                    <a:lstStyle/>
                    <a:p>
                      <a:r>
                        <a:rPr lang="fr-FR" sz="2000" dirty="0"/>
                        <a:t>Clélia OLIVA</a:t>
                      </a:r>
                    </a:p>
                  </a:txBody>
                  <a:tcPr/>
                </a:tc>
                <a:extLst>
                  <a:ext uri="{0D108BD9-81ED-4DB2-BD59-A6C34878D82A}">
                    <a16:rowId xmlns:a16="http://schemas.microsoft.com/office/drawing/2014/main" val="793064475"/>
                  </a:ext>
                </a:extLst>
              </a:tr>
              <a:tr h="40092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2000" dirty="0"/>
                        <a:t>Marc </a:t>
                      </a:r>
                      <a:r>
                        <a:rPr lang="fr-FR" sz="2000" cap="all" dirty="0"/>
                        <a:t>Kenis</a:t>
                      </a:r>
                      <a:endParaRPr lang="fr-FR" sz="2000" dirty="0"/>
                    </a:p>
                  </a:txBody>
                  <a:tcPr/>
                </a:tc>
                <a:tc>
                  <a:txBody>
                    <a:bodyPr/>
                    <a:lstStyle/>
                    <a:p>
                      <a:r>
                        <a:rPr lang="fr-FR" sz="2000" dirty="0"/>
                        <a:t>Lukas SEEHAUSEN</a:t>
                      </a:r>
                    </a:p>
                  </a:txBody>
                  <a:tcPr/>
                </a:tc>
                <a:extLst>
                  <a:ext uri="{0D108BD9-81ED-4DB2-BD59-A6C34878D82A}">
                    <a16:rowId xmlns:a16="http://schemas.microsoft.com/office/drawing/2014/main" val="1999759010"/>
                  </a:ext>
                </a:extLst>
              </a:tr>
              <a:tr h="40092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2000" dirty="0"/>
                        <a:t>Vincent LESIEUR</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2000" dirty="0"/>
                        <a:t>Felix WÄCKERS</a:t>
                      </a:r>
                    </a:p>
                  </a:txBody>
                  <a:tcPr/>
                </a:tc>
                <a:extLst>
                  <a:ext uri="{0D108BD9-81ED-4DB2-BD59-A6C34878D82A}">
                    <a16:rowId xmlns:a16="http://schemas.microsoft.com/office/drawing/2014/main" val="3869500243"/>
                  </a:ext>
                </a:extLst>
              </a:tr>
              <a:tr h="40092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r-FR" sz="20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r-FR" sz="2000" dirty="0"/>
                    </a:p>
                  </a:txBody>
                  <a:tcPr/>
                </a:tc>
                <a:extLst>
                  <a:ext uri="{0D108BD9-81ED-4DB2-BD59-A6C34878D82A}">
                    <a16:rowId xmlns:a16="http://schemas.microsoft.com/office/drawing/2014/main" val="3105613010"/>
                  </a:ext>
                </a:extLst>
              </a:tr>
              <a:tr h="400927">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2000" b="1" dirty="0"/>
                        <a:t>Animation of </a:t>
                      </a:r>
                      <a:r>
                        <a:rPr lang="fr-FR" sz="2000" b="1" dirty="0" err="1"/>
                        <a:t>Friday’s</a:t>
                      </a:r>
                      <a:r>
                        <a:rPr lang="fr-FR" sz="2000" b="1" dirty="0"/>
                        <a:t> workshop:       </a:t>
                      </a:r>
                      <a:r>
                        <a:rPr lang="fr-FR" sz="2000" dirty="0"/>
                        <a:t>Olivier GONFRIER</a:t>
                      </a:r>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r-FR" sz="2000" dirty="0"/>
                    </a:p>
                  </a:txBody>
                  <a:tcPr/>
                </a:tc>
                <a:extLst>
                  <a:ext uri="{0D108BD9-81ED-4DB2-BD59-A6C34878D82A}">
                    <a16:rowId xmlns:a16="http://schemas.microsoft.com/office/drawing/2014/main" val="1815465994"/>
                  </a:ext>
                </a:extLst>
              </a:tr>
            </a:tbl>
          </a:graphicData>
        </a:graphic>
      </p:graphicFrame>
    </p:spTree>
    <p:extLst>
      <p:ext uri="{BB962C8B-B14F-4D97-AF65-F5344CB8AC3E}">
        <p14:creationId xmlns:p14="http://schemas.microsoft.com/office/powerpoint/2010/main" val="34846024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D4EFCB1-A715-A8A3-35AF-C39CE6F1401C}"/>
              </a:ext>
            </a:extLst>
          </p:cNvPr>
          <p:cNvSpPr>
            <a:spLocks noGrp="1"/>
          </p:cNvSpPr>
          <p:nvPr>
            <p:ph type="ctrTitle"/>
          </p:nvPr>
        </p:nvSpPr>
        <p:spPr/>
        <p:txBody>
          <a:bodyPr>
            <a:normAutofit/>
          </a:bodyPr>
          <a:lstStyle/>
          <a:p>
            <a:r>
              <a:rPr lang="fr-FR" sz="4000" dirty="0" err="1"/>
              <a:t>Definitions</a:t>
            </a:r>
            <a:endParaRPr lang="fr-FR" sz="4000" dirty="0"/>
          </a:p>
        </p:txBody>
      </p:sp>
      <p:sp>
        <p:nvSpPr>
          <p:cNvPr id="3" name="Sous-titre 2">
            <a:extLst>
              <a:ext uri="{FF2B5EF4-FFF2-40B4-BE49-F238E27FC236}">
                <a16:creationId xmlns:a16="http://schemas.microsoft.com/office/drawing/2014/main" id="{DD129CED-73DC-80C0-F5A8-E8790E41099C}"/>
              </a:ext>
            </a:extLst>
          </p:cNvPr>
          <p:cNvSpPr>
            <a:spLocks noGrp="1"/>
          </p:cNvSpPr>
          <p:nvPr>
            <p:ph type="subTitle" idx="1"/>
          </p:nvPr>
        </p:nvSpPr>
        <p:spPr/>
        <p:txBody>
          <a:bodyPr/>
          <a:lstStyle/>
          <a:p>
            <a:endParaRPr lang="fr-FR"/>
          </a:p>
        </p:txBody>
      </p:sp>
    </p:spTree>
    <p:extLst>
      <p:ext uri="{BB962C8B-B14F-4D97-AF65-F5344CB8AC3E}">
        <p14:creationId xmlns:p14="http://schemas.microsoft.com/office/powerpoint/2010/main" val="18668706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B04BF84E-87D9-44F4-AA24-825D16CC57AD}"/>
              </a:ext>
            </a:extLst>
          </p:cNvPr>
          <p:cNvSpPr>
            <a:spLocks noGrp="1"/>
          </p:cNvSpPr>
          <p:nvPr>
            <p:ph type="title"/>
          </p:nvPr>
        </p:nvSpPr>
        <p:spPr>
          <a:xfrm>
            <a:off x="311928" y="91180"/>
            <a:ext cx="11470183" cy="668414"/>
          </a:xfrm>
        </p:spPr>
        <p:txBody>
          <a:bodyPr>
            <a:normAutofit/>
          </a:bodyPr>
          <a:lstStyle/>
          <a:p>
            <a:r>
              <a:rPr lang="fr-FR" sz="3600" dirty="0" err="1"/>
              <a:t>What</a:t>
            </a:r>
            <a:r>
              <a:rPr lang="fr-FR" sz="3600" dirty="0"/>
              <a:t> are business </a:t>
            </a:r>
            <a:r>
              <a:rPr lang="fr-FR" sz="3600" dirty="0" err="1"/>
              <a:t>models</a:t>
            </a:r>
            <a:r>
              <a:rPr lang="fr-FR" sz="3600" dirty="0"/>
              <a:t>?</a:t>
            </a:r>
          </a:p>
        </p:txBody>
      </p:sp>
      <p:pic>
        <p:nvPicPr>
          <p:cNvPr id="1028" name="Picture 4" descr="Descargar Plan De Negocios Excel Gratis - mini">
            <a:extLst>
              <a:ext uri="{FF2B5EF4-FFF2-40B4-BE49-F238E27FC236}">
                <a16:creationId xmlns:a16="http://schemas.microsoft.com/office/drawing/2014/main" id="{54BDF664-0D2B-EE3E-9F39-E45E46DE220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0216" y="3744425"/>
            <a:ext cx="3814594" cy="230669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Fonds d'ecran Monnaie Billet de banque Dollars 100 3D Graphiques ...">
            <a:extLst>
              <a:ext uri="{FF2B5EF4-FFF2-40B4-BE49-F238E27FC236}">
                <a16:creationId xmlns:a16="http://schemas.microsoft.com/office/drawing/2014/main" id="{0AFB09E7-EA5E-B301-2BE5-E14F1BB5A29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1929" y="1209184"/>
            <a:ext cx="3275334" cy="2047084"/>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Aura PARMENTIER - Université Côte d'Azur">
            <a:extLst>
              <a:ext uri="{FF2B5EF4-FFF2-40B4-BE49-F238E27FC236}">
                <a16:creationId xmlns:a16="http://schemas.microsoft.com/office/drawing/2014/main" id="{26CC3030-2137-FE59-3222-7378E93F8A6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13471" y="2346996"/>
            <a:ext cx="2115416" cy="2164006"/>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Emmanuel Boutet - YouTube">
            <a:extLst>
              <a:ext uri="{FF2B5EF4-FFF2-40B4-BE49-F238E27FC236}">
                <a16:creationId xmlns:a16="http://schemas.microsoft.com/office/drawing/2014/main" id="{C6DA3B03-FEF1-46AB-5AB3-A5E81740CA5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828887" y="2346997"/>
            <a:ext cx="2164006" cy="2164006"/>
          </a:xfrm>
          <a:prstGeom prst="rect">
            <a:avLst/>
          </a:prstGeom>
          <a:noFill/>
          <a:extLst>
            <a:ext uri="{909E8E84-426E-40DD-AFC4-6F175D3DCCD1}">
              <a14:hiddenFill xmlns:a14="http://schemas.microsoft.com/office/drawing/2010/main">
                <a:solidFill>
                  <a:srgbClr val="FFFFFF"/>
                </a:solidFill>
              </a14:hiddenFill>
            </a:ext>
          </a:extLst>
        </p:spPr>
      </p:pic>
      <p:cxnSp>
        <p:nvCxnSpPr>
          <p:cNvPr id="14" name="Connecteur droit 13">
            <a:extLst>
              <a:ext uri="{FF2B5EF4-FFF2-40B4-BE49-F238E27FC236}">
                <a16:creationId xmlns:a16="http://schemas.microsoft.com/office/drawing/2014/main" id="{506F5C97-38AD-945E-DD7E-8C060C0D2A5D}"/>
              </a:ext>
            </a:extLst>
          </p:cNvPr>
          <p:cNvCxnSpPr>
            <a:cxnSpLocks/>
          </p:cNvCxnSpPr>
          <p:nvPr/>
        </p:nvCxnSpPr>
        <p:spPr>
          <a:xfrm flipV="1">
            <a:off x="311928" y="1046375"/>
            <a:ext cx="3430513" cy="2505717"/>
          </a:xfrm>
          <a:prstGeom prst="line">
            <a:avLst/>
          </a:prstGeom>
          <a:ln w="57150">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16" name="Connecteur droit 15">
            <a:extLst>
              <a:ext uri="{FF2B5EF4-FFF2-40B4-BE49-F238E27FC236}">
                <a16:creationId xmlns:a16="http://schemas.microsoft.com/office/drawing/2014/main" id="{8D049F25-741D-FEFD-D2B3-83745513415D}"/>
              </a:ext>
            </a:extLst>
          </p:cNvPr>
          <p:cNvCxnSpPr>
            <a:cxnSpLocks/>
          </p:cNvCxnSpPr>
          <p:nvPr/>
        </p:nvCxnSpPr>
        <p:spPr>
          <a:xfrm flipH="1" flipV="1">
            <a:off x="546755" y="951927"/>
            <a:ext cx="3374796" cy="2600165"/>
          </a:xfrm>
          <a:prstGeom prst="line">
            <a:avLst/>
          </a:prstGeom>
          <a:ln w="57150">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19" name="Connecteur droit 18">
            <a:extLst>
              <a:ext uri="{FF2B5EF4-FFF2-40B4-BE49-F238E27FC236}">
                <a16:creationId xmlns:a16="http://schemas.microsoft.com/office/drawing/2014/main" id="{0C5CB65B-18CA-1C47-7342-E76C425A03C8}"/>
              </a:ext>
            </a:extLst>
          </p:cNvPr>
          <p:cNvCxnSpPr>
            <a:cxnSpLocks/>
          </p:cNvCxnSpPr>
          <p:nvPr/>
        </p:nvCxnSpPr>
        <p:spPr>
          <a:xfrm flipH="1" flipV="1">
            <a:off x="1010115" y="3597691"/>
            <a:ext cx="3374796" cy="2600165"/>
          </a:xfrm>
          <a:prstGeom prst="line">
            <a:avLst/>
          </a:prstGeom>
          <a:ln w="57150">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20" name="Connecteur droit 19">
            <a:extLst>
              <a:ext uri="{FF2B5EF4-FFF2-40B4-BE49-F238E27FC236}">
                <a16:creationId xmlns:a16="http://schemas.microsoft.com/office/drawing/2014/main" id="{F2BAF662-2072-706D-C30D-849301A36DBA}"/>
              </a:ext>
            </a:extLst>
          </p:cNvPr>
          <p:cNvCxnSpPr>
            <a:cxnSpLocks/>
          </p:cNvCxnSpPr>
          <p:nvPr/>
        </p:nvCxnSpPr>
        <p:spPr>
          <a:xfrm flipV="1">
            <a:off x="790216" y="3646540"/>
            <a:ext cx="3966994" cy="2404583"/>
          </a:xfrm>
          <a:prstGeom prst="line">
            <a:avLst/>
          </a:prstGeom>
          <a:ln w="57150">
            <a:solidFill>
              <a:srgbClr val="FF0000"/>
            </a:solidFill>
          </a:ln>
        </p:spPr>
        <p:style>
          <a:lnRef idx="1">
            <a:schemeClr val="accent2"/>
          </a:lnRef>
          <a:fillRef idx="0">
            <a:schemeClr val="accent2"/>
          </a:fillRef>
          <a:effectRef idx="0">
            <a:schemeClr val="accent2"/>
          </a:effectRef>
          <a:fontRef idx="minor">
            <a:schemeClr val="tx1"/>
          </a:fontRef>
        </p:style>
      </p:cxnSp>
      <p:sp>
        <p:nvSpPr>
          <p:cNvPr id="39" name="ZoneTexte 38">
            <a:extLst>
              <a:ext uri="{FF2B5EF4-FFF2-40B4-BE49-F238E27FC236}">
                <a16:creationId xmlns:a16="http://schemas.microsoft.com/office/drawing/2014/main" id="{6B2E1634-66F1-B918-FA9B-8A1815A4DB0D}"/>
              </a:ext>
            </a:extLst>
          </p:cNvPr>
          <p:cNvSpPr txBox="1"/>
          <p:nvPr/>
        </p:nvSpPr>
        <p:spPr>
          <a:xfrm>
            <a:off x="3822089" y="1654498"/>
            <a:ext cx="3149450" cy="1384995"/>
          </a:xfrm>
          <a:prstGeom prst="rect">
            <a:avLst/>
          </a:prstGeom>
          <a:noFill/>
        </p:spPr>
        <p:txBody>
          <a:bodyPr wrap="square" rtlCol="0">
            <a:spAutoFit/>
          </a:bodyPr>
          <a:lstStyle/>
          <a:p>
            <a:pPr algn="ctr"/>
            <a:r>
              <a:rPr lang="fr-FR" sz="2800" dirty="0"/>
              <a:t>No, business </a:t>
            </a:r>
            <a:r>
              <a:rPr lang="fr-FR" sz="2800" dirty="0" err="1"/>
              <a:t>models</a:t>
            </a:r>
            <a:r>
              <a:rPr lang="fr-FR" sz="2800" dirty="0"/>
              <a:t> are not </a:t>
            </a:r>
            <a:r>
              <a:rPr lang="fr-FR" sz="2800" dirty="0" err="1"/>
              <a:t>just</a:t>
            </a:r>
            <a:r>
              <a:rPr lang="fr-FR" sz="2800" dirty="0"/>
              <a:t> about </a:t>
            </a:r>
            <a:r>
              <a:rPr lang="fr-FR" sz="2800" dirty="0" err="1"/>
              <a:t>generating</a:t>
            </a:r>
            <a:r>
              <a:rPr lang="fr-FR" sz="2800" dirty="0"/>
              <a:t> money</a:t>
            </a:r>
          </a:p>
        </p:txBody>
      </p:sp>
      <p:sp>
        <p:nvSpPr>
          <p:cNvPr id="40" name="ZoneTexte 39">
            <a:extLst>
              <a:ext uri="{FF2B5EF4-FFF2-40B4-BE49-F238E27FC236}">
                <a16:creationId xmlns:a16="http://schemas.microsoft.com/office/drawing/2014/main" id="{0B2DFB6F-7AAA-7993-6420-310A8987FC80}"/>
              </a:ext>
            </a:extLst>
          </p:cNvPr>
          <p:cNvSpPr txBox="1"/>
          <p:nvPr/>
        </p:nvSpPr>
        <p:spPr>
          <a:xfrm>
            <a:off x="7713471" y="4682001"/>
            <a:ext cx="4279422" cy="954107"/>
          </a:xfrm>
          <a:prstGeom prst="rect">
            <a:avLst/>
          </a:prstGeom>
          <a:noFill/>
        </p:spPr>
        <p:txBody>
          <a:bodyPr wrap="square" rtlCol="0">
            <a:spAutoFit/>
          </a:bodyPr>
          <a:lstStyle/>
          <a:p>
            <a:pPr algn="ctr"/>
            <a:r>
              <a:rPr lang="fr-FR" sz="2800" dirty="0">
                <a:sym typeface="Wingdings" panose="05000000000000000000" pitchFamily="2" charset="2"/>
              </a:rPr>
              <a:t> </a:t>
            </a:r>
            <a:r>
              <a:rPr lang="fr-FR" sz="2800" dirty="0" err="1">
                <a:sym typeface="Wingdings" panose="05000000000000000000" pitchFamily="2" charset="2"/>
              </a:rPr>
              <a:t>Talks</a:t>
            </a:r>
            <a:r>
              <a:rPr lang="fr-FR" sz="2800" dirty="0">
                <a:sym typeface="Wingdings" panose="05000000000000000000" pitchFamily="2" charset="2"/>
              </a:rPr>
              <a:t> of Aura Parmentier &amp; Manuel Boutet</a:t>
            </a:r>
            <a:endParaRPr lang="fr-FR" sz="2800" dirty="0"/>
          </a:p>
        </p:txBody>
      </p:sp>
    </p:spTree>
    <p:extLst>
      <p:ext uri="{BB962C8B-B14F-4D97-AF65-F5344CB8AC3E}">
        <p14:creationId xmlns:p14="http://schemas.microsoft.com/office/powerpoint/2010/main" val="33445935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B04BF84E-87D9-44F4-AA24-825D16CC57AD}"/>
              </a:ext>
            </a:extLst>
          </p:cNvPr>
          <p:cNvSpPr>
            <a:spLocks noGrp="1"/>
          </p:cNvSpPr>
          <p:nvPr>
            <p:ph type="title"/>
          </p:nvPr>
        </p:nvSpPr>
        <p:spPr>
          <a:xfrm>
            <a:off x="311928" y="91180"/>
            <a:ext cx="11470183" cy="668414"/>
          </a:xfrm>
        </p:spPr>
        <p:txBody>
          <a:bodyPr>
            <a:normAutofit/>
          </a:bodyPr>
          <a:lstStyle/>
          <a:p>
            <a:r>
              <a:rPr lang="fr-FR" sz="3600" dirty="0"/>
              <a:t>Our </a:t>
            </a:r>
            <a:r>
              <a:rPr lang="fr-FR" sz="3600" dirty="0" err="1"/>
              <a:t>definition</a:t>
            </a:r>
            <a:r>
              <a:rPr lang="fr-FR" sz="3600" dirty="0"/>
              <a:t> of </a:t>
            </a:r>
            <a:r>
              <a:rPr lang="fr-FR" sz="3600" dirty="0" err="1"/>
              <a:t>biocontrol</a:t>
            </a:r>
            <a:r>
              <a:rPr lang="fr-FR" sz="3600" dirty="0"/>
              <a:t> for </a:t>
            </a:r>
            <a:r>
              <a:rPr lang="fr-FR" sz="3600" dirty="0" err="1"/>
              <a:t>this</a:t>
            </a:r>
            <a:r>
              <a:rPr lang="fr-FR" sz="3600" dirty="0"/>
              <a:t> </a:t>
            </a:r>
            <a:r>
              <a:rPr lang="fr-FR" sz="3600" dirty="0" err="1"/>
              <a:t>event</a:t>
            </a:r>
            <a:endParaRPr lang="fr-FR" sz="3600" dirty="0"/>
          </a:p>
        </p:txBody>
      </p:sp>
      <p:pic>
        <p:nvPicPr>
          <p:cNvPr id="3" name="Picture 2" descr="Mechanism of biocontrol by siderophores. | Download Scientific Diagram">
            <a:extLst>
              <a:ext uri="{FF2B5EF4-FFF2-40B4-BE49-F238E27FC236}">
                <a16:creationId xmlns:a16="http://schemas.microsoft.com/office/drawing/2014/main" id="{DAEF986A-43A3-C3FF-02DF-7466D51D749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46871" y="1556792"/>
            <a:ext cx="2663022" cy="4135128"/>
          </a:xfrm>
          <a:prstGeom prst="rect">
            <a:avLst/>
          </a:prstGeom>
          <a:noFill/>
          <a:extLst>
            <a:ext uri="{909E8E84-426E-40DD-AFC4-6F175D3DCCD1}">
              <a14:hiddenFill xmlns:a14="http://schemas.microsoft.com/office/drawing/2010/main">
                <a:solidFill>
                  <a:srgbClr val="FFFFFF"/>
                </a:solidFill>
              </a14:hiddenFill>
            </a:ext>
          </a:extLst>
        </p:spPr>
      </p:pic>
      <p:pic>
        <p:nvPicPr>
          <p:cNvPr id="5" name="Image 4">
            <a:extLst>
              <a:ext uri="{FF2B5EF4-FFF2-40B4-BE49-F238E27FC236}">
                <a16:creationId xmlns:a16="http://schemas.microsoft.com/office/drawing/2014/main" id="{1BB4E898-7D8B-9817-A418-6363575B028A}"/>
              </a:ext>
            </a:extLst>
          </p:cNvPr>
          <p:cNvPicPr>
            <a:picLocks noChangeAspect="1"/>
          </p:cNvPicPr>
          <p:nvPr/>
        </p:nvPicPr>
        <p:blipFill rotWithShape="1">
          <a:blip r:embed="rId3"/>
          <a:srcRect l="1176" t="3266" r="1176"/>
          <a:stretch/>
        </p:blipFill>
        <p:spPr>
          <a:xfrm>
            <a:off x="384048" y="1127024"/>
            <a:ext cx="8355330" cy="3334429"/>
          </a:xfrm>
          <a:prstGeom prst="rect">
            <a:avLst/>
          </a:prstGeom>
        </p:spPr>
      </p:pic>
      <p:sp>
        <p:nvSpPr>
          <p:cNvPr id="6" name="ZoneTexte 5">
            <a:extLst>
              <a:ext uri="{FF2B5EF4-FFF2-40B4-BE49-F238E27FC236}">
                <a16:creationId xmlns:a16="http://schemas.microsoft.com/office/drawing/2014/main" id="{33D978E8-5C5C-F4CD-4086-9BEAFE482816}"/>
              </a:ext>
            </a:extLst>
          </p:cNvPr>
          <p:cNvSpPr txBox="1"/>
          <p:nvPr/>
        </p:nvSpPr>
        <p:spPr>
          <a:xfrm>
            <a:off x="809244" y="4534605"/>
            <a:ext cx="7504938" cy="276999"/>
          </a:xfrm>
          <a:prstGeom prst="rect">
            <a:avLst/>
          </a:prstGeom>
          <a:noFill/>
        </p:spPr>
        <p:txBody>
          <a:bodyPr wrap="square" rtlCol="0">
            <a:spAutoFit/>
          </a:bodyPr>
          <a:lstStyle/>
          <a:p>
            <a:r>
              <a:rPr lang="en-US" sz="1200" dirty="0"/>
              <a:t>Eilenberg, Hajek, </a:t>
            </a:r>
            <a:r>
              <a:rPr lang="en-US" sz="1200" dirty="0" err="1"/>
              <a:t>Lomer</a:t>
            </a:r>
            <a:r>
              <a:rPr lang="en-US" sz="1200" dirty="0"/>
              <a:t>. 2001. Suggestions for unifying the terminology in biological control. Biocontrol 46:387-400</a:t>
            </a:r>
          </a:p>
        </p:txBody>
      </p:sp>
      <p:sp>
        <p:nvSpPr>
          <p:cNvPr id="8" name="ZoneTexte 7">
            <a:extLst>
              <a:ext uri="{FF2B5EF4-FFF2-40B4-BE49-F238E27FC236}">
                <a16:creationId xmlns:a16="http://schemas.microsoft.com/office/drawing/2014/main" id="{3F656458-384E-4E00-C747-1DDCC3947B53}"/>
              </a:ext>
            </a:extLst>
          </p:cNvPr>
          <p:cNvSpPr txBox="1"/>
          <p:nvPr/>
        </p:nvSpPr>
        <p:spPr>
          <a:xfrm>
            <a:off x="9246870" y="5679527"/>
            <a:ext cx="2823210" cy="261610"/>
          </a:xfrm>
          <a:prstGeom prst="rect">
            <a:avLst/>
          </a:prstGeom>
          <a:noFill/>
        </p:spPr>
        <p:txBody>
          <a:bodyPr wrap="square">
            <a:spAutoFit/>
          </a:bodyPr>
          <a:lstStyle/>
          <a:p>
            <a:r>
              <a:rPr lang="fr-FR" sz="1100" b="0" i="0" dirty="0">
                <a:solidFill>
                  <a:srgbClr val="333333"/>
                </a:solidFill>
                <a:effectLst/>
              </a:rPr>
              <a:t>https://doi.org/10.1007/978-94-024-2150-7</a:t>
            </a:r>
            <a:endParaRPr lang="fr-FR" sz="1100" dirty="0"/>
          </a:p>
        </p:txBody>
      </p:sp>
      <p:sp>
        <p:nvSpPr>
          <p:cNvPr id="9" name="Ellipse 8">
            <a:extLst>
              <a:ext uri="{FF2B5EF4-FFF2-40B4-BE49-F238E27FC236}">
                <a16:creationId xmlns:a16="http://schemas.microsoft.com/office/drawing/2014/main" id="{9B012F1F-AC6D-C747-C8F9-FDB3FC231DA8}"/>
              </a:ext>
            </a:extLst>
          </p:cNvPr>
          <p:cNvSpPr/>
          <p:nvPr/>
        </p:nvSpPr>
        <p:spPr>
          <a:xfrm>
            <a:off x="4288536" y="2310148"/>
            <a:ext cx="216000" cy="216000"/>
          </a:xfrm>
          <a:prstGeom prst="ellipse">
            <a:avLst/>
          </a:prstGeom>
          <a:solidFill>
            <a:srgbClr val="92D050"/>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Ellipse 9">
            <a:extLst>
              <a:ext uri="{FF2B5EF4-FFF2-40B4-BE49-F238E27FC236}">
                <a16:creationId xmlns:a16="http://schemas.microsoft.com/office/drawing/2014/main" id="{33A8B822-CDA9-71C4-F1D0-FEE176481AB9}"/>
              </a:ext>
            </a:extLst>
          </p:cNvPr>
          <p:cNvSpPr/>
          <p:nvPr/>
        </p:nvSpPr>
        <p:spPr>
          <a:xfrm>
            <a:off x="5432139" y="2301004"/>
            <a:ext cx="216000" cy="216000"/>
          </a:xfrm>
          <a:prstGeom prst="ellipse">
            <a:avLst/>
          </a:prstGeom>
          <a:solidFill>
            <a:srgbClr val="92D050"/>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Ellipse 10">
            <a:extLst>
              <a:ext uri="{FF2B5EF4-FFF2-40B4-BE49-F238E27FC236}">
                <a16:creationId xmlns:a16="http://schemas.microsoft.com/office/drawing/2014/main" id="{3138E455-1BDE-86B1-E7E3-C677B945CBB7}"/>
              </a:ext>
            </a:extLst>
          </p:cNvPr>
          <p:cNvSpPr/>
          <p:nvPr/>
        </p:nvSpPr>
        <p:spPr>
          <a:xfrm>
            <a:off x="6977758" y="2310148"/>
            <a:ext cx="216000" cy="216000"/>
          </a:xfrm>
          <a:prstGeom prst="ellipse">
            <a:avLst/>
          </a:prstGeom>
          <a:solidFill>
            <a:srgbClr val="92D050"/>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ZoneTexte 11">
            <a:extLst>
              <a:ext uri="{FF2B5EF4-FFF2-40B4-BE49-F238E27FC236}">
                <a16:creationId xmlns:a16="http://schemas.microsoft.com/office/drawing/2014/main" id="{6AF6F28B-3D6D-5225-8812-1ECB3970C798}"/>
              </a:ext>
            </a:extLst>
          </p:cNvPr>
          <p:cNvSpPr txBox="1"/>
          <p:nvPr/>
        </p:nvSpPr>
        <p:spPr>
          <a:xfrm>
            <a:off x="416489" y="5302993"/>
            <a:ext cx="8176093" cy="923330"/>
          </a:xfrm>
          <a:prstGeom prst="rect">
            <a:avLst/>
          </a:prstGeom>
          <a:noFill/>
        </p:spPr>
        <p:txBody>
          <a:bodyPr wrap="square" rtlCol="0">
            <a:spAutoFit/>
          </a:bodyPr>
          <a:lstStyle/>
          <a:p>
            <a:pPr algn="ctr"/>
            <a:r>
              <a:rPr lang="en-US" dirty="0"/>
              <a:t>The direct or indirect use of organisms of substances, identical to that found in the environment (and not displaying certain risk phrases), to regulate population densities of pests, pathogens and weeds. </a:t>
            </a:r>
          </a:p>
        </p:txBody>
      </p:sp>
    </p:spTree>
    <p:extLst>
      <p:ext uri="{BB962C8B-B14F-4D97-AF65-F5344CB8AC3E}">
        <p14:creationId xmlns:p14="http://schemas.microsoft.com/office/powerpoint/2010/main" val="11405276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B04BF84E-87D9-44F4-AA24-825D16CC57AD}"/>
              </a:ext>
            </a:extLst>
          </p:cNvPr>
          <p:cNvSpPr>
            <a:spLocks noGrp="1"/>
          </p:cNvSpPr>
          <p:nvPr>
            <p:ph type="title"/>
          </p:nvPr>
        </p:nvSpPr>
        <p:spPr>
          <a:xfrm>
            <a:off x="311928" y="91180"/>
            <a:ext cx="11470183" cy="668414"/>
          </a:xfrm>
        </p:spPr>
        <p:txBody>
          <a:bodyPr>
            <a:normAutofit/>
          </a:bodyPr>
          <a:lstStyle/>
          <a:p>
            <a:r>
              <a:rPr lang="fr-FR" sz="3600" dirty="0" err="1"/>
              <a:t>What</a:t>
            </a:r>
            <a:r>
              <a:rPr lang="fr-FR" sz="3600" dirty="0"/>
              <a:t> </a:t>
            </a:r>
            <a:r>
              <a:rPr lang="fr-FR" sz="3600" dirty="0" err="1"/>
              <a:t>is</a:t>
            </a:r>
            <a:r>
              <a:rPr lang="fr-FR" sz="3600" dirty="0"/>
              <a:t> </a:t>
            </a:r>
            <a:r>
              <a:rPr lang="fr-FR" sz="3600" dirty="0" err="1"/>
              <a:t>providing</a:t>
            </a:r>
            <a:r>
              <a:rPr lang="fr-FR" sz="3600" dirty="0"/>
              <a:t> a control/</a:t>
            </a:r>
            <a:r>
              <a:rPr lang="fr-FR" sz="3600" dirty="0" err="1"/>
              <a:t>regulation</a:t>
            </a:r>
            <a:r>
              <a:rPr lang="fr-FR" sz="3600" dirty="0"/>
              <a:t> service?</a:t>
            </a:r>
          </a:p>
        </p:txBody>
      </p:sp>
      <p:pic>
        <p:nvPicPr>
          <p:cNvPr id="21" name="Image 20">
            <a:extLst>
              <a:ext uri="{FF2B5EF4-FFF2-40B4-BE49-F238E27FC236}">
                <a16:creationId xmlns:a16="http://schemas.microsoft.com/office/drawing/2014/main" id="{A76B5E51-9AAE-13A8-E9A5-9504C4F52D9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63663" y="2289304"/>
            <a:ext cx="792088" cy="731159"/>
          </a:xfrm>
          <a:prstGeom prst="rect">
            <a:avLst/>
          </a:prstGeom>
          <a:effectLst>
            <a:softEdge rad="50800"/>
          </a:effectLst>
        </p:spPr>
      </p:pic>
      <p:pic>
        <p:nvPicPr>
          <p:cNvPr id="22" name="Image 21">
            <a:extLst>
              <a:ext uri="{FF2B5EF4-FFF2-40B4-BE49-F238E27FC236}">
                <a16:creationId xmlns:a16="http://schemas.microsoft.com/office/drawing/2014/main" id="{5790F4EF-6272-08E4-8041-7BFFDD78565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4924" y="2331243"/>
            <a:ext cx="1069122" cy="667833"/>
          </a:xfrm>
          <a:prstGeom prst="rect">
            <a:avLst/>
          </a:prstGeom>
          <a:effectLst>
            <a:softEdge rad="50800"/>
          </a:effectLst>
        </p:spPr>
      </p:pic>
      <p:sp>
        <p:nvSpPr>
          <p:cNvPr id="23" name="Rectangle 2">
            <a:extLst>
              <a:ext uri="{FF2B5EF4-FFF2-40B4-BE49-F238E27FC236}">
                <a16:creationId xmlns:a16="http://schemas.microsoft.com/office/drawing/2014/main" id="{09B76701-AA47-C66B-ED04-34540108112F}"/>
              </a:ext>
            </a:extLst>
          </p:cNvPr>
          <p:cNvSpPr>
            <a:spLocks noChangeArrowheads="1"/>
          </p:cNvSpPr>
          <p:nvPr/>
        </p:nvSpPr>
        <p:spPr bwMode="auto">
          <a:xfrm>
            <a:off x="374378" y="1243447"/>
            <a:ext cx="2952328" cy="10926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lnSpc>
                <a:spcPct val="150000"/>
              </a:lnSpc>
              <a:spcBef>
                <a:spcPct val="0"/>
              </a:spcBef>
              <a:spcAft>
                <a:spcPts val="600"/>
              </a:spcAft>
              <a:buFontTx/>
              <a:buNone/>
            </a:pPr>
            <a:r>
              <a:rPr lang="fr-FR" altLang="fr-FR" sz="2400" b="1" dirty="0" err="1">
                <a:solidFill>
                  <a:srgbClr val="002060"/>
                </a:solidFill>
                <a:latin typeface="Arial" panose="020B0604020202020204" pitchFamily="34" charset="0"/>
              </a:rPr>
              <a:t>Micro-organisms</a:t>
            </a:r>
            <a:endParaRPr lang="fr-FR" altLang="fr-FR" sz="2400" b="1" dirty="0">
              <a:solidFill>
                <a:srgbClr val="002060"/>
              </a:solidFill>
              <a:latin typeface="Arial" panose="020B0604020202020204" pitchFamily="34" charset="0"/>
            </a:endParaRPr>
          </a:p>
          <a:p>
            <a:pPr algn="ctr">
              <a:lnSpc>
                <a:spcPct val="150000"/>
              </a:lnSpc>
              <a:spcBef>
                <a:spcPct val="0"/>
              </a:spcBef>
              <a:spcAft>
                <a:spcPts val="1800"/>
              </a:spcAft>
              <a:buFontTx/>
              <a:buNone/>
            </a:pPr>
            <a:r>
              <a:rPr lang="fr-FR" altLang="fr-FR" sz="1600" dirty="0" err="1">
                <a:solidFill>
                  <a:srgbClr val="002060"/>
                </a:solidFill>
                <a:latin typeface="Arial" panose="020B0604020202020204" pitchFamily="34" charset="0"/>
              </a:rPr>
              <a:t>Bacteria</a:t>
            </a:r>
            <a:r>
              <a:rPr lang="fr-FR" altLang="fr-FR" sz="1600" dirty="0">
                <a:solidFill>
                  <a:srgbClr val="002060"/>
                </a:solidFill>
                <a:latin typeface="Arial" panose="020B0604020202020204" pitchFamily="34" charset="0"/>
              </a:rPr>
              <a:t>, </a:t>
            </a:r>
            <a:r>
              <a:rPr lang="fr-FR" altLang="fr-FR" sz="1600" dirty="0" err="1">
                <a:solidFill>
                  <a:srgbClr val="002060"/>
                </a:solidFill>
                <a:latin typeface="Arial" panose="020B0604020202020204" pitchFamily="34" charset="0"/>
              </a:rPr>
              <a:t>fungi</a:t>
            </a:r>
            <a:r>
              <a:rPr lang="fr-FR" altLang="fr-FR" sz="1600" dirty="0">
                <a:solidFill>
                  <a:srgbClr val="002060"/>
                </a:solidFill>
                <a:latin typeface="Arial" panose="020B0604020202020204" pitchFamily="34" charset="0"/>
              </a:rPr>
              <a:t>, virus</a:t>
            </a:r>
          </a:p>
        </p:txBody>
      </p:sp>
      <p:pic>
        <p:nvPicPr>
          <p:cNvPr id="24" name="Image 23">
            <a:extLst>
              <a:ext uri="{FF2B5EF4-FFF2-40B4-BE49-F238E27FC236}">
                <a16:creationId xmlns:a16="http://schemas.microsoft.com/office/drawing/2014/main" id="{C0C04623-61B0-DAD6-A227-CEED8227357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68888" y="2335545"/>
            <a:ext cx="1057016" cy="704677"/>
          </a:xfrm>
          <a:prstGeom prst="rect">
            <a:avLst/>
          </a:prstGeom>
          <a:effectLst>
            <a:softEdge rad="50800"/>
          </a:effectLst>
        </p:spPr>
      </p:pic>
      <p:pic>
        <p:nvPicPr>
          <p:cNvPr id="25" name="Image 24">
            <a:extLst>
              <a:ext uri="{FF2B5EF4-FFF2-40B4-BE49-F238E27FC236}">
                <a16:creationId xmlns:a16="http://schemas.microsoft.com/office/drawing/2014/main" id="{BEC2280F-D9B1-3A5D-AE15-F747C4DA3A3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451225" y="2315284"/>
            <a:ext cx="936104" cy="702078"/>
          </a:xfrm>
          <a:prstGeom prst="rect">
            <a:avLst/>
          </a:prstGeom>
          <a:effectLst>
            <a:softEdge rad="50800"/>
          </a:effectLst>
        </p:spPr>
      </p:pic>
      <p:pic>
        <p:nvPicPr>
          <p:cNvPr id="26" name="Image 25">
            <a:extLst>
              <a:ext uri="{FF2B5EF4-FFF2-40B4-BE49-F238E27FC236}">
                <a16:creationId xmlns:a16="http://schemas.microsoft.com/office/drawing/2014/main" id="{06893AB6-85BC-1CB2-1D89-7EF0C8DC71F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376514" y="2336518"/>
            <a:ext cx="985185" cy="703704"/>
          </a:xfrm>
          <a:prstGeom prst="rect">
            <a:avLst/>
          </a:prstGeom>
          <a:effectLst>
            <a:softEdge rad="50800"/>
          </a:effectLst>
        </p:spPr>
      </p:pic>
      <p:sp>
        <p:nvSpPr>
          <p:cNvPr id="27" name="Rectangle 2">
            <a:extLst>
              <a:ext uri="{FF2B5EF4-FFF2-40B4-BE49-F238E27FC236}">
                <a16:creationId xmlns:a16="http://schemas.microsoft.com/office/drawing/2014/main" id="{3732B5FC-C4BD-73BD-906F-3BCFCEF497DF}"/>
              </a:ext>
            </a:extLst>
          </p:cNvPr>
          <p:cNvSpPr>
            <a:spLocks noChangeArrowheads="1"/>
          </p:cNvSpPr>
          <p:nvPr/>
        </p:nvSpPr>
        <p:spPr bwMode="auto">
          <a:xfrm>
            <a:off x="4394075" y="1245537"/>
            <a:ext cx="2952328" cy="10926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lnSpc>
                <a:spcPct val="150000"/>
              </a:lnSpc>
              <a:spcBef>
                <a:spcPct val="0"/>
              </a:spcBef>
              <a:spcAft>
                <a:spcPts val="600"/>
              </a:spcAft>
              <a:buFontTx/>
              <a:buNone/>
            </a:pPr>
            <a:r>
              <a:rPr lang="fr-FR" altLang="fr-FR" sz="2400" b="1" dirty="0" err="1">
                <a:solidFill>
                  <a:srgbClr val="002060"/>
                </a:solidFill>
                <a:latin typeface="Arial" panose="020B0604020202020204" pitchFamily="34" charset="0"/>
              </a:rPr>
              <a:t>Macro-organisms</a:t>
            </a:r>
            <a:endParaRPr lang="fr-FR" altLang="fr-FR" sz="2400" b="1" dirty="0">
              <a:solidFill>
                <a:srgbClr val="002060"/>
              </a:solidFill>
              <a:latin typeface="Arial" panose="020B0604020202020204" pitchFamily="34" charset="0"/>
            </a:endParaRPr>
          </a:p>
          <a:p>
            <a:pPr algn="ctr">
              <a:lnSpc>
                <a:spcPct val="150000"/>
              </a:lnSpc>
              <a:spcBef>
                <a:spcPct val="0"/>
              </a:spcBef>
              <a:spcAft>
                <a:spcPts val="1800"/>
              </a:spcAft>
              <a:buFontTx/>
              <a:buNone/>
            </a:pPr>
            <a:r>
              <a:rPr lang="fr-FR" altLang="fr-FR" sz="1600" dirty="0" err="1">
                <a:solidFill>
                  <a:srgbClr val="002060"/>
                </a:solidFill>
                <a:latin typeface="Arial" panose="020B0604020202020204" pitchFamily="34" charset="0"/>
              </a:rPr>
              <a:t>Insects</a:t>
            </a:r>
            <a:r>
              <a:rPr lang="fr-FR" altLang="fr-FR" sz="1600" dirty="0">
                <a:solidFill>
                  <a:srgbClr val="002060"/>
                </a:solidFill>
                <a:latin typeface="Arial" panose="020B0604020202020204" pitchFamily="34" charset="0"/>
              </a:rPr>
              <a:t>, mites, </a:t>
            </a:r>
            <a:r>
              <a:rPr lang="fr-FR" altLang="fr-FR" sz="1600" dirty="0" err="1">
                <a:solidFill>
                  <a:srgbClr val="002060"/>
                </a:solidFill>
                <a:latin typeface="Arial" panose="020B0604020202020204" pitchFamily="34" charset="0"/>
              </a:rPr>
              <a:t>nematodes</a:t>
            </a:r>
            <a:endParaRPr lang="fr-FR" altLang="fr-FR" sz="1600" dirty="0">
              <a:solidFill>
                <a:srgbClr val="002060"/>
              </a:solidFill>
              <a:latin typeface="Arial" panose="020B0604020202020204" pitchFamily="34" charset="0"/>
            </a:endParaRPr>
          </a:p>
        </p:txBody>
      </p:sp>
      <p:pic>
        <p:nvPicPr>
          <p:cNvPr id="28" name="Image 27">
            <a:extLst>
              <a:ext uri="{FF2B5EF4-FFF2-40B4-BE49-F238E27FC236}">
                <a16:creationId xmlns:a16="http://schemas.microsoft.com/office/drawing/2014/main" id="{E5117195-B2EA-2781-6C1A-70155B68A97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723937" y="4763407"/>
            <a:ext cx="1035774" cy="776831"/>
          </a:xfrm>
          <a:prstGeom prst="rect">
            <a:avLst/>
          </a:prstGeom>
          <a:effectLst>
            <a:softEdge rad="50800"/>
          </a:effectLst>
        </p:spPr>
      </p:pic>
      <p:pic>
        <p:nvPicPr>
          <p:cNvPr id="29" name="Image 28">
            <a:extLst>
              <a:ext uri="{FF2B5EF4-FFF2-40B4-BE49-F238E27FC236}">
                <a16:creationId xmlns:a16="http://schemas.microsoft.com/office/drawing/2014/main" id="{22D19D16-F928-A494-CDC2-0729846379F4}"/>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977356" y="4749673"/>
            <a:ext cx="600234" cy="801342"/>
          </a:xfrm>
          <a:prstGeom prst="rect">
            <a:avLst/>
          </a:prstGeom>
          <a:effectLst>
            <a:softEdge rad="50800"/>
          </a:effectLst>
        </p:spPr>
      </p:pic>
      <p:sp>
        <p:nvSpPr>
          <p:cNvPr id="30" name="Rectangle 2">
            <a:extLst>
              <a:ext uri="{FF2B5EF4-FFF2-40B4-BE49-F238E27FC236}">
                <a16:creationId xmlns:a16="http://schemas.microsoft.com/office/drawing/2014/main" id="{C80669AF-E501-3364-7243-34B4A144E562}"/>
              </a:ext>
            </a:extLst>
          </p:cNvPr>
          <p:cNvSpPr>
            <a:spLocks noChangeArrowheads="1"/>
          </p:cNvSpPr>
          <p:nvPr/>
        </p:nvSpPr>
        <p:spPr bwMode="auto">
          <a:xfrm>
            <a:off x="2512206" y="3678674"/>
            <a:ext cx="3528392" cy="10469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lnSpc>
                <a:spcPct val="150000"/>
              </a:lnSpc>
              <a:spcBef>
                <a:spcPct val="0"/>
              </a:spcBef>
              <a:spcAft>
                <a:spcPts val="600"/>
              </a:spcAft>
              <a:buFontTx/>
              <a:buNone/>
            </a:pPr>
            <a:r>
              <a:rPr lang="fr-FR" altLang="fr-FR" sz="2400" b="1" dirty="0" err="1">
                <a:solidFill>
                  <a:srgbClr val="002060"/>
                </a:solidFill>
                <a:latin typeface="Arial" panose="020B0604020202020204" pitchFamily="34" charset="0"/>
              </a:rPr>
              <a:t>Semiochemicals</a:t>
            </a:r>
            <a:endParaRPr lang="fr-FR" altLang="fr-FR" sz="2400" b="1" dirty="0">
              <a:solidFill>
                <a:srgbClr val="002060"/>
              </a:solidFill>
              <a:latin typeface="Arial" panose="020B0604020202020204" pitchFamily="34" charset="0"/>
            </a:endParaRPr>
          </a:p>
          <a:p>
            <a:pPr algn="ctr">
              <a:lnSpc>
                <a:spcPct val="150000"/>
              </a:lnSpc>
              <a:spcBef>
                <a:spcPct val="0"/>
              </a:spcBef>
              <a:spcAft>
                <a:spcPts val="1800"/>
              </a:spcAft>
              <a:buFontTx/>
              <a:buNone/>
            </a:pPr>
            <a:r>
              <a:rPr lang="fr-FR" altLang="fr-FR" sz="1600" dirty="0" err="1">
                <a:solidFill>
                  <a:srgbClr val="002060"/>
                </a:solidFill>
                <a:latin typeface="Arial" panose="020B0604020202020204" pitchFamily="34" charset="0"/>
              </a:rPr>
              <a:t>Pheromones</a:t>
            </a:r>
            <a:r>
              <a:rPr lang="fr-FR" altLang="fr-FR" sz="1600" dirty="0">
                <a:solidFill>
                  <a:srgbClr val="002060"/>
                </a:solidFill>
                <a:latin typeface="Arial" panose="020B0604020202020204" pitchFamily="34" charset="0"/>
              </a:rPr>
              <a:t>, </a:t>
            </a:r>
            <a:r>
              <a:rPr lang="fr-FR" altLang="fr-FR" sz="1600" dirty="0" err="1">
                <a:solidFill>
                  <a:srgbClr val="002060"/>
                </a:solidFill>
                <a:latin typeface="Arial" panose="020B0604020202020204" pitchFamily="34" charset="0"/>
              </a:rPr>
              <a:t>kairomones</a:t>
            </a:r>
            <a:endParaRPr lang="fr-FR" altLang="fr-FR" sz="1600" dirty="0">
              <a:solidFill>
                <a:srgbClr val="002060"/>
              </a:solidFill>
              <a:latin typeface="Arial" panose="020B0604020202020204" pitchFamily="34" charset="0"/>
            </a:endParaRPr>
          </a:p>
        </p:txBody>
      </p:sp>
      <p:sp>
        <p:nvSpPr>
          <p:cNvPr id="31" name="Rectangle 2">
            <a:extLst>
              <a:ext uri="{FF2B5EF4-FFF2-40B4-BE49-F238E27FC236}">
                <a16:creationId xmlns:a16="http://schemas.microsoft.com/office/drawing/2014/main" id="{7419EF08-6B66-C44B-D91F-94284CC21CDA}"/>
              </a:ext>
            </a:extLst>
          </p:cNvPr>
          <p:cNvSpPr>
            <a:spLocks noChangeArrowheads="1"/>
          </p:cNvSpPr>
          <p:nvPr/>
        </p:nvSpPr>
        <p:spPr bwMode="auto">
          <a:xfrm>
            <a:off x="6151402" y="3675917"/>
            <a:ext cx="3528392" cy="10469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lnSpc>
                <a:spcPct val="150000"/>
              </a:lnSpc>
              <a:spcBef>
                <a:spcPct val="0"/>
              </a:spcBef>
              <a:spcAft>
                <a:spcPts val="600"/>
              </a:spcAft>
              <a:buFontTx/>
              <a:buNone/>
            </a:pPr>
            <a:r>
              <a:rPr lang="fr-FR" altLang="fr-FR" sz="2400" b="1" dirty="0">
                <a:solidFill>
                  <a:srgbClr val="002060"/>
                </a:solidFill>
                <a:latin typeface="Arial" panose="020B0604020202020204" pitchFamily="34" charset="0"/>
              </a:rPr>
              <a:t>Natural substances</a:t>
            </a:r>
          </a:p>
          <a:p>
            <a:pPr algn="ctr">
              <a:lnSpc>
                <a:spcPct val="150000"/>
              </a:lnSpc>
              <a:spcBef>
                <a:spcPct val="0"/>
              </a:spcBef>
              <a:spcAft>
                <a:spcPts val="600"/>
              </a:spcAft>
              <a:buFontTx/>
              <a:buNone/>
            </a:pPr>
            <a:r>
              <a:rPr lang="fr-FR" altLang="fr-FR" sz="1600" dirty="0">
                <a:solidFill>
                  <a:srgbClr val="002060"/>
                </a:solidFill>
                <a:latin typeface="Arial" panose="020B0604020202020204" pitchFamily="34" charset="0"/>
              </a:rPr>
              <a:t>animal, </a:t>
            </a:r>
            <a:r>
              <a:rPr lang="fr-FR" altLang="fr-FR" sz="1600" dirty="0" err="1">
                <a:solidFill>
                  <a:srgbClr val="002060"/>
                </a:solidFill>
                <a:latin typeface="Arial" panose="020B0604020202020204" pitchFamily="34" charset="0"/>
              </a:rPr>
              <a:t>vegetal</a:t>
            </a:r>
            <a:r>
              <a:rPr lang="fr-FR" altLang="fr-FR" sz="1600" dirty="0">
                <a:solidFill>
                  <a:srgbClr val="002060"/>
                </a:solidFill>
                <a:latin typeface="Arial" panose="020B0604020202020204" pitchFamily="34" charset="0"/>
              </a:rPr>
              <a:t>, (</a:t>
            </a:r>
            <a:r>
              <a:rPr lang="fr-FR" altLang="fr-FR" sz="1600" dirty="0" err="1">
                <a:solidFill>
                  <a:srgbClr val="002060"/>
                </a:solidFill>
                <a:latin typeface="Arial" panose="020B0604020202020204" pitchFamily="34" charset="0"/>
              </a:rPr>
              <a:t>mineral</a:t>
            </a:r>
            <a:r>
              <a:rPr lang="fr-FR" altLang="fr-FR" sz="1600" dirty="0">
                <a:solidFill>
                  <a:srgbClr val="002060"/>
                </a:solidFill>
                <a:latin typeface="Arial" panose="020B0604020202020204" pitchFamily="34" charset="0"/>
              </a:rPr>
              <a:t>)</a:t>
            </a:r>
          </a:p>
        </p:txBody>
      </p:sp>
      <p:pic>
        <p:nvPicPr>
          <p:cNvPr id="32" name="Image 31">
            <a:extLst>
              <a:ext uri="{FF2B5EF4-FFF2-40B4-BE49-F238E27FC236}">
                <a16:creationId xmlns:a16="http://schemas.microsoft.com/office/drawing/2014/main" id="{B2E8A212-2E32-17F9-359E-E0A382C6D4CF}"/>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497671" y="4822706"/>
            <a:ext cx="923793" cy="614743"/>
          </a:xfrm>
          <a:prstGeom prst="rect">
            <a:avLst/>
          </a:prstGeom>
          <a:effectLst>
            <a:softEdge rad="50800"/>
          </a:effectLst>
        </p:spPr>
      </p:pic>
      <p:pic>
        <p:nvPicPr>
          <p:cNvPr id="33" name="Image 6">
            <a:extLst>
              <a:ext uri="{FF2B5EF4-FFF2-40B4-BE49-F238E27FC236}">
                <a16:creationId xmlns:a16="http://schemas.microsoft.com/office/drawing/2014/main" id="{B8FEE7C3-7A24-B9DA-6D58-14134EBBB7C6}"/>
              </a:ext>
            </a:extLst>
          </p:cNvPr>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3687458" y="4863623"/>
            <a:ext cx="956837" cy="637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Image 33">
            <a:extLst>
              <a:ext uri="{FF2B5EF4-FFF2-40B4-BE49-F238E27FC236}">
                <a16:creationId xmlns:a16="http://schemas.microsoft.com/office/drawing/2014/main" id="{4C245DE2-1DB2-65FA-01DB-64540867098C}"/>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469813" y="4833886"/>
            <a:ext cx="918609" cy="603563"/>
          </a:xfrm>
          <a:prstGeom prst="rect">
            <a:avLst/>
          </a:prstGeom>
          <a:effectLst>
            <a:softEdge rad="50800"/>
          </a:effectLst>
        </p:spPr>
      </p:pic>
      <p:pic>
        <p:nvPicPr>
          <p:cNvPr id="35" name="Image 12">
            <a:extLst>
              <a:ext uri="{FF2B5EF4-FFF2-40B4-BE49-F238E27FC236}">
                <a16:creationId xmlns:a16="http://schemas.microsoft.com/office/drawing/2014/main" id="{F9FEAC3E-ECCC-D2F3-2717-8DD4DD7941F1}"/>
              </a:ext>
            </a:extLst>
          </p:cNvPr>
          <p:cNvPicPr>
            <a:picLocks noChangeAspect="1"/>
          </p:cNvPicPr>
          <p:nvPr/>
        </p:nvPicPr>
        <p:blipFill>
          <a:blip r:embed="rId12" cstate="print">
            <a:extLst>
              <a:ext uri="{28A0092B-C50C-407E-A947-70E740481C1C}">
                <a14:useLocalDpi xmlns:a14="http://schemas.microsoft.com/office/drawing/2010/main" val="0"/>
              </a:ext>
            </a:extLst>
          </a:blip>
          <a:srcRect b="9996"/>
          <a:stretch>
            <a:fillRect/>
          </a:stretch>
        </p:blipFill>
        <p:spPr bwMode="auto">
          <a:xfrm>
            <a:off x="7468064" y="4747720"/>
            <a:ext cx="919555" cy="7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 name="Rectangle 2">
            <a:extLst>
              <a:ext uri="{FF2B5EF4-FFF2-40B4-BE49-F238E27FC236}">
                <a16:creationId xmlns:a16="http://schemas.microsoft.com/office/drawing/2014/main" id="{315EB3F8-B24F-992F-1335-BBDED6183073}"/>
              </a:ext>
            </a:extLst>
          </p:cNvPr>
          <p:cNvSpPr>
            <a:spLocks noChangeArrowheads="1"/>
          </p:cNvSpPr>
          <p:nvPr/>
        </p:nvSpPr>
        <p:spPr bwMode="auto">
          <a:xfrm>
            <a:off x="8128000" y="1237671"/>
            <a:ext cx="3363695" cy="10469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lnSpc>
                <a:spcPct val="150000"/>
              </a:lnSpc>
              <a:spcBef>
                <a:spcPct val="0"/>
              </a:spcBef>
              <a:spcAft>
                <a:spcPts val="600"/>
              </a:spcAft>
              <a:buFontTx/>
              <a:buNone/>
            </a:pPr>
            <a:r>
              <a:rPr lang="fr-FR" altLang="fr-FR" sz="2400" b="1" dirty="0" err="1">
                <a:solidFill>
                  <a:srgbClr val="002060"/>
                </a:solidFill>
                <a:latin typeface="Arial" panose="020B0604020202020204" pitchFamily="34" charset="0"/>
              </a:rPr>
              <a:t>Biocontrol</a:t>
            </a:r>
            <a:r>
              <a:rPr lang="fr-FR" altLang="fr-FR" sz="2400" b="1" dirty="0">
                <a:solidFill>
                  <a:srgbClr val="002060"/>
                </a:solidFill>
                <a:latin typeface="Arial" panose="020B0604020202020204" pitchFamily="34" charset="0"/>
              </a:rPr>
              <a:t> Plants</a:t>
            </a:r>
          </a:p>
          <a:p>
            <a:pPr algn="ctr">
              <a:lnSpc>
                <a:spcPct val="150000"/>
              </a:lnSpc>
              <a:spcBef>
                <a:spcPct val="0"/>
              </a:spcBef>
              <a:spcAft>
                <a:spcPts val="1800"/>
              </a:spcAft>
              <a:buFontTx/>
              <a:buNone/>
            </a:pPr>
            <a:r>
              <a:rPr lang="fr-FR" altLang="fr-FR" sz="1600" dirty="0">
                <a:solidFill>
                  <a:srgbClr val="002060"/>
                </a:solidFill>
                <a:latin typeface="Arial" panose="020B0604020202020204" pitchFamily="34" charset="0"/>
              </a:rPr>
              <a:t>Direct </a:t>
            </a:r>
            <a:r>
              <a:rPr lang="fr-FR" altLang="fr-FR" sz="1600" dirty="0" err="1">
                <a:solidFill>
                  <a:srgbClr val="002060"/>
                </a:solidFill>
                <a:latin typeface="Arial" panose="020B0604020202020204" pitchFamily="34" charset="0"/>
              </a:rPr>
              <a:t>regulation</a:t>
            </a:r>
            <a:r>
              <a:rPr lang="fr-FR" altLang="fr-FR" sz="1600" dirty="0">
                <a:solidFill>
                  <a:srgbClr val="002060"/>
                </a:solidFill>
                <a:latin typeface="Arial" panose="020B0604020202020204" pitchFamily="34" charset="0"/>
              </a:rPr>
              <a:t> or via </a:t>
            </a:r>
            <a:r>
              <a:rPr lang="fr-FR" altLang="fr-FR" sz="1600" dirty="0" err="1">
                <a:solidFill>
                  <a:srgbClr val="002060"/>
                </a:solidFill>
                <a:latin typeface="Arial" panose="020B0604020202020204" pitchFamily="34" charset="0"/>
              </a:rPr>
              <a:t>organisms</a:t>
            </a:r>
            <a:endParaRPr lang="fr-FR" altLang="fr-FR" sz="1600" dirty="0">
              <a:solidFill>
                <a:srgbClr val="002060"/>
              </a:solidFill>
              <a:latin typeface="Arial" panose="020B0604020202020204" pitchFamily="34" charset="0"/>
            </a:endParaRPr>
          </a:p>
        </p:txBody>
      </p:sp>
      <p:pic>
        <p:nvPicPr>
          <p:cNvPr id="1026" name="Picture 2" descr="Photo 1. Examples of commonly used banker plant systems used in commercial production. Slide courtesy of Rose Buitenhuis, Vineland Research and Innovation Centre, with pictures from OMAFRA and Liette Lambert. ">
            <a:extLst>
              <a:ext uri="{FF2B5EF4-FFF2-40B4-BE49-F238E27FC236}">
                <a16:creationId xmlns:a16="http://schemas.microsoft.com/office/drawing/2014/main" id="{B8B1F3F0-02B9-32AF-113E-43AA847CA876}"/>
              </a:ext>
            </a:extLst>
          </p:cNvPr>
          <p:cNvPicPr>
            <a:picLocks noChangeAspect="1" noChangeArrowheads="1"/>
          </p:cNvPicPr>
          <p:nvPr/>
        </p:nvPicPr>
        <p:blipFill rotWithShape="1">
          <a:blip r:embed="rId13">
            <a:extLst>
              <a:ext uri="{28A0092B-C50C-407E-A947-70E740481C1C}">
                <a14:useLocalDpi xmlns:a14="http://schemas.microsoft.com/office/drawing/2010/main" val="0"/>
              </a:ext>
            </a:extLst>
          </a:blip>
          <a:srcRect t="60087" r="74548" b="11528"/>
          <a:stretch/>
        </p:blipFill>
        <p:spPr bwMode="auto">
          <a:xfrm>
            <a:off x="8732276" y="2284624"/>
            <a:ext cx="947911" cy="778046"/>
          </a:xfrm>
          <a:prstGeom prst="rect">
            <a:avLst/>
          </a:prstGeom>
          <a:noFill/>
          <a:effectLst>
            <a:softEdge rad="50800"/>
          </a:effectLst>
          <a:extLst>
            <a:ext uri="{909E8E84-426E-40DD-AFC4-6F175D3DCCD1}">
              <a14:hiddenFill xmlns:a14="http://schemas.microsoft.com/office/drawing/2010/main">
                <a:solidFill>
                  <a:srgbClr val="FFFFFF"/>
                </a:solidFill>
              </a14:hiddenFill>
            </a:ext>
          </a:extLst>
        </p:spPr>
      </p:pic>
      <p:pic>
        <p:nvPicPr>
          <p:cNvPr id="2" name="Picture 2" descr="Photo 1. Examples of commonly used banker plant systems used in commercial production. Slide courtesy of Rose Buitenhuis, Vineland Research and Innovation Centre, with pictures from OMAFRA and Liette Lambert. ">
            <a:extLst>
              <a:ext uri="{FF2B5EF4-FFF2-40B4-BE49-F238E27FC236}">
                <a16:creationId xmlns:a16="http://schemas.microsoft.com/office/drawing/2014/main" id="{4408DB7E-F019-C721-FACC-ACB8DDAFBCD2}"/>
              </a:ext>
            </a:extLst>
          </p:cNvPr>
          <p:cNvPicPr>
            <a:picLocks noChangeAspect="1" noChangeArrowheads="1"/>
          </p:cNvPicPr>
          <p:nvPr/>
        </p:nvPicPr>
        <p:blipFill rotWithShape="1">
          <a:blip r:embed="rId13">
            <a:extLst>
              <a:ext uri="{28A0092B-C50C-407E-A947-70E740481C1C}">
                <a14:useLocalDpi xmlns:a14="http://schemas.microsoft.com/office/drawing/2010/main" val="0"/>
              </a:ext>
            </a:extLst>
          </a:blip>
          <a:srcRect l="24255" t="60087" r="50609" b="14299"/>
          <a:stretch/>
        </p:blipFill>
        <p:spPr bwMode="auto">
          <a:xfrm>
            <a:off x="9816411" y="2318385"/>
            <a:ext cx="936104" cy="702078"/>
          </a:xfrm>
          <a:prstGeom prst="rect">
            <a:avLst/>
          </a:prstGeom>
          <a:noFill/>
          <a:effectLst>
            <a:softEdge rad="508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44140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B04BF84E-87D9-44F4-AA24-825D16CC57AD}"/>
              </a:ext>
            </a:extLst>
          </p:cNvPr>
          <p:cNvSpPr>
            <a:spLocks noGrp="1"/>
          </p:cNvSpPr>
          <p:nvPr>
            <p:ph type="title"/>
          </p:nvPr>
        </p:nvSpPr>
        <p:spPr>
          <a:xfrm>
            <a:off x="311928" y="91180"/>
            <a:ext cx="11470183" cy="668414"/>
          </a:xfrm>
        </p:spPr>
        <p:txBody>
          <a:bodyPr>
            <a:normAutofit/>
          </a:bodyPr>
          <a:lstStyle/>
          <a:p>
            <a:r>
              <a:rPr lang="fr-FR" sz="3600" dirty="0"/>
              <a:t>How are the </a:t>
            </a:r>
            <a:r>
              <a:rPr lang="fr-FR" sz="3600" dirty="0" err="1"/>
              <a:t>organisms</a:t>
            </a:r>
            <a:r>
              <a:rPr lang="fr-FR" sz="3600" dirty="0"/>
              <a:t> or substances </a:t>
            </a:r>
            <a:r>
              <a:rPr lang="fr-FR" sz="3600" dirty="0" err="1"/>
              <a:t>used</a:t>
            </a:r>
            <a:r>
              <a:rPr lang="fr-FR" sz="3600" dirty="0"/>
              <a:t>?</a:t>
            </a:r>
          </a:p>
        </p:txBody>
      </p:sp>
      <p:sp>
        <p:nvSpPr>
          <p:cNvPr id="3" name="ZoneTexte 14">
            <a:extLst>
              <a:ext uri="{FF2B5EF4-FFF2-40B4-BE49-F238E27FC236}">
                <a16:creationId xmlns:a16="http://schemas.microsoft.com/office/drawing/2014/main" id="{BE695EE6-FEF5-7E35-A252-693BE8723415}"/>
              </a:ext>
            </a:extLst>
          </p:cNvPr>
          <p:cNvSpPr txBox="1">
            <a:spLocks noChangeArrowheads="1"/>
          </p:cNvSpPr>
          <p:nvPr/>
        </p:nvSpPr>
        <p:spPr bwMode="auto">
          <a:xfrm>
            <a:off x="0" y="1363934"/>
            <a:ext cx="121920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457200" indent="-457200" algn="ctr" eaLnBrk="1" hangingPunct="1">
              <a:spcBef>
                <a:spcPct val="0"/>
              </a:spcBef>
              <a:buFontTx/>
              <a:buAutoNum type="arabicPeriod"/>
            </a:pPr>
            <a:r>
              <a:rPr lang="fr-FR" altLang="fr-FR" sz="2000" b="1" cap="all" dirty="0" err="1">
                <a:solidFill>
                  <a:srgbClr val="72841A"/>
                </a:solidFill>
                <a:latin typeface="Arial" panose="020B0604020202020204" pitchFamily="34" charset="0"/>
                <a:cs typeface="Arial" panose="020B0604020202020204" pitchFamily="34" charset="0"/>
              </a:rPr>
              <a:t>Industrial</a:t>
            </a:r>
            <a:r>
              <a:rPr lang="fr-FR" altLang="fr-FR" sz="2000" b="1" cap="all" dirty="0">
                <a:solidFill>
                  <a:srgbClr val="72841A"/>
                </a:solidFill>
                <a:latin typeface="Arial" panose="020B0604020202020204" pitchFamily="34" charset="0"/>
                <a:cs typeface="Arial" panose="020B0604020202020204" pitchFamily="34" charset="0"/>
              </a:rPr>
              <a:t> production and commercialisation as </a:t>
            </a:r>
            <a:r>
              <a:rPr lang="fr-FR" altLang="fr-FR" sz="2000" b="1" cap="all" dirty="0" err="1">
                <a:solidFill>
                  <a:srgbClr val="72841A"/>
                </a:solidFill>
                <a:latin typeface="Arial" panose="020B0604020202020204" pitchFamily="34" charset="0"/>
                <a:cs typeface="Arial" panose="020B0604020202020204" pitchFamily="34" charset="0"/>
              </a:rPr>
              <a:t>biocontrol</a:t>
            </a:r>
            <a:r>
              <a:rPr lang="fr-FR" altLang="fr-FR" sz="2000" b="1" cap="all" dirty="0">
                <a:solidFill>
                  <a:srgbClr val="72841A"/>
                </a:solidFill>
                <a:latin typeface="Arial" panose="020B0604020202020204" pitchFamily="34" charset="0"/>
                <a:cs typeface="Arial" panose="020B0604020202020204" pitchFamily="34" charset="0"/>
              </a:rPr>
              <a:t> </a:t>
            </a:r>
            <a:r>
              <a:rPr lang="fr-FR" altLang="fr-FR" sz="2000" b="1" cap="all" dirty="0" err="1">
                <a:solidFill>
                  <a:srgbClr val="72841A"/>
                </a:solidFill>
                <a:latin typeface="Arial" panose="020B0604020202020204" pitchFamily="34" charset="0"/>
                <a:cs typeface="Arial" panose="020B0604020202020204" pitchFamily="34" charset="0"/>
              </a:rPr>
              <a:t>products</a:t>
            </a:r>
            <a:endParaRPr lang="fr-FR" altLang="fr-FR" sz="2000" b="1" cap="all" dirty="0">
              <a:solidFill>
                <a:srgbClr val="72841A"/>
              </a:solidFill>
              <a:latin typeface="Arial" panose="020B0604020202020204" pitchFamily="34" charset="0"/>
              <a:cs typeface="Arial" panose="020B0604020202020204" pitchFamily="34" charset="0"/>
            </a:endParaRPr>
          </a:p>
        </p:txBody>
      </p:sp>
      <p:pic>
        <p:nvPicPr>
          <p:cNvPr id="5" name="Image 4">
            <a:extLst>
              <a:ext uri="{FF2B5EF4-FFF2-40B4-BE49-F238E27FC236}">
                <a16:creationId xmlns:a16="http://schemas.microsoft.com/office/drawing/2014/main" id="{0F4DEA18-17C4-7BD2-D006-14ED55DFEF6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55378" y="2987866"/>
            <a:ext cx="2619375" cy="1743075"/>
          </a:xfrm>
          <a:prstGeom prst="rect">
            <a:avLst/>
          </a:prstGeom>
          <a:effectLst>
            <a:softEdge rad="38100"/>
          </a:effectLst>
        </p:spPr>
      </p:pic>
      <p:pic>
        <p:nvPicPr>
          <p:cNvPr id="6" name="Image 5">
            <a:extLst>
              <a:ext uri="{FF2B5EF4-FFF2-40B4-BE49-F238E27FC236}">
                <a16:creationId xmlns:a16="http://schemas.microsoft.com/office/drawing/2014/main" id="{3198BC0A-B596-1B0F-BC40-C7D8746FEB5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13901" y="3083114"/>
            <a:ext cx="1552575" cy="1552575"/>
          </a:xfrm>
          <a:prstGeom prst="rect">
            <a:avLst/>
          </a:prstGeom>
        </p:spPr>
      </p:pic>
      <p:cxnSp>
        <p:nvCxnSpPr>
          <p:cNvPr id="7" name="Connecteur droit avec flèche 6">
            <a:extLst>
              <a:ext uri="{FF2B5EF4-FFF2-40B4-BE49-F238E27FC236}">
                <a16:creationId xmlns:a16="http://schemas.microsoft.com/office/drawing/2014/main" id="{5740C6D4-554E-116C-1FDE-50ACC2124E49}"/>
              </a:ext>
            </a:extLst>
          </p:cNvPr>
          <p:cNvCxnSpPr>
            <a:stCxn id="6" idx="3"/>
          </p:cNvCxnSpPr>
          <p:nvPr/>
        </p:nvCxnSpPr>
        <p:spPr>
          <a:xfrm flipV="1">
            <a:off x="3966476" y="3859401"/>
            <a:ext cx="3183546" cy="1"/>
          </a:xfrm>
          <a:prstGeom prst="straightConnector1">
            <a:avLst/>
          </a:prstGeom>
          <a:ln w="25400">
            <a:tailEnd type="triangle" w="lg" len="med"/>
          </a:ln>
        </p:spPr>
        <p:style>
          <a:lnRef idx="1">
            <a:schemeClr val="accent1"/>
          </a:lnRef>
          <a:fillRef idx="0">
            <a:schemeClr val="accent1"/>
          </a:fillRef>
          <a:effectRef idx="0">
            <a:schemeClr val="accent1"/>
          </a:effectRef>
          <a:fontRef idx="minor">
            <a:schemeClr val="tx1"/>
          </a:fontRef>
        </p:style>
      </p:cxnSp>
      <p:sp>
        <p:nvSpPr>
          <p:cNvPr id="8" name="ZoneTexte 7">
            <a:extLst>
              <a:ext uri="{FF2B5EF4-FFF2-40B4-BE49-F238E27FC236}">
                <a16:creationId xmlns:a16="http://schemas.microsoft.com/office/drawing/2014/main" id="{4C5FFF40-CE10-0652-84D5-6B427C0247A3}"/>
              </a:ext>
            </a:extLst>
          </p:cNvPr>
          <p:cNvSpPr txBox="1"/>
          <p:nvPr/>
        </p:nvSpPr>
        <p:spPr>
          <a:xfrm>
            <a:off x="4785795" y="3490069"/>
            <a:ext cx="1351652" cy="369332"/>
          </a:xfrm>
          <a:prstGeom prst="rect">
            <a:avLst/>
          </a:prstGeom>
          <a:noFill/>
        </p:spPr>
        <p:txBody>
          <a:bodyPr wrap="none" rtlCol="0">
            <a:spAutoFit/>
          </a:bodyPr>
          <a:lstStyle/>
          <a:p>
            <a:r>
              <a:rPr lang="en-GB" dirty="0"/>
              <a:t>Distributors</a:t>
            </a:r>
          </a:p>
        </p:txBody>
      </p:sp>
      <p:sp>
        <p:nvSpPr>
          <p:cNvPr id="10" name="ZoneTexte 9">
            <a:extLst>
              <a:ext uri="{FF2B5EF4-FFF2-40B4-BE49-F238E27FC236}">
                <a16:creationId xmlns:a16="http://schemas.microsoft.com/office/drawing/2014/main" id="{FAFD0A27-590E-8B6D-6EDE-7671069FD566}"/>
              </a:ext>
            </a:extLst>
          </p:cNvPr>
          <p:cNvSpPr txBox="1"/>
          <p:nvPr/>
        </p:nvSpPr>
        <p:spPr>
          <a:xfrm>
            <a:off x="0" y="5411976"/>
            <a:ext cx="12192000" cy="707886"/>
          </a:xfrm>
          <a:prstGeom prst="rect">
            <a:avLst/>
          </a:prstGeom>
          <a:noFill/>
        </p:spPr>
        <p:txBody>
          <a:bodyPr wrap="square" rtlCol="0">
            <a:spAutoFit/>
          </a:bodyPr>
          <a:lstStyle/>
          <a:p>
            <a:pPr algn="ctr"/>
            <a:r>
              <a:rPr lang="en-GB" sz="2000" dirty="0"/>
              <a:t>(includes inundation and inoculation biological control, i.e. augmentation biocontrol)</a:t>
            </a:r>
          </a:p>
          <a:p>
            <a:pPr algn="ctr"/>
            <a:r>
              <a:rPr lang="en-GB" sz="2000" dirty="0"/>
              <a:t>(includes the use of </a:t>
            </a:r>
            <a:r>
              <a:rPr lang="en-GB" sz="2000" dirty="0" err="1"/>
              <a:t>semiochemicals</a:t>
            </a:r>
            <a:r>
              <a:rPr lang="en-GB" sz="2000" dirty="0"/>
              <a:t>, of microbial metabolites, etc.)</a:t>
            </a:r>
          </a:p>
        </p:txBody>
      </p:sp>
    </p:spTree>
    <p:extLst>
      <p:ext uri="{BB962C8B-B14F-4D97-AF65-F5344CB8AC3E}">
        <p14:creationId xmlns:p14="http://schemas.microsoft.com/office/powerpoint/2010/main" val="3751130994"/>
      </p:ext>
    </p:extLst>
  </p:cSld>
  <p:clrMapOvr>
    <a:masterClrMapping/>
  </p:clrMapOvr>
</p:sld>
</file>

<file path=ppt/theme/theme1.xml><?xml version="1.0" encoding="utf-8"?>
<a:theme xmlns:a="http://schemas.openxmlformats.org/drawingml/2006/main" name="Thème Office">
  <a:themeElements>
    <a:clrScheme name="Thèm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hèm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2027</TotalTime>
  <Words>936</Words>
  <Application>Microsoft Office PowerPoint</Application>
  <PresentationFormat>Grand écran</PresentationFormat>
  <Paragraphs>153</Paragraphs>
  <Slides>22</Slides>
  <Notes>0</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22</vt:i4>
      </vt:variant>
    </vt:vector>
  </HeadingPairs>
  <TitlesOfParts>
    <vt:vector size="29" baseType="lpstr">
      <vt:lpstr>Arial</vt:lpstr>
      <vt:lpstr>Calibri</vt:lpstr>
      <vt:lpstr>Calibri Light</vt:lpstr>
      <vt:lpstr>Century Gothic</vt:lpstr>
      <vt:lpstr>Raleway</vt:lpstr>
      <vt:lpstr>Wingdings</vt:lpstr>
      <vt:lpstr>Thème Office</vt:lpstr>
      <vt:lpstr>Diversifying Business Models for Biocontrol Deployment</vt:lpstr>
      <vt:lpstr>Three introductory points:</vt:lpstr>
      <vt:lpstr>Acknowledgements</vt:lpstr>
      <vt:lpstr>The organisation team</vt:lpstr>
      <vt:lpstr>Definitions</vt:lpstr>
      <vt:lpstr>What are business models?</vt:lpstr>
      <vt:lpstr>Our definition of biocontrol for this event</vt:lpstr>
      <vt:lpstr>What is providing a control/regulation service?</vt:lpstr>
      <vt:lpstr>How are the organisms or substances used?</vt:lpstr>
      <vt:lpstr>How are the organisms or substances used?</vt:lpstr>
      <vt:lpstr>Présentation PowerPoint</vt:lpstr>
      <vt:lpstr>How are the organisms or substances used?</vt:lpstr>
      <vt:lpstr>Why this international event?</vt:lpstr>
      <vt:lpstr>Experiences from the FR public-private consortium on biocontrol (2016-)</vt:lpstr>
      <vt:lpstr>Typical state of the art Biocontrol: sometimes successful, often in a locked situation</vt:lpstr>
      <vt:lpstr>Typical state of the art Biocontrol: sometimes successful, often in a locked situation</vt:lpstr>
      <vt:lpstr>Several fixation effects &amp; paradoxes</vt:lpstr>
      <vt:lpstr>About the paradox of public &amp; private investments</vt:lpstr>
      <vt:lpstr>A focus on inputs, complementary to chemical pesticides, in systems designed for pesticides, that reinforces the locked situation</vt:lpstr>
      <vt:lpstr>How to speed-up the growth of biocontrol strategies?</vt:lpstr>
      <vt:lpstr>Why this international event?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arnaud</dc:creator>
  <cp:lastModifiedBy>Thibaut Malausa</cp:lastModifiedBy>
  <cp:revision>82</cp:revision>
  <cp:lastPrinted>2023-04-17T07:05:36Z</cp:lastPrinted>
  <dcterms:created xsi:type="dcterms:W3CDTF">2019-12-11T10:12:20Z</dcterms:created>
  <dcterms:modified xsi:type="dcterms:W3CDTF">2023-05-29T22:03:16Z</dcterms:modified>
</cp:coreProperties>
</file>