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4E13-9620-4238-887B-8A5918DD888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193F-19D3-495F-BD76-446B9A7C23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2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4E13-9620-4238-887B-8A5918DD888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193F-19D3-495F-BD76-446B9A7C23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8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4E13-9620-4238-887B-8A5918DD888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193F-19D3-495F-BD76-446B9A7C23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8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4E13-9620-4238-887B-8A5918DD888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193F-19D3-495F-BD76-446B9A7C23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2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4E13-9620-4238-887B-8A5918DD888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193F-19D3-495F-BD76-446B9A7C23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8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4E13-9620-4238-887B-8A5918DD888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193F-19D3-495F-BD76-446B9A7C23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8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4E13-9620-4238-887B-8A5918DD888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193F-19D3-495F-BD76-446B9A7C23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0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4E13-9620-4238-887B-8A5918DD888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193F-19D3-495F-BD76-446B9A7C23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4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4E13-9620-4238-887B-8A5918DD888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193F-19D3-495F-BD76-446B9A7C23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7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4E13-9620-4238-887B-8A5918DD888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193F-19D3-495F-BD76-446B9A7C23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8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4E13-9620-4238-887B-8A5918DD888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193F-19D3-495F-BD76-446B9A7C23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5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A4E13-9620-4238-887B-8A5918DD888F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B193F-19D3-495F-BD76-446B9A7C231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0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mailto:jean-francois.bourgeay@inrae.f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462213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25273" y="4133898"/>
            <a:ext cx="6791544" cy="22652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 détecter et identifier des maladies des plantes à l’aide</a:t>
            </a:r>
          </a:p>
          <a:p>
            <a:pPr marL="182563" lvl="0" indent="-182563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d’outils de diagnostic basés sur la diversité de l’ADN des organismes,</a:t>
            </a:r>
          </a:p>
          <a:p>
            <a:pPr marL="182563" lvl="0" indent="-182563">
              <a:lnSpc>
                <a:spcPct val="105000"/>
              </a:lnSpc>
              <a:buFont typeface="Wingdings" panose="05000000000000000000" pitchFamily="2" charset="2"/>
              <a:buChar char="ü"/>
            </a:pP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d’applications web pour aider à leur reconnaissance visuelle,</a:t>
            </a:r>
          </a:p>
          <a:p>
            <a:pPr marL="182563" lvl="0" indent="-182563">
              <a:lnSpc>
                <a:spcPct val="105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chiens renifleurs.</a:t>
            </a:r>
          </a:p>
          <a:p>
            <a:pPr marL="269875" indent="-269875">
              <a:spcAft>
                <a:spcPts val="600"/>
              </a:spcAft>
            </a:pP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 créer des variétés de </a:t>
            </a:r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plantes 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 résistent aux maladies de façon durable.</a:t>
            </a:r>
          </a:p>
          <a:p>
            <a:pPr marL="269875" indent="-269875"/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 protéger les plantes contre les maladies en tirant parti de microorganismes bénéfiques associées aux plantes et au sol.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34558" y="3732615"/>
            <a:ext cx="6561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669900"/>
                </a:solidFill>
                <a:latin typeface="Copperplate Gothic Bold" panose="020E0705020206020404" pitchFamily="34" charset="0"/>
                <a:ea typeface="Segoe UI Black" panose="020B0A02040204020203" pitchFamily="34" charset="0"/>
              </a:rPr>
              <a:t>Présentations, Questions/Réponses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055134" y="3732615"/>
            <a:ext cx="2852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Copperplate Gothic Bold" panose="020E0705020206020404" pitchFamily="34" charset="0"/>
                <a:ea typeface="Segoe UI Black" panose="020B0A02040204020203" pitchFamily="34" charset="0"/>
              </a:rPr>
              <a:t>Démonstration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179525" y="4133898"/>
            <a:ext cx="4659549" cy="23526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2000"/>
              </a:lnSpc>
              <a:spcBef>
                <a:spcPts val="300"/>
              </a:spcBef>
            </a:pP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 les chiens renifleurs travaillent pour </a:t>
            </a:r>
            <a:r>
              <a:rPr lang="fr-FR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trouver </a:t>
            </a:r>
            <a:r>
              <a: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plantes malades</a:t>
            </a:r>
          </a:p>
          <a:p>
            <a:pPr>
              <a:lnSpc>
                <a:spcPct val="102000"/>
              </a:lnSpc>
            </a:pPr>
            <a:endParaRPr lang="fr-F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2000"/>
              </a:lnSpc>
            </a:pPr>
            <a:endParaRPr lang="fr-F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2000"/>
              </a:lnSpc>
            </a:pPr>
            <a:endParaRPr lang="fr-F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2000"/>
              </a:lnSpc>
            </a:pPr>
            <a:endParaRPr lang="fr-FR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2000"/>
              </a:lnSpc>
            </a:pPr>
            <a:endParaRPr lang="fr-FR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2000"/>
              </a:lnSpc>
            </a:pPr>
            <a:endParaRPr lang="fr-F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02000"/>
              </a:lnSpc>
            </a:pPr>
            <a:endParaRPr lang="fr-F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415552" y="6478095"/>
            <a:ext cx="5632195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contacter  Jean-François Bourgeay,  </a:t>
            </a:r>
            <a:r>
              <a:rPr lang="fr-FR" sz="1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jean-francois.bourgeay@inrae.fr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34558" y="6439658"/>
            <a:ext cx="3362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opperplate Gothic Bold" panose="020E0705020206020404" pitchFamily="34" charset="0"/>
                <a:ea typeface="Segoe UI Black" panose="020B0A02040204020203" pitchFamily="34" charset="0"/>
              </a:rPr>
              <a:t>Pour plus d’information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2146">
            <a:off x="2776351" y="1644460"/>
            <a:ext cx="762376" cy="92409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85164" y="9"/>
            <a:ext cx="11162030" cy="2465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fr-FR" sz="2400" i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Soirée </a:t>
            </a:r>
            <a:r>
              <a:rPr lang="fr-FR" sz="2400" i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d’information et discussion </a:t>
            </a:r>
            <a:r>
              <a:rPr lang="fr-FR" sz="24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Accès libre -</a:t>
            </a:r>
            <a:endParaRPr lang="fr-FR" sz="2400" dirty="0">
              <a:solidFill>
                <a:schemeClr val="accent6">
                  <a:lumMod val="20000"/>
                  <a:lumOff val="8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fr-FR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chemin vers «zéro pesticides » pour les fruits &amp; légumes :</a:t>
            </a:r>
            <a:endParaRPr lang="fr-F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Comment la recherche scientifique française y contribue ?</a:t>
            </a:r>
            <a:endParaRPr lang="fr-FR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Vendredi 18 août 2023, 18h00 – 20h00</a:t>
            </a:r>
          </a:p>
          <a:p>
            <a:pPr algn="ctr">
              <a:lnSpc>
                <a:spcPct val="120000"/>
              </a:lnSpc>
            </a:pPr>
            <a:r>
              <a:rPr lang="fr-F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Hôtel Charles de Foucauld, Viviers (07)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043" y="1177023"/>
            <a:ext cx="2687315" cy="170196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25273" y="2608770"/>
            <a:ext cx="11741454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recherche joue un rôle majeur dans la création des bases scientifiques des pratiques agricoles de demain, pour faciliter la transition vers des méthodes de production moins dépendantes des </a:t>
            </a:r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pesticides de 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synthèse. Des scientifiques </a:t>
            </a:r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d’INRAE 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en </a:t>
            </a:r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route en vélo 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 assister au 12</a:t>
            </a:r>
            <a:r>
              <a:rPr lang="fr-FR" sz="1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ème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Colloque International de Phytopathologie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à Lyon – feront une halte à Viviers pour échanger avec vous! Par de courtes présentations, adaptées au grand public, ils décriront les principaux axes de recherche en cours pour atteindre le défi du « zéro </a:t>
            </a:r>
            <a:r>
              <a:rPr lang="fr-F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pesticides</a:t>
            </a:r>
            <a:r>
              <a:rPr 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» dans la production horticole. Ces présentations, seront suivies de séances de questions/réponses et de démonstrations pratiques.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8255">
            <a:off x="91880" y="1544580"/>
            <a:ext cx="1950366" cy="101917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530" y="3748766"/>
            <a:ext cx="1002999" cy="100299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494" y="3567580"/>
            <a:ext cx="1046658" cy="694719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5630">
            <a:off x="1945729" y="1451024"/>
            <a:ext cx="699571" cy="110011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6510187"/>
            <a:ext cx="912851" cy="24038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86" y="1416107"/>
            <a:ext cx="1823030" cy="127612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2252" flipH="1">
            <a:off x="6574597" y="5227648"/>
            <a:ext cx="1047149" cy="104714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2"/>
          <a:srcRect l="1751" r="13163" b="4447"/>
          <a:stretch/>
        </p:blipFill>
        <p:spPr>
          <a:xfrm>
            <a:off x="7791003" y="4700216"/>
            <a:ext cx="2104413" cy="160146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895416" y="5177780"/>
            <a:ext cx="186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Venez voir les chiens en action</a:t>
            </a:r>
          </a:p>
        </p:txBody>
      </p:sp>
    </p:spTree>
    <p:extLst>
      <p:ext uri="{BB962C8B-B14F-4D97-AF65-F5344CB8AC3E}">
        <p14:creationId xmlns:p14="http://schemas.microsoft.com/office/powerpoint/2010/main" val="34888385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258</Words>
  <Application>Microsoft Office PowerPoint</Application>
  <PresentationFormat>Grand écran</PresentationFormat>
  <Paragraphs>23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Copperplate Gothic Bold</vt:lpstr>
      <vt:lpstr>Segoe UI Black</vt:lpstr>
      <vt:lpstr>Tahoma</vt:lpstr>
      <vt:lpstr>Wingdings</vt:lpstr>
      <vt:lpstr>Thème Office</vt:lpstr>
      <vt:lpstr>Présentation PowerPoint</vt:lpstr>
    </vt:vector>
  </TitlesOfParts>
  <Company>INRA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Cindy Morris</dc:creator>
  <cp:lastModifiedBy>Cindy Morris</cp:lastModifiedBy>
  <cp:revision>24</cp:revision>
  <dcterms:created xsi:type="dcterms:W3CDTF">2023-05-06T19:35:14Z</dcterms:created>
  <dcterms:modified xsi:type="dcterms:W3CDTF">2023-05-11T15:57:27Z</dcterms:modified>
</cp:coreProperties>
</file>