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36" r:id="rId6"/>
  </p:sldMasterIdLst>
  <p:notesMasterIdLst>
    <p:notesMasterId r:id="rId24"/>
  </p:notesMasterIdLst>
  <p:sldIdLst>
    <p:sldId id="764" r:id="rId7"/>
    <p:sldId id="729" r:id="rId8"/>
    <p:sldId id="1179" r:id="rId9"/>
    <p:sldId id="1182" r:id="rId10"/>
    <p:sldId id="1183" r:id="rId11"/>
    <p:sldId id="1188" r:id="rId12"/>
    <p:sldId id="1175" r:id="rId13"/>
    <p:sldId id="1075" r:id="rId14"/>
    <p:sldId id="1171" r:id="rId15"/>
    <p:sldId id="1169" r:id="rId16"/>
    <p:sldId id="1185" r:id="rId17"/>
    <p:sldId id="716" r:id="rId18"/>
    <p:sldId id="1180" r:id="rId19"/>
    <p:sldId id="1186" r:id="rId20"/>
    <p:sldId id="1187" r:id="rId21"/>
    <p:sldId id="1042" r:id="rId22"/>
    <p:sldId id="1032" r:id="rId23"/>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58" autoAdjust="0"/>
  </p:normalViewPr>
  <p:slideViewPr>
    <p:cSldViewPr>
      <p:cViewPr varScale="1">
        <p:scale>
          <a:sx n="101" d="100"/>
          <a:sy n="101" d="100"/>
        </p:scale>
        <p:origin x="954" y="11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jami Djeddour" userId="a26effda-d4f7-4b14-a122-fed904f3c74f" providerId="ADAL" clId="{4A09CB65-E4F6-4733-AEAD-7D5EC1593498}"/>
    <pc:docChg chg="modSld">
      <pc:chgData name="Djami Djeddour" userId="a26effda-d4f7-4b14-a122-fed904f3c74f" providerId="ADAL" clId="{4A09CB65-E4F6-4733-AEAD-7D5EC1593498}" dt="2023-05-29T17:02:30.507" v="9" actId="6549"/>
      <pc:docMkLst>
        <pc:docMk/>
      </pc:docMkLst>
      <pc:sldChg chg="modNotesTx">
        <pc:chgData name="Djami Djeddour" userId="a26effda-d4f7-4b14-a122-fed904f3c74f" providerId="ADAL" clId="{4A09CB65-E4F6-4733-AEAD-7D5EC1593498}" dt="2023-05-29T17:02:20.195" v="7" actId="6549"/>
        <pc:sldMkLst>
          <pc:docMk/>
          <pc:sldMk cId="2913752971" sldId="716"/>
        </pc:sldMkLst>
      </pc:sldChg>
      <pc:sldChg chg="modNotesTx">
        <pc:chgData name="Djami Djeddour" userId="a26effda-d4f7-4b14-a122-fed904f3c74f" providerId="ADAL" clId="{4A09CB65-E4F6-4733-AEAD-7D5EC1593498}" dt="2023-05-29T17:01:43.910" v="0" actId="6549"/>
        <pc:sldMkLst>
          <pc:docMk/>
          <pc:sldMk cId="3678765174" sldId="729"/>
        </pc:sldMkLst>
      </pc:sldChg>
      <pc:sldChg chg="modNotesTx">
        <pc:chgData name="Djami Djeddour" userId="a26effda-d4f7-4b14-a122-fed904f3c74f" providerId="ADAL" clId="{4A09CB65-E4F6-4733-AEAD-7D5EC1593498}" dt="2023-05-29T17:02:30.507" v="9" actId="6549"/>
        <pc:sldMkLst>
          <pc:docMk/>
          <pc:sldMk cId="1830421264" sldId="1042"/>
        </pc:sldMkLst>
      </pc:sldChg>
      <pc:sldChg chg="modNotesTx">
        <pc:chgData name="Djami Djeddour" userId="a26effda-d4f7-4b14-a122-fed904f3c74f" providerId="ADAL" clId="{4A09CB65-E4F6-4733-AEAD-7D5EC1593498}" dt="2023-05-29T17:02:06.275" v="5" actId="6549"/>
        <pc:sldMkLst>
          <pc:docMk/>
          <pc:sldMk cId="2428493802" sldId="1075"/>
        </pc:sldMkLst>
      </pc:sldChg>
      <pc:sldChg chg="modNotesTx">
        <pc:chgData name="Djami Djeddour" userId="a26effda-d4f7-4b14-a122-fed904f3c74f" providerId="ADAL" clId="{4A09CB65-E4F6-4733-AEAD-7D5EC1593498}" dt="2023-05-29T17:02:03.304" v="4" actId="6549"/>
        <pc:sldMkLst>
          <pc:docMk/>
          <pc:sldMk cId="687454288" sldId="1175"/>
        </pc:sldMkLst>
      </pc:sldChg>
      <pc:sldChg chg="modNotesTx">
        <pc:chgData name="Djami Djeddour" userId="a26effda-d4f7-4b14-a122-fed904f3c74f" providerId="ADAL" clId="{4A09CB65-E4F6-4733-AEAD-7D5EC1593498}" dt="2023-05-29T17:01:46.443" v="1" actId="6549"/>
        <pc:sldMkLst>
          <pc:docMk/>
          <pc:sldMk cId="851236107" sldId="1179"/>
        </pc:sldMkLst>
      </pc:sldChg>
      <pc:sldChg chg="modNotesTx">
        <pc:chgData name="Djami Djeddour" userId="a26effda-d4f7-4b14-a122-fed904f3c74f" providerId="ADAL" clId="{4A09CB65-E4F6-4733-AEAD-7D5EC1593498}" dt="2023-05-29T17:02:17.216" v="6" actId="6549"/>
        <pc:sldMkLst>
          <pc:docMk/>
          <pc:sldMk cId="1875145764" sldId="1180"/>
        </pc:sldMkLst>
      </pc:sldChg>
      <pc:sldChg chg="modNotesTx">
        <pc:chgData name="Djami Djeddour" userId="a26effda-d4f7-4b14-a122-fed904f3c74f" providerId="ADAL" clId="{4A09CB65-E4F6-4733-AEAD-7D5EC1593498}" dt="2023-05-29T17:01:49.326" v="2" actId="6549"/>
        <pc:sldMkLst>
          <pc:docMk/>
          <pc:sldMk cId="651623197" sldId="1182"/>
        </pc:sldMkLst>
      </pc:sldChg>
      <pc:sldChg chg="modNotesTx">
        <pc:chgData name="Djami Djeddour" userId="a26effda-d4f7-4b14-a122-fed904f3c74f" providerId="ADAL" clId="{4A09CB65-E4F6-4733-AEAD-7D5EC1593498}" dt="2023-05-29T17:01:52.561" v="3" actId="6549"/>
        <pc:sldMkLst>
          <pc:docMk/>
          <pc:sldMk cId="154592361" sldId="1183"/>
        </pc:sldMkLst>
      </pc:sldChg>
      <pc:sldChg chg="modNotesTx">
        <pc:chgData name="Djami Djeddour" userId="a26effda-d4f7-4b14-a122-fed904f3c74f" providerId="ADAL" clId="{4A09CB65-E4F6-4733-AEAD-7D5EC1593498}" dt="2023-05-29T17:02:24.612" v="8" actId="6549"/>
        <pc:sldMkLst>
          <pc:docMk/>
          <pc:sldMk cId="1919897414" sldId="11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15E4B33-CC58-4160-B4FA-3AD8625C1DDF}" type="datetimeFigureOut">
              <a:rPr lang="en-GB" smtClean="0"/>
              <a:t>29/05/2023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2C19923-0ABC-4968-8D83-4594598D0624}" type="slidenum">
              <a:rPr lang="en-GB" smtClean="0"/>
              <a:t>‹#›</a:t>
            </a:fld>
            <a:endParaRPr lang="en-GB"/>
          </a:p>
        </p:txBody>
      </p:sp>
    </p:spTree>
    <p:extLst>
      <p:ext uri="{BB962C8B-B14F-4D97-AF65-F5344CB8AC3E}">
        <p14:creationId xmlns:p14="http://schemas.microsoft.com/office/powerpoint/2010/main" val="77295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08594-7A58-7242-BA5C-327907F1CA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87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A2C19923-0ABC-4968-8D83-4594598D0624}" type="slidenum">
              <a:rPr lang="en-GB" smtClean="0"/>
              <a:t>13</a:t>
            </a:fld>
            <a:endParaRPr lang="en-GB"/>
          </a:p>
        </p:txBody>
      </p:sp>
    </p:spTree>
    <p:extLst>
      <p:ext uri="{BB962C8B-B14F-4D97-AF65-F5344CB8AC3E}">
        <p14:creationId xmlns:p14="http://schemas.microsoft.com/office/powerpoint/2010/main" val="199828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C19923-0ABC-4968-8D83-4594598D0624}" type="slidenum">
              <a:rPr lang="en-GB" smtClean="0"/>
              <a:t>14</a:t>
            </a:fld>
            <a:endParaRPr lang="en-GB"/>
          </a:p>
        </p:txBody>
      </p:sp>
    </p:spTree>
    <p:extLst>
      <p:ext uri="{BB962C8B-B14F-4D97-AF65-F5344CB8AC3E}">
        <p14:creationId xmlns:p14="http://schemas.microsoft.com/office/powerpoint/2010/main" val="179524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229B5-F106-495B-9110-DA09EA1C4C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13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components to be considered during a biological control programme include appropriate assessment of: (a) Potential impacts (risks and benefits) on economic, environmental, social and cultural values and assets, including of local and indigenous communities; (b) Prioritised target invasive alien species selection for biological control based on (</a:t>
            </a:r>
            <a:r>
              <a:rPr lang="en-GB" dirty="0" err="1"/>
              <a:t>i</a:t>
            </a:r>
            <a:r>
              <a:rPr lang="en-GB" dirty="0"/>
              <a:t>) environmental impact, (ii) feasibility of biological control and (iii) likelihood of successful biological control (van </a:t>
            </a:r>
            <a:r>
              <a:rPr lang="en-GB" dirty="0" err="1"/>
              <a:t>Klinken</a:t>
            </a:r>
            <a:r>
              <a:rPr lang="en-GB" dirty="0"/>
              <a:t> et al., 2016); (c) Biological control programme cost-benefit or cost-effectiveness analysis; (d) Collaboration and cooperation amongst stakeholders, government (NPPO) and non-government agencies and scientific and technical experts both nationally and internationally (RPPO) across agriculture environment and health throughout the process; (e) Open and active dialogue/consultation with the public (stakeholders and non-stakeholders) (f) Biological control cost effectiveness - investment in delivery versus likely benefit from control; (g) Biocontrol agent selection based on (</a:t>
            </a:r>
            <a:r>
              <a:rPr lang="en-GB" dirty="0" err="1"/>
              <a:t>i</a:t>
            </a:r>
            <a:r>
              <a:rPr lang="en-GB" dirty="0"/>
              <a:t>) likely level of specificity and (ii) expected level of efficacy (through native range field tests (</a:t>
            </a:r>
            <a:r>
              <a:rPr lang="en-GB" dirty="0" err="1"/>
              <a:t>Briese</a:t>
            </a:r>
            <a:r>
              <a:rPr lang="en-GB" dirty="0"/>
              <a:t> et al. 2005; Sheppard et al., 2006) and tests under appropriate containment conditions (Sheppard et al. 2005); (h) Host-range/host-specificity of biocontrol agents against the targeted invasive alien species and closely related non-target species; (</a:t>
            </a:r>
            <a:r>
              <a:rPr lang="en-GB" dirty="0" err="1"/>
              <a:t>i</a:t>
            </a:r>
            <a:r>
              <a:rPr lang="en-GB" dirty="0"/>
              <a:t>) Other non-target impacts in the recipient environment; (j) Appropriate regulatory frameworks and Pest Risk Analysis processes for building the case for release and against which objective release decisions can be made – built around the </a:t>
            </a:r>
            <a:r>
              <a:rPr lang="en-GB" dirty="0" err="1"/>
              <a:t>IPPCInternational</a:t>
            </a:r>
            <a:r>
              <a:rPr lang="en-GB" dirty="0"/>
              <a:t> Standards for Phytosanitary Measures or similar to them. (k) Mechanisms to assist establishment and spread of the biocontrol agent to ensure effective control; (l) Mechanisms or instruments to prevent the spread of biocontrol agents into areas/countries outside the scope of the PRA. (m) Post release evaluation of environmental and native species benefits and assessment of any non-target impacts on related species or other species within the local ecological community/ecosystem.</a:t>
            </a:r>
          </a:p>
          <a:p>
            <a:endParaRPr lang="en-GB" dirty="0"/>
          </a:p>
          <a:p>
            <a:r>
              <a:rPr lang="en-GB" dirty="0"/>
              <a:t>A cost- benefit analysis or cost-effectiveness analysis should be undertaken where possible before initiating any classical biological control programme. Tools are available to assist this46. Explicitly capturing the monetary costs of application of biological </a:t>
            </a:r>
          </a:p>
          <a:p>
            <a:endParaRPr lang="en-GB" dirty="0"/>
          </a:p>
          <a:p>
            <a:r>
              <a:rPr lang="en-GB" dirty="0"/>
              <a:t>Risks prior to release: (a) Target not sufficiently impactful and the feasibility (can it be done) and likelihood (is it likely to work) of biological control success to justify investment in a biological control programme; (b) Insufficient biocontrol agent host specificity or poor protocols for undertaking such risk assessment (Sheppard et al., 2003; 2005); (c) Selection of ineffective agents due to a lack of understanding of target and agent biology and ecology ;control and benefits for environment, agriculture and cultural integrity can help to justify the necessary investment. Risks post release: (a) Unexpected non-target impacts – failure of hosts specificity testing (e.g. failure to apply the most conservative starvation tests so biocontrol agent exhibits broader host range in the field at high densities post-release); (b) Lack of impact – agent fails to establish or spread or was poorly selected based on a capacity to suppress the target; (c) Insufficiency of monitoring post release to understand level of effectiveness and measure target and non-target impacts; (d) Unexpected incompatibility of the biocontrol agent to the introduced environment - climate extremes (temperature drought), unintended impacts from native predator species (e.g. ants) or day length asynchronies with the native range.</a:t>
            </a:r>
          </a:p>
          <a:p>
            <a:endParaRPr lang="en-GB" dirty="0"/>
          </a:p>
        </p:txBody>
      </p:sp>
      <p:sp>
        <p:nvSpPr>
          <p:cNvPr id="4" name="Slide Number Placeholder 3"/>
          <p:cNvSpPr>
            <a:spLocks noGrp="1"/>
          </p:cNvSpPr>
          <p:nvPr>
            <p:ph type="sldNum" sz="quarter" idx="5"/>
          </p:nvPr>
        </p:nvSpPr>
        <p:spPr/>
        <p:txBody>
          <a:bodyPr/>
          <a:lstStyle/>
          <a:p>
            <a:fld id="{A2C19923-0ABC-4968-8D83-4594598D0624}" type="slidenum">
              <a:rPr lang="en-GB" smtClean="0"/>
              <a:t>17</a:t>
            </a:fld>
            <a:endParaRPr lang="en-GB"/>
          </a:p>
        </p:txBody>
      </p:sp>
    </p:spTree>
    <p:extLst>
      <p:ext uri="{BB962C8B-B14F-4D97-AF65-F5344CB8AC3E}">
        <p14:creationId xmlns:p14="http://schemas.microsoft.com/office/powerpoint/2010/main" val="318255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6D408A-AFD6-4B8A-9F31-160EFCC93069}" type="slidenum">
              <a:rPr lang="en-GB" smtClean="0"/>
              <a:pPr>
                <a:defRPr/>
              </a:pPr>
              <a:t>2</a:t>
            </a:fld>
            <a:endParaRPr lang="en-GB"/>
          </a:p>
        </p:txBody>
      </p:sp>
    </p:spTree>
    <p:extLst>
      <p:ext uri="{BB962C8B-B14F-4D97-AF65-F5344CB8AC3E}">
        <p14:creationId xmlns:p14="http://schemas.microsoft.com/office/powerpoint/2010/main" val="75265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C19923-0ABC-4968-8D83-4594598D0624}" type="slidenum">
              <a:rPr lang="en-GB" smtClean="0"/>
              <a:t>3</a:t>
            </a:fld>
            <a:endParaRPr lang="en-GB"/>
          </a:p>
        </p:txBody>
      </p:sp>
    </p:spTree>
    <p:extLst>
      <p:ext uri="{BB962C8B-B14F-4D97-AF65-F5344CB8AC3E}">
        <p14:creationId xmlns:p14="http://schemas.microsoft.com/office/powerpoint/2010/main" val="235301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C19923-0ABC-4968-8D83-4594598D0624}" type="slidenum">
              <a:rPr lang="en-GB" smtClean="0"/>
              <a:t>4</a:t>
            </a:fld>
            <a:endParaRPr lang="en-GB"/>
          </a:p>
        </p:txBody>
      </p:sp>
    </p:spTree>
    <p:extLst>
      <p:ext uri="{BB962C8B-B14F-4D97-AF65-F5344CB8AC3E}">
        <p14:creationId xmlns:p14="http://schemas.microsoft.com/office/powerpoint/2010/main" val="200832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C19923-0ABC-4968-8D83-4594598D0624}" type="slidenum">
              <a:rPr lang="en-GB" smtClean="0"/>
              <a:t>5</a:t>
            </a:fld>
            <a:endParaRPr lang="en-GB"/>
          </a:p>
        </p:txBody>
      </p:sp>
    </p:spTree>
    <p:extLst>
      <p:ext uri="{BB962C8B-B14F-4D97-AF65-F5344CB8AC3E}">
        <p14:creationId xmlns:p14="http://schemas.microsoft.com/office/powerpoint/2010/main" val="314767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90000"/>
              <a:buFont typeface="Wingdings" panose="05000000000000000000" pitchFamily="2" charset="2"/>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4FF02-72B5-4A57-9BAC-E6958B7F7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3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908594-7A58-7242-BA5C-327907F1CA6A}" type="slidenum">
              <a:rPr lang="en-US" smtClean="0"/>
              <a:t>8</a:t>
            </a:fld>
            <a:endParaRPr lang="en-US"/>
          </a:p>
        </p:txBody>
      </p:sp>
    </p:spTree>
    <p:extLst>
      <p:ext uri="{BB962C8B-B14F-4D97-AF65-F5344CB8AC3E}">
        <p14:creationId xmlns:p14="http://schemas.microsoft.com/office/powerpoint/2010/main" val="16432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Faversham angling club</a:t>
            </a:r>
          </a:p>
        </p:txBody>
      </p:sp>
      <p:sp>
        <p:nvSpPr>
          <p:cNvPr id="4" name="Slide Number Placeholder 3"/>
          <p:cNvSpPr>
            <a:spLocks noGrp="1"/>
          </p:cNvSpPr>
          <p:nvPr>
            <p:ph type="sldNum" sz="quarter" idx="5"/>
          </p:nvPr>
        </p:nvSpPr>
        <p:spPr/>
        <p:txBody>
          <a:bodyPr/>
          <a:lstStyle/>
          <a:p>
            <a:fld id="{70908594-7A58-7242-BA5C-327907F1CA6A}" type="slidenum">
              <a:rPr lang="en-US" smtClean="0"/>
              <a:t>9</a:t>
            </a:fld>
            <a:endParaRPr lang="en-US"/>
          </a:p>
        </p:txBody>
      </p:sp>
    </p:spTree>
    <p:extLst>
      <p:ext uri="{BB962C8B-B14F-4D97-AF65-F5344CB8AC3E}">
        <p14:creationId xmlns:p14="http://schemas.microsoft.com/office/powerpoint/2010/main" val="423501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055286-2640-4854-A921-823BA7D2A0F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23451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28.gif"/><Relationship Id="rId18" Type="http://schemas.openxmlformats.org/officeDocument/2006/relationships/image" Target="../media/image33.gif"/><Relationship Id="rId26" Type="http://schemas.openxmlformats.org/officeDocument/2006/relationships/image" Target="../media/image41.gif"/><Relationship Id="rId39" Type="http://schemas.openxmlformats.org/officeDocument/2006/relationships/image" Target="../media/image54.gif"/><Relationship Id="rId21" Type="http://schemas.openxmlformats.org/officeDocument/2006/relationships/image" Target="../media/image36.gif"/><Relationship Id="rId34" Type="http://schemas.openxmlformats.org/officeDocument/2006/relationships/image" Target="../media/image49.gif"/><Relationship Id="rId42" Type="http://schemas.openxmlformats.org/officeDocument/2006/relationships/image" Target="../media/image57.gif"/><Relationship Id="rId47" Type="http://schemas.openxmlformats.org/officeDocument/2006/relationships/image" Target="../media/image62.gif"/><Relationship Id="rId50" Type="http://schemas.openxmlformats.org/officeDocument/2006/relationships/image" Target="../media/image65.gif"/><Relationship Id="rId7" Type="http://schemas.openxmlformats.org/officeDocument/2006/relationships/image" Target="../media/image22.gif"/><Relationship Id="rId2" Type="http://schemas.openxmlformats.org/officeDocument/2006/relationships/image" Target="../media/image17.gif"/><Relationship Id="rId16" Type="http://schemas.openxmlformats.org/officeDocument/2006/relationships/image" Target="../media/image31.gif"/><Relationship Id="rId29" Type="http://schemas.openxmlformats.org/officeDocument/2006/relationships/image" Target="../media/image44.gif"/><Relationship Id="rId11" Type="http://schemas.openxmlformats.org/officeDocument/2006/relationships/image" Target="../media/image26.gif"/><Relationship Id="rId24" Type="http://schemas.openxmlformats.org/officeDocument/2006/relationships/image" Target="../media/image39.gif"/><Relationship Id="rId32" Type="http://schemas.openxmlformats.org/officeDocument/2006/relationships/image" Target="../media/image47.gif"/><Relationship Id="rId37" Type="http://schemas.openxmlformats.org/officeDocument/2006/relationships/image" Target="../media/image52.gif"/><Relationship Id="rId40" Type="http://schemas.openxmlformats.org/officeDocument/2006/relationships/image" Target="../media/image55.gif"/><Relationship Id="rId45" Type="http://schemas.openxmlformats.org/officeDocument/2006/relationships/image" Target="../media/image60.gif"/><Relationship Id="rId5" Type="http://schemas.openxmlformats.org/officeDocument/2006/relationships/image" Target="../media/image20.gif"/><Relationship Id="rId15" Type="http://schemas.openxmlformats.org/officeDocument/2006/relationships/image" Target="../media/image30.gif"/><Relationship Id="rId23" Type="http://schemas.openxmlformats.org/officeDocument/2006/relationships/image" Target="../media/image38.gif"/><Relationship Id="rId28" Type="http://schemas.openxmlformats.org/officeDocument/2006/relationships/image" Target="../media/image43.gif"/><Relationship Id="rId36" Type="http://schemas.openxmlformats.org/officeDocument/2006/relationships/image" Target="../media/image51.gif"/><Relationship Id="rId49" Type="http://schemas.openxmlformats.org/officeDocument/2006/relationships/image" Target="../media/image64.gif"/><Relationship Id="rId10" Type="http://schemas.openxmlformats.org/officeDocument/2006/relationships/image" Target="../media/image25.gif"/><Relationship Id="rId19" Type="http://schemas.openxmlformats.org/officeDocument/2006/relationships/image" Target="../media/image34.gif"/><Relationship Id="rId31" Type="http://schemas.openxmlformats.org/officeDocument/2006/relationships/image" Target="../media/image46.gif"/><Relationship Id="rId44" Type="http://schemas.openxmlformats.org/officeDocument/2006/relationships/image" Target="../media/image59.gif"/><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29.gif"/><Relationship Id="rId22" Type="http://schemas.openxmlformats.org/officeDocument/2006/relationships/image" Target="../media/image37.gif"/><Relationship Id="rId27" Type="http://schemas.openxmlformats.org/officeDocument/2006/relationships/image" Target="../media/image42.gif"/><Relationship Id="rId30" Type="http://schemas.openxmlformats.org/officeDocument/2006/relationships/image" Target="../media/image45.gif"/><Relationship Id="rId35" Type="http://schemas.openxmlformats.org/officeDocument/2006/relationships/image" Target="../media/image50.gif"/><Relationship Id="rId43" Type="http://schemas.openxmlformats.org/officeDocument/2006/relationships/image" Target="../media/image58.gif"/><Relationship Id="rId48" Type="http://schemas.openxmlformats.org/officeDocument/2006/relationships/image" Target="../media/image63.gif"/><Relationship Id="rId8" Type="http://schemas.openxmlformats.org/officeDocument/2006/relationships/image" Target="../media/image23.gif"/><Relationship Id="rId51" Type="http://schemas.openxmlformats.org/officeDocument/2006/relationships/image" Target="../media/image66.emf"/><Relationship Id="rId3" Type="http://schemas.openxmlformats.org/officeDocument/2006/relationships/image" Target="../media/image18.gif"/><Relationship Id="rId12" Type="http://schemas.openxmlformats.org/officeDocument/2006/relationships/image" Target="../media/image27.gif"/><Relationship Id="rId17" Type="http://schemas.openxmlformats.org/officeDocument/2006/relationships/image" Target="../media/image32.gif"/><Relationship Id="rId25" Type="http://schemas.openxmlformats.org/officeDocument/2006/relationships/image" Target="../media/image40.gif"/><Relationship Id="rId33" Type="http://schemas.openxmlformats.org/officeDocument/2006/relationships/image" Target="../media/image48.gif"/><Relationship Id="rId38" Type="http://schemas.openxmlformats.org/officeDocument/2006/relationships/image" Target="../media/image53.gif"/><Relationship Id="rId46" Type="http://schemas.openxmlformats.org/officeDocument/2006/relationships/image" Target="../media/image61.gif"/><Relationship Id="rId20" Type="http://schemas.openxmlformats.org/officeDocument/2006/relationships/image" Target="../media/image35.gif"/><Relationship Id="rId41" Type="http://schemas.openxmlformats.org/officeDocument/2006/relationships/image" Target="../media/image56.gif"/><Relationship Id="rId1" Type="http://schemas.openxmlformats.org/officeDocument/2006/relationships/slideMaster" Target="../slideMasters/slideMaster1.xml"/><Relationship Id="rId6" Type="http://schemas.openxmlformats.org/officeDocument/2006/relationships/image" Target="../media/image21.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png"/><Relationship Id="rId21" Type="http://schemas.openxmlformats.org/officeDocument/2006/relationships/image" Target="../media/image101.png"/><Relationship Id="rId34" Type="http://schemas.openxmlformats.org/officeDocument/2006/relationships/image" Target="../media/image114.png"/><Relationship Id="rId42" Type="http://schemas.openxmlformats.org/officeDocument/2006/relationships/image" Target="../media/image122.png"/><Relationship Id="rId47" Type="http://schemas.openxmlformats.org/officeDocument/2006/relationships/image" Target="../media/image127.png"/><Relationship Id="rId7" Type="http://schemas.openxmlformats.org/officeDocument/2006/relationships/image" Target="../media/image87.png"/><Relationship Id="rId2" Type="http://schemas.openxmlformats.org/officeDocument/2006/relationships/image" Target="../media/image82.png"/><Relationship Id="rId16" Type="http://schemas.openxmlformats.org/officeDocument/2006/relationships/image" Target="../media/image96.png"/><Relationship Id="rId29" Type="http://schemas.openxmlformats.org/officeDocument/2006/relationships/image" Target="../media/image109.png"/><Relationship Id="rId1" Type="http://schemas.openxmlformats.org/officeDocument/2006/relationships/slideMaster" Target="../slideMasters/slideMaster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png"/><Relationship Id="rId40" Type="http://schemas.openxmlformats.org/officeDocument/2006/relationships/image" Target="../media/image120.png"/><Relationship Id="rId45" Type="http://schemas.openxmlformats.org/officeDocument/2006/relationships/image" Target="../media/image125.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4" Type="http://schemas.openxmlformats.org/officeDocument/2006/relationships/image" Target="../media/image124.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png"/><Relationship Id="rId43" Type="http://schemas.openxmlformats.org/officeDocument/2006/relationships/image" Target="../media/image123.png"/><Relationship Id="rId48" Type="http://schemas.openxmlformats.org/officeDocument/2006/relationships/image" Target="../media/image128.png"/><Relationship Id="rId8" Type="http://schemas.openxmlformats.org/officeDocument/2006/relationships/image" Target="../media/image88.png"/><Relationship Id="rId3" Type="http://schemas.openxmlformats.org/officeDocument/2006/relationships/image" Target="../media/image83.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png"/><Relationship Id="rId38" Type="http://schemas.openxmlformats.org/officeDocument/2006/relationships/image" Target="../media/image118.png"/><Relationship Id="rId46" Type="http://schemas.openxmlformats.org/officeDocument/2006/relationships/image" Target="../media/image126.png"/><Relationship Id="rId20" Type="http://schemas.openxmlformats.org/officeDocument/2006/relationships/image" Target="../media/image100.png"/><Relationship Id="rId41" Type="http://schemas.openxmlformats.org/officeDocument/2006/relationships/image" Target="../media/image12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14.png"/><Relationship Id="rId18" Type="http://schemas.openxmlformats.org/officeDocument/2006/relationships/image" Target="../media/image124.png"/><Relationship Id="rId3" Type="http://schemas.openxmlformats.org/officeDocument/2006/relationships/image" Target="../media/image130.png"/><Relationship Id="rId21" Type="http://schemas.openxmlformats.org/officeDocument/2006/relationships/image" Target="../media/image146.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3.png"/><Relationship Id="rId2" Type="http://schemas.openxmlformats.org/officeDocument/2006/relationships/image" Target="../media/image129.jpeg"/><Relationship Id="rId16" Type="http://schemas.openxmlformats.org/officeDocument/2006/relationships/image" Target="../media/image142.png"/><Relationship Id="rId20" Type="http://schemas.openxmlformats.org/officeDocument/2006/relationships/image" Target="../media/image145.png"/><Relationship Id="rId1" Type="http://schemas.openxmlformats.org/officeDocument/2006/relationships/slideMaster" Target="../slideMasters/slideMaster2.x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png"/><Relationship Id="rId15" Type="http://schemas.openxmlformats.org/officeDocument/2006/relationships/image" Target="../media/image141.png"/><Relationship Id="rId23" Type="http://schemas.openxmlformats.org/officeDocument/2006/relationships/image" Target="../media/image148.pn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0.png"/><Relationship Id="rId22" Type="http://schemas.openxmlformats.org/officeDocument/2006/relationships/image" Target="../media/image14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Master" Target="../slideMasters/slideMaster2.xml"/><Relationship Id="rId4" Type="http://schemas.openxmlformats.org/officeDocument/2006/relationships/image" Target="../media/image152.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5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61.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60.png"/><Relationship Id="rId5" Type="http://schemas.openxmlformats.org/officeDocument/2006/relationships/image" Target="../media/image159.svg"/><Relationship Id="rId10" Type="http://schemas.openxmlformats.org/officeDocument/2006/relationships/image" Target="../media/image163.svg"/><Relationship Id="rId4" Type="http://schemas.openxmlformats.org/officeDocument/2006/relationships/image" Target="../media/image158.png"/><Relationship Id="rId9" Type="http://schemas.openxmlformats.org/officeDocument/2006/relationships/image" Target="../media/image16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5.svg"/></Relationships>
</file>

<file path=ppt/slideLayouts/_rels/slideLayout53.xml.rels><?xml version="1.0" encoding="UTF-8" standalone="yes"?>
<Relationships xmlns="http://schemas.openxmlformats.org/package/2006/relationships"><Relationship Id="rId13" Type="http://schemas.openxmlformats.org/officeDocument/2006/relationships/image" Target="../media/image28.gif"/><Relationship Id="rId18" Type="http://schemas.openxmlformats.org/officeDocument/2006/relationships/image" Target="../media/image33.gif"/><Relationship Id="rId26" Type="http://schemas.openxmlformats.org/officeDocument/2006/relationships/image" Target="../media/image41.gif"/><Relationship Id="rId39" Type="http://schemas.openxmlformats.org/officeDocument/2006/relationships/image" Target="../media/image54.gif"/><Relationship Id="rId21" Type="http://schemas.openxmlformats.org/officeDocument/2006/relationships/image" Target="../media/image36.gif"/><Relationship Id="rId34" Type="http://schemas.openxmlformats.org/officeDocument/2006/relationships/image" Target="../media/image49.gif"/><Relationship Id="rId42" Type="http://schemas.openxmlformats.org/officeDocument/2006/relationships/image" Target="../media/image57.gif"/><Relationship Id="rId47" Type="http://schemas.openxmlformats.org/officeDocument/2006/relationships/image" Target="../media/image62.gif"/><Relationship Id="rId50" Type="http://schemas.openxmlformats.org/officeDocument/2006/relationships/image" Target="../media/image65.gif"/><Relationship Id="rId7" Type="http://schemas.openxmlformats.org/officeDocument/2006/relationships/image" Target="../media/image22.gif"/><Relationship Id="rId2" Type="http://schemas.openxmlformats.org/officeDocument/2006/relationships/image" Target="../media/image17.gif"/><Relationship Id="rId16" Type="http://schemas.openxmlformats.org/officeDocument/2006/relationships/image" Target="../media/image31.gif"/><Relationship Id="rId29" Type="http://schemas.openxmlformats.org/officeDocument/2006/relationships/image" Target="../media/image44.gif"/><Relationship Id="rId11" Type="http://schemas.openxmlformats.org/officeDocument/2006/relationships/image" Target="../media/image26.gif"/><Relationship Id="rId24" Type="http://schemas.openxmlformats.org/officeDocument/2006/relationships/image" Target="../media/image39.gif"/><Relationship Id="rId32" Type="http://schemas.openxmlformats.org/officeDocument/2006/relationships/image" Target="../media/image47.gif"/><Relationship Id="rId37" Type="http://schemas.openxmlformats.org/officeDocument/2006/relationships/image" Target="../media/image52.gif"/><Relationship Id="rId40" Type="http://schemas.openxmlformats.org/officeDocument/2006/relationships/image" Target="../media/image55.gif"/><Relationship Id="rId45" Type="http://schemas.openxmlformats.org/officeDocument/2006/relationships/image" Target="../media/image60.gif"/><Relationship Id="rId5" Type="http://schemas.openxmlformats.org/officeDocument/2006/relationships/image" Target="../media/image20.gif"/><Relationship Id="rId15" Type="http://schemas.openxmlformats.org/officeDocument/2006/relationships/image" Target="../media/image30.gif"/><Relationship Id="rId23" Type="http://schemas.openxmlformats.org/officeDocument/2006/relationships/image" Target="../media/image38.gif"/><Relationship Id="rId28" Type="http://schemas.openxmlformats.org/officeDocument/2006/relationships/image" Target="../media/image43.gif"/><Relationship Id="rId36" Type="http://schemas.openxmlformats.org/officeDocument/2006/relationships/image" Target="../media/image51.gif"/><Relationship Id="rId49" Type="http://schemas.openxmlformats.org/officeDocument/2006/relationships/image" Target="../media/image64.gif"/><Relationship Id="rId10" Type="http://schemas.openxmlformats.org/officeDocument/2006/relationships/image" Target="../media/image25.gif"/><Relationship Id="rId19" Type="http://schemas.openxmlformats.org/officeDocument/2006/relationships/image" Target="../media/image34.gif"/><Relationship Id="rId31" Type="http://schemas.openxmlformats.org/officeDocument/2006/relationships/image" Target="../media/image46.gif"/><Relationship Id="rId44" Type="http://schemas.openxmlformats.org/officeDocument/2006/relationships/image" Target="../media/image59.gif"/><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29.gif"/><Relationship Id="rId22" Type="http://schemas.openxmlformats.org/officeDocument/2006/relationships/image" Target="../media/image37.gif"/><Relationship Id="rId27" Type="http://schemas.openxmlformats.org/officeDocument/2006/relationships/image" Target="../media/image42.gif"/><Relationship Id="rId30" Type="http://schemas.openxmlformats.org/officeDocument/2006/relationships/image" Target="../media/image45.gif"/><Relationship Id="rId35" Type="http://schemas.openxmlformats.org/officeDocument/2006/relationships/image" Target="../media/image50.gif"/><Relationship Id="rId43" Type="http://schemas.openxmlformats.org/officeDocument/2006/relationships/image" Target="../media/image58.gif"/><Relationship Id="rId48" Type="http://schemas.openxmlformats.org/officeDocument/2006/relationships/image" Target="../media/image63.gif"/><Relationship Id="rId8" Type="http://schemas.openxmlformats.org/officeDocument/2006/relationships/image" Target="../media/image23.gif"/><Relationship Id="rId51" Type="http://schemas.openxmlformats.org/officeDocument/2006/relationships/image" Target="../media/image66.emf"/><Relationship Id="rId3" Type="http://schemas.openxmlformats.org/officeDocument/2006/relationships/image" Target="../media/image18.gif"/><Relationship Id="rId12" Type="http://schemas.openxmlformats.org/officeDocument/2006/relationships/image" Target="../media/image27.gif"/><Relationship Id="rId17" Type="http://schemas.openxmlformats.org/officeDocument/2006/relationships/image" Target="../media/image32.gif"/><Relationship Id="rId25" Type="http://schemas.openxmlformats.org/officeDocument/2006/relationships/image" Target="../media/image40.gif"/><Relationship Id="rId33" Type="http://schemas.openxmlformats.org/officeDocument/2006/relationships/image" Target="../media/image48.gif"/><Relationship Id="rId38" Type="http://schemas.openxmlformats.org/officeDocument/2006/relationships/image" Target="../media/image53.gif"/><Relationship Id="rId46" Type="http://schemas.openxmlformats.org/officeDocument/2006/relationships/image" Target="../media/image61.gif"/><Relationship Id="rId20" Type="http://schemas.openxmlformats.org/officeDocument/2006/relationships/image" Target="../media/image35.gif"/><Relationship Id="rId41" Type="http://schemas.openxmlformats.org/officeDocument/2006/relationships/image" Target="../media/image56.gif"/><Relationship Id="rId1" Type="http://schemas.openxmlformats.org/officeDocument/2006/relationships/slideMaster" Target="../slideMasters/slideMaster3.xml"/><Relationship Id="rId6" Type="http://schemas.openxmlformats.org/officeDocument/2006/relationships/image" Target="../media/image21.gi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Master" Target="../slideMasters/slideMaster3.xml"/><Relationship Id="rId4" Type="http://schemas.openxmlformats.org/officeDocument/2006/relationships/image" Target="../media/image152.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B0320-A8F8-9145-9375-AD410D6926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4398964"/>
          </a:xfrm>
          <a:prstGeom prst="rect">
            <a:avLst/>
          </a:prstGeom>
        </p:spPr>
      </p:pic>
      <p:sp>
        <p:nvSpPr>
          <p:cNvPr id="21" name="Picture Placeholder 20">
            <a:extLst>
              <a:ext uri="{FF2B5EF4-FFF2-40B4-BE49-F238E27FC236}">
                <a16:creationId xmlns:a16="http://schemas.microsoft.com/office/drawing/2014/main" id="{90BC2ECB-A510-8446-ACC0-0E2D63A36D67}"/>
              </a:ext>
            </a:extLst>
          </p:cNvPr>
          <p:cNvSpPr>
            <a:spLocks noGrp="1"/>
          </p:cNvSpPr>
          <p:nvPr>
            <p:ph type="pic" sz="quarter" idx="10" hasCustomPrompt="1"/>
          </p:nvPr>
        </p:nvSpPr>
        <p:spPr>
          <a:xfrm>
            <a:off x="0" y="0"/>
            <a:ext cx="12191999" cy="4398964"/>
          </a:xfrm>
          <a:prstGeom prst="rect">
            <a:avLst/>
          </a:prstGeom>
        </p:spPr>
        <p:txBody>
          <a:bodyPr/>
          <a:lstStyle>
            <a:lvl1pPr>
              <a:defRPr>
                <a:solidFill>
                  <a:schemeClr val="tx1"/>
                </a:solidFill>
              </a:defRPr>
            </a:lvl1pPr>
          </a:lstStyle>
          <a:p>
            <a:r>
              <a:rPr lang="en-US"/>
              <a:t>Click icon to change image.</a:t>
            </a:r>
          </a:p>
        </p:txBody>
      </p:sp>
      <p:sp>
        <p:nvSpPr>
          <p:cNvPr id="7" name="Rectangle 6">
            <a:extLst>
              <a:ext uri="{FF2B5EF4-FFF2-40B4-BE49-F238E27FC236}">
                <a16:creationId xmlns:a16="http://schemas.microsoft.com/office/drawing/2014/main" id="{829CE29D-E029-464C-9EC0-2985BAD973D3}"/>
              </a:ext>
            </a:extLst>
          </p:cNvPr>
          <p:cNvSpPr/>
          <p:nvPr userDrawn="1"/>
        </p:nvSpPr>
        <p:spPr>
          <a:xfrm>
            <a:off x="0" y="4399280"/>
            <a:ext cx="12192000" cy="1889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DDAD466-6E3F-4E47-96FC-325392024892}"/>
              </a:ext>
            </a:extLst>
          </p:cNvPr>
          <p:cNvSpPr>
            <a:spLocks noGrp="1"/>
          </p:cNvSpPr>
          <p:nvPr>
            <p:ph type="subTitle" idx="1"/>
          </p:nvPr>
        </p:nvSpPr>
        <p:spPr>
          <a:xfrm>
            <a:off x="0" y="4663111"/>
            <a:ext cx="12192000" cy="320061"/>
          </a:xfrm>
          <a:prstGeom prst="rect">
            <a:avLst/>
          </a:prstGeom>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66184FDE-357D-E74A-A066-D57E2FC7DF36}"/>
              </a:ext>
            </a:extLst>
          </p:cNvPr>
          <p:cNvSpPr>
            <a:spLocks noGrp="1"/>
          </p:cNvSpPr>
          <p:nvPr>
            <p:ph type="ctrTitle"/>
          </p:nvPr>
        </p:nvSpPr>
        <p:spPr>
          <a:xfrm>
            <a:off x="0" y="2339163"/>
            <a:ext cx="12192000" cy="2059800"/>
          </a:xfr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tIns="180000" bIns="180000" anchor="b">
            <a:normAutofit/>
          </a:bodyPr>
          <a:lstStyle>
            <a:lvl1pPr algn="ctr">
              <a:defRPr sz="5400" b="1" i="0">
                <a:solidFill>
                  <a:schemeClr val="bg1"/>
                </a:solidFill>
                <a:latin typeface="+mj-lt"/>
                <a:cs typeface="Arial" panose="020B0604020202020204"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360AB326-8565-F149-8EDB-A7DDAFE110EE}"/>
              </a:ext>
            </a:extLst>
          </p:cNvPr>
          <p:cNvSpPr>
            <a:spLocks noGrp="1"/>
          </p:cNvSpPr>
          <p:nvPr>
            <p:ph type="body" sz="quarter" idx="11" hasCustomPrompt="1"/>
          </p:nvPr>
        </p:nvSpPr>
        <p:spPr>
          <a:xfrm>
            <a:off x="0" y="5309055"/>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a:t>Data collected by (names of contributors and production team)</a:t>
            </a:r>
          </a:p>
        </p:txBody>
      </p:sp>
      <p:sp>
        <p:nvSpPr>
          <p:cNvPr id="17" name="Text Placeholder 8">
            <a:extLst>
              <a:ext uri="{FF2B5EF4-FFF2-40B4-BE49-F238E27FC236}">
                <a16:creationId xmlns:a16="http://schemas.microsoft.com/office/drawing/2014/main" id="{D7FCC715-0815-0D47-A9CA-D57DAC96051D}"/>
              </a:ext>
            </a:extLst>
          </p:cNvPr>
          <p:cNvSpPr>
            <a:spLocks noGrp="1"/>
          </p:cNvSpPr>
          <p:nvPr>
            <p:ph type="body" sz="quarter" idx="12" hasCustomPrompt="1"/>
          </p:nvPr>
        </p:nvSpPr>
        <p:spPr>
          <a:xfrm>
            <a:off x="0" y="5629116"/>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a:t>Analysis and Compilation by (names of contributors)</a:t>
            </a:r>
          </a:p>
        </p:txBody>
      </p:sp>
      <p:sp>
        <p:nvSpPr>
          <p:cNvPr id="18" name="Text Placeholder 8">
            <a:extLst>
              <a:ext uri="{FF2B5EF4-FFF2-40B4-BE49-F238E27FC236}">
                <a16:creationId xmlns:a16="http://schemas.microsoft.com/office/drawing/2014/main" id="{A053E51A-6C17-8F4E-9F26-B9E529C42CEC}"/>
              </a:ext>
            </a:extLst>
          </p:cNvPr>
          <p:cNvSpPr>
            <a:spLocks noGrp="1"/>
          </p:cNvSpPr>
          <p:nvPr>
            <p:ph type="body" sz="quarter" idx="13" hasCustomPrompt="1"/>
          </p:nvPr>
        </p:nvSpPr>
        <p:spPr>
          <a:xfrm>
            <a:off x="-1" y="5949177"/>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a:t>Presenters name, date, event</a:t>
            </a:r>
          </a:p>
        </p:txBody>
      </p:sp>
    </p:spTree>
    <p:extLst>
      <p:ext uri="{BB962C8B-B14F-4D97-AF65-F5344CB8AC3E}">
        <p14:creationId xmlns:p14="http://schemas.microsoft.com/office/powerpoint/2010/main" val="22546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33E8B0-855A-C544-839C-5603CF769D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11917" y="3997266"/>
            <a:ext cx="978344" cy="1961448"/>
          </a:xfrm>
          <a:prstGeom prst="rect">
            <a:avLst/>
          </a:prstGeom>
          <a:solidFill>
            <a:schemeClr val="tx1">
              <a:lumMod val="75000"/>
              <a:lumOff val="25000"/>
            </a:schemeClr>
          </a:solidFill>
        </p:spPr>
      </p:pic>
      <p:pic>
        <p:nvPicPr>
          <p:cNvPr id="8" name="Picture 7">
            <a:extLst>
              <a:ext uri="{FF2B5EF4-FFF2-40B4-BE49-F238E27FC236}">
                <a16:creationId xmlns:a16="http://schemas.microsoft.com/office/drawing/2014/main" id="{1BC6BE36-32F8-7F47-B794-08B4699CF3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4731" y="1056985"/>
            <a:ext cx="5434283" cy="3563465"/>
          </a:xfrm>
          <a:prstGeom prst="rect">
            <a:avLst/>
          </a:prstGeom>
          <a:solidFill>
            <a:schemeClr val="tx1">
              <a:lumMod val="75000"/>
              <a:lumOff val="25000"/>
            </a:schemeClr>
          </a:solidFill>
        </p:spPr>
      </p:pic>
      <p:pic>
        <p:nvPicPr>
          <p:cNvPr id="2" name="Graphic 1" descr="Monitor">
            <a:extLst>
              <a:ext uri="{FF2B5EF4-FFF2-40B4-BE49-F238E27FC236}">
                <a16:creationId xmlns:a16="http://schemas.microsoft.com/office/drawing/2014/main" id="{03B964EA-D945-0B41-A2F9-431CD70F78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642" y="-530258"/>
            <a:ext cx="7619025" cy="7619025"/>
          </a:xfrm>
          <a:prstGeom prst="rect">
            <a:avLst/>
          </a:prstGeom>
        </p:spPr>
      </p:pic>
      <p:pic>
        <p:nvPicPr>
          <p:cNvPr id="3" name="Graphic 2" descr="Smart Phone">
            <a:extLst>
              <a:ext uri="{FF2B5EF4-FFF2-40B4-BE49-F238E27FC236}">
                <a16:creationId xmlns:a16="http://schemas.microsoft.com/office/drawing/2014/main" id="{465C722C-9274-6949-BE6C-0F974FE13C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01694" y="3565149"/>
            <a:ext cx="2599302" cy="2599302"/>
          </a:xfrm>
          <a:prstGeom prst="rect">
            <a:avLst/>
          </a:prstGeom>
        </p:spPr>
      </p:pic>
      <p:pic>
        <p:nvPicPr>
          <p:cNvPr id="10" name="Picture 9">
            <a:extLst>
              <a:ext uri="{FF2B5EF4-FFF2-40B4-BE49-F238E27FC236}">
                <a16:creationId xmlns:a16="http://schemas.microsoft.com/office/drawing/2014/main" id="{AEF4C3D7-182B-174D-A5B2-2C3FC7D6F140}"/>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948737" y="3414009"/>
            <a:ext cx="3475493" cy="2304588"/>
          </a:xfrm>
          <a:prstGeom prst="rect">
            <a:avLst/>
          </a:prstGeom>
          <a:solidFill>
            <a:schemeClr val="tx1">
              <a:lumMod val="75000"/>
              <a:lumOff val="25000"/>
            </a:schemeClr>
          </a:solidFill>
        </p:spPr>
      </p:pic>
      <p:pic>
        <p:nvPicPr>
          <p:cNvPr id="4" name="Graphic 3" descr="Tablet">
            <a:extLst>
              <a:ext uri="{FF2B5EF4-FFF2-40B4-BE49-F238E27FC236}">
                <a16:creationId xmlns:a16="http://schemas.microsoft.com/office/drawing/2014/main" id="{ECCC53F5-7F32-694A-B368-694F9F78118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259396" y="2132941"/>
            <a:ext cx="4866723" cy="4866723"/>
          </a:xfrm>
          <a:prstGeom prst="rect">
            <a:avLst/>
          </a:prstGeom>
        </p:spPr>
      </p:pic>
      <p:sp>
        <p:nvSpPr>
          <p:cNvPr id="5" name="Picture Placeholder 4">
            <a:extLst>
              <a:ext uri="{FF2B5EF4-FFF2-40B4-BE49-F238E27FC236}">
                <a16:creationId xmlns:a16="http://schemas.microsoft.com/office/drawing/2014/main" id="{C2E0BD44-6B88-1E4A-84AD-46E0257FB1D0}"/>
              </a:ext>
            </a:extLst>
          </p:cNvPr>
          <p:cNvSpPr>
            <a:spLocks noGrp="1"/>
          </p:cNvSpPr>
          <p:nvPr>
            <p:ph type="pic" sz="quarter" idx="12"/>
          </p:nvPr>
        </p:nvSpPr>
        <p:spPr>
          <a:xfrm>
            <a:off x="1168402" y="1056889"/>
            <a:ext cx="5403504" cy="3509317"/>
          </a:xfrm>
          <a:custGeom>
            <a:avLst/>
            <a:gdLst>
              <a:gd name="connsiteX0" fmla="*/ 0 w 2028825"/>
              <a:gd name="connsiteY0" fmla="*/ 0 h 1317625"/>
              <a:gd name="connsiteX1" fmla="*/ 2028825 w 2028825"/>
              <a:gd name="connsiteY1" fmla="*/ 0 h 1317625"/>
              <a:gd name="connsiteX2" fmla="*/ 2028825 w 2028825"/>
              <a:gd name="connsiteY2" fmla="*/ 784225 h 1317625"/>
              <a:gd name="connsiteX3" fmla="*/ 1760539 w 2028825"/>
              <a:gd name="connsiteY3" fmla="*/ 784225 h 1317625"/>
              <a:gd name="connsiteX4" fmla="*/ 1682750 w 2028825"/>
              <a:gd name="connsiteY4" fmla="*/ 862014 h 1317625"/>
              <a:gd name="connsiteX5" fmla="*/ 1682750 w 2028825"/>
              <a:gd name="connsiteY5" fmla="*/ 1317625 h 1317625"/>
              <a:gd name="connsiteX6" fmla="*/ 0 w 2028825"/>
              <a:gd name="connsiteY6" fmla="*/ 1317625 h 13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825" h="1317625">
                <a:moveTo>
                  <a:pt x="0" y="0"/>
                </a:moveTo>
                <a:lnTo>
                  <a:pt x="2028825" y="0"/>
                </a:lnTo>
                <a:lnTo>
                  <a:pt x="2028825" y="784225"/>
                </a:lnTo>
                <a:lnTo>
                  <a:pt x="1760539" y="784225"/>
                </a:lnTo>
                <a:cubicBezTo>
                  <a:pt x="1717577" y="784225"/>
                  <a:pt x="1682750" y="819052"/>
                  <a:pt x="1682750" y="862014"/>
                </a:cubicBezTo>
                <a:lnTo>
                  <a:pt x="1682750" y="1317625"/>
                </a:lnTo>
                <a:lnTo>
                  <a:pt x="0" y="1317625"/>
                </a:lnTo>
                <a:close/>
              </a:path>
            </a:pathLst>
          </a:custGeom>
        </p:spPr>
        <p:txBody>
          <a:bodyPr wrap="square">
            <a:noAutofit/>
          </a:bodyPr>
          <a:lstStyle/>
          <a:p>
            <a:r>
              <a:rPr lang="en-US"/>
              <a:t>Click icon to add picture</a:t>
            </a:r>
          </a:p>
        </p:txBody>
      </p:sp>
      <p:sp>
        <p:nvSpPr>
          <p:cNvPr id="6" name="Picture Placeholder 36">
            <a:extLst>
              <a:ext uri="{FF2B5EF4-FFF2-40B4-BE49-F238E27FC236}">
                <a16:creationId xmlns:a16="http://schemas.microsoft.com/office/drawing/2014/main" id="{ED900B51-13E2-3940-A119-C79093BBB595}"/>
              </a:ext>
            </a:extLst>
          </p:cNvPr>
          <p:cNvSpPr>
            <a:spLocks noGrp="1"/>
          </p:cNvSpPr>
          <p:nvPr>
            <p:ph type="pic" sz="quarter" idx="13"/>
          </p:nvPr>
        </p:nvSpPr>
        <p:spPr>
          <a:xfrm>
            <a:off x="5965258" y="3429000"/>
            <a:ext cx="3475493" cy="2235238"/>
          </a:xfrm>
        </p:spPr>
        <p:txBody>
          <a:bodyPr/>
          <a:lstStyle/>
          <a:p>
            <a:r>
              <a:rPr lang="en-US"/>
              <a:t>Click icon to add picture</a:t>
            </a:r>
          </a:p>
        </p:txBody>
      </p:sp>
      <p:sp>
        <p:nvSpPr>
          <p:cNvPr id="7" name="Picture Placeholder 40">
            <a:extLst>
              <a:ext uri="{FF2B5EF4-FFF2-40B4-BE49-F238E27FC236}">
                <a16:creationId xmlns:a16="http://schemas.microsoft.com/office/drawing/2014/main" id="{14A3021C-2CD1-6043-AB3B-C0BA620595FE}"/>
              </a:ext>
            </a:extLst>
          </p:cNvPr>
          <p:cNvSpPr>
            <a:spLocks noGrp="1"/>
          </p:cNvSpPr>
          <p:nvPr>
            <p:ph type="pic" sz="quarter" idx="14"/>
          </p:nvPr>
        </p:nvSpPr>
        <p:spPr>
          <a:xfrm>
            <a:off x="10202414" y="3991697"/>
            <a:ext cx="972462" cy="1746205"/>
          </a:xfrm>
        </p:spPr>
        <p:txBody>
          <a:bodyPr/>
          <a:lstStyle/>
          <a:p>
            <a:r>
              <a:rPr lang="en-US"/>
              <a:t>Click icon to add picture</a:t>
            </a:r>
          </a:p>
        </p:txBody>
      </p:sp>
    </p:spTree>
    <p:extLst>
      <p:ext uri="{BB962C8B-B14F-4D97-AF65-F5344CB8AC3E}">
        <p14:creationId xmlns:p14="http://schemas.microsoft.com/office/powerpoint/2010/main" val="366423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ok_inf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FB3EF-685B-0041-886F-6731BB3EE6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3465" y="787619"/>
            <a:ext cx="4001474" cy="5157455"/>
          </a:xfrm>
          <a:prstGeom prst="rect">
            <a:avLst/>
          </a:prstGeom>
        </p:spPr>
      </p:pic>
      <p:sp>
        <p:nvSpPr>
          <p:cNvPr id="4" name="Picture Placeholder 3">
            <a:extLst>
              <a:ext uri="{FF2B5EF4-FFF2-40B4-BE49-F238E27FC236}">
                <a16:creationId xmlns:a16="http://schemas.microsoft.com/office/drawing/2014/main" id="{AD551562-1E58-144E-A3F2-CC1C0EEF3A7E}"/>
              </a:ext>
            </a:extLst>
          </p:cNvPr>
          <p:cNvSpPr>
            <a:spLocks noGrp="1"/>
          </p:cNvSpPr>
          <p:nvPr>
            <p:ph type="pic" sz="quarter" idx="10"/>
          </p:nvPr>
        </p:nvSpPr>
        <p:spPr>
          <a:xfrm>
            <a:off x="283466" y="569976"/>
            <a:ext cx="4001474" cy="5541264"/>
          </a:xfrm>
        </p:spPr>
        <p:txBody>
          <a:bodyPr/>
          <a:lstStyle/>
          <a:p>
            <a:r>
              <a:rPr lang="en-US"/>
              <a:t>Click icon to add picture</a:t>
            </a:r>
          </a:p>
        </p:txBody>
      </p:sp>
      <p:pic>
        <p:nvPicPr>
          <p:cNvPr id="6" name="Graphic 5" descr="Open book">
            <a:extLst>
              <a:ext uri="{FF2B5EF4-FFF2-40B4-BE49-F238E27FC236}">
                <a16:creationId xmlns:a16="http://schemas.microsoft.com/office/drawing/2014/main" id="{36132B34-45A1-AD46-BE61-17C962DF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685800"/>
            <a:ext cx="1008888" cy="1008888"/>
          </a:xfrm>
          <a:prstGeom prst="rect">
            <a:avLst/>
          </a:prstGeom>
        </p:spPr>
      </p:pic>
      <p:pic>
        <p:nvPicPr>
          <p:cNvPr id="7" name="Graphic 6" descr="Open book">
            <a:extLst>
              <a:ext uri="{FF2B5EF4-FFF2-40B4-BE49-F238E27FC236}">
                <a16:creationId xmlns:a16="http://schemas.microsoft.com/office/drawing/2014/main" id="{BBFD2C56-5500-944E-AC84-FF22694DCF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2711958"/>
            <a:ext cx="1008888" cy="1008888"/>
          </a:xfrm>
          <a:prstGeom prst="rect">
            <a:avLst/>
          </a:prstGeom>
        </p:spPr>
      </p:pic>
      <p:pic>
        <p:nvPicPr>
          <p:cNvPr id="8" name="Graphic 7" descr="Open book">
            <a:extLst>
              <a:ext uri="{FF2B5EF4-FFF2-40B4-BE49-F238E27FC236}">
                <a16:creationId xmlns:a16="http://schemas.microsoft.com/office/drawing/2014/main" id="{9FC41E2E-7C76-624B-97B7-C617D7816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4738116"/>
            <a:ext cx="1008888" cy="1008888"/>
          </a:xfrm>
          <a:prstGeom prst="rect">
            <a:avLst/>
          </a:prstGeom>
        </p:spPr>
      </p:pic>
      <p:sp>
        <p:nvSpPr>
          <p:cNvPr id="12" name="Text Placeholder 11">
            <a:extLst>
              <a:ext uri="{FF2B5EF4-FFF2-40B4-BE49-F238E27FC236}">
                <a16:creationId xmlns:a16="http://schemas.microsoft.com/office/drawing/2014/main" id="{D6EBCC5A-356D-7949-BF0B-5F1D71CAE880}"/>
              </a:ext>
            </a:extLst>
          </p:cNvPr>
          <p:cNvSpPr>
            <a:spLocks noGrp="1"/>
          </p:cNvSpPr>
          <p:nvPr>
            <p:ph type="body" sz="quarter" idx="11" hasCustomPrompt="1"/>
          </p:nvPr>
        </p:nvSpPr>
        <p:spPr>
          <a:xfrm>
            <a:off x="5640148" y="774059"/>
            <a:ext cx="6268387" cy="920629"/>
          </a:xfrm>
        </p:spPr>
        <p:txBody>
          <a:bodyPr/>
          <a:lstStyle>
            <a:lvl1pPr>
              <a:defRPr/>
            </a:lvl1pPr>
          </a:lstStyle>
          <a:p>
            <a:pPr marL="0" indent="0">
              <a:buNone/>
            </a:pPr>
            <a:r>
              <a:rPr lang="en-US"/>
              <a:t>1st point about the book goes here </a:t>
            </a:r>
            <a:br>
              <a:rPr lang="en-US"/>
            </a:br>
            <a:r>
              <a:rPr lang="en-US"/>
              <a:t>and </a:t>
            </a:r>
            <a:r>
              <a:rPr lang="en-US" b="1"/>
              <a:t>could extend to 2 lines </a:t>
            </a:r>
            <a:r>
              <a:rPr lang="en-US"/>
              <a:t>only</a:t>
            </a:r>
          </a:p>
        </p:txBody>
      </p:sp>
      <p:sp>
        <p:nvSpPr>
          <p:cNvPr id="13" name="Text Placeholder 11">
            <a:extLst>
              <a:ext uri="{FF2B5EF4-FFF2-40B4-BE49-F238E27FC236}">
                <a16:creationId xmlns:a16="http://schemas.microsoft.com/office/drawing/2014/main" id="{11C592AB-F2B2-6649-9FE9-F586A656286C}"/>
              </a:ext>
            </a:extLst>
          </p:cNvPr>
          <p:cNvSpPr>
            <a:spLocks noGrp="1"/>
          </p:cNvSpPr>
          <p:nvPr>
            <p:ph type="body" sz="quarter" idx="12" hasCustomPrompt="1"/>
          </p:nvPr>
        </p:nvSpPr>
        <p:spPr>
          <a:xfrm>
            <a:off x="5640147" y="2804027"/>
            <a:ext cx="6268387" cy="920629"/>
          </a:xfrm>
        </p:spPr>
        <p:txBody>
          <a:bodyPr/>
          <a:lstStyle>
            <a:lvl1pPr>
              <a:defRPr/>
            </a:lvl1pPr>
          </a:lstStyle>
          <a:p>
            <a:pPr marL="0" indent="0">
              <a:buNone/>
            </a:pPr>
            <a:r>
              <a:rPr lang="en-US" b="1"/>
              <a:t>2nd point about the book </a:t>
            </a:r>
            <a:r>
              <a:rPr lang="en-US"/>
              <a:t>goes here and could extend to 2 lines only</a:t>
            </a:r>
          </a:p>
        </p:txBody>
      </p:sp>
      <p:sp>
        <p:nvSpPr>
          <p:cNvPr id="14" name="Text Placeholder 11">
            <a:extLst>
              <a:ext uri="{FF2B5EF4-FFF2-40B4-BE49-F238E27FC236}">
                <a16:creationId xmlns:a16="http://schemas.microsoft.com/office/drawing/2014/main" id="{8A77E900-D823-8E4E-999E-B883E46068AF}"/>
              </a:ext>
            </a:extLst>
          </p:cNvPr>
          <p:cNvSpPr>
            <a:spLocks noGrp="1"/>
          </p:cNvSpPr>
          <p:nvPr>
            <p:ph type="body" sz="quarter" idx="13" hasCustomPrompt="1"/>
          </p:nvPr>
        </p:nvSpPr>
        <p:spPr>
          <a:xfrm>
            <a:off x="5640147" y="4815706"/>
            <a:ext cx="6268387" cy="920629"/>
          </a:xfrm>
        </p:spPr>
        <p:txBody>
          <a:bodyPr/>
          <a:lstStyle>
            <a:lvl1pPr>
              <a:defRPr/>
            </a:lvl1pPr>
          </a:lstStyle>
          <a:p>
            <a:pPr marL="0" indent="0">
              <a:buNone/>
            </a:pPr>
            <a:r>
              <a:rPr lang="en-US" b="1"/>
              <a:t>3rd point </a:t>
            </a:r>
            <a:r>
              <a:rPr lang="en-US"/>
              <a:t>about the book goes here </a:t>
            </a:r>
            <a:br>
              <a:rPr lang="en-US"/>
            </a:br>
            <a:r>
              <a:rPr lang="en-US"/>
              <a:t>and could extend to 2 lines only</a:t>
            </a:r>
          </a:p>
        </p:txBody>
      </p:sp>
    </p:spTree>
    <p:extLst>
      <p:ext uri="{BB962C8B-B14F-4D97-AF65-F5344CB8AC3E}">
        <p14:creationId xmlns:p14="http://schemas.microsoft.com/office/powerpoint/2010/main" val="2253809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mber_countries">
    <p:spTree>
      <p:nvGrpSpPr>
        <p:cNvPr id="1" name=""/>
        <p:cNvGrpSpPr/>
        <p:nvPr/>
      </p:nvGrpSpPr>
      <p:grpSpPr>
        <a:xfrm>
          <a:off x="0" y="0"/>
          <a:ext cx="0" cy="0"/>
          <a:chOff x="0" y="0"/>
          <a:chExt cx="0" cy="0"/>
        </a:xfrm>
      </p:grpSpPr>
      <p:grpSp>
        <p:nvGrpSpPr>
          <p:cNvPr id="160" name="Group 159">
            <a:extLst>
              <a:ext uri="{FF2B5EF4-FFF2-40B4-BE49-F238E27FC236}">
                <a16:creationId xmlns:a16="http://schemas.microsoft.com/office/drawing/2014/main" id="{44A7552A-5E6B-344D-9552-0330DB8AB25A}"/>
              </a:ext>
            </a:extLst>
          </p:cNvPr>
          <p:cNvGrpSpPr/>
          <p:nvPr userDrawn="1"/>
        </p:nvGrpSpPr>
        <p:grpSpPr>
          <a:xfrm>
            <a:off x="941935" y="1416592"/>
            <a:ext cx="10329931" cy="646077"/>
            <a:chOff x="941935" y="1384772"/>
            <a:chExt cx="10329931" cy="646077"/>
          </a:xfrm>
        </p:grpSpPr>
        <p:grpSp>
          <p:nvGrpSpPr>
            <p:cNvPr id="2" name="Group 1">
              <a:extLst>
                <a:ext uri="{FF2B5EF4-FFF2-40B4-BE49-F238E27FC236}">
                  <a16:creationId xmlns:a16="http://schemas.microsoft.com/office/drawing/2014/main" id="{AD570FEB-2499-DD48-B942-F64DAB3E88FC}"/>
                </a:ext>
              </a:extLst>
            </p:cNvPr>
            <p:cNvGrpSpPr/>
            <p:nvPr userDrawn="1"/>
          </p:nvGrpSpPr>
          <p:grpSpPr>
            <a:xfrm>
              <a:off x="941935" y="1384772"/>
              <a:ext cx="785007" cy="639310"/>
              <a:chOff x="941935" y="1384772"/>
              <a:chExt cx="785007" cy="639310"/>
            </a:xfrm>
          </p:grpSpPr>
          <p:pic>
            <p:nvPicPr>
              <p:cNvPr id="52" name="Picture 51">
                <a:extLst>
                  <a:ext uri="{FF2B5EF4-FFF2-40B4-BE49-F238E27FC236}">
                    <a16:creationId xmlns:a16="http://schemas.microsoft.com/office/drawing/2014/main" id="{A46EE179-2E9F-A248-9CC8-B3511D9F41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1935" y="1384772"/>
                <a:ext cx="785006" cy="472334"/>
              </a:xfrm>
              <a:prstGeom prst="rect">
                <a:avLst/>
              </a:prstGeom>
            </p:spPr>
          </p:pic>
          <p:sp>
            <p:nvSpPr>
              <p:cNvPr id="60" name="TextBox 59">
                <a:extLst>
                  <a:ext uri="{FF2B5EF4-FFF2-40B4-BE49-F238E27FC236}">
                    <a16:creationId xmlns:a16="http://schemas.microsoft.com/office/drawing/2014/main" id="{57791C03-FB72-4D47-9867-0B0E2C577BFD}"/>
                  </a:ext>
                </a:extLst>
              </p:cNvPr>
              <p:cNvSpPr txBox="1"/>
              <p:nvPr userDrawn="1"/>
            </p:nvSpPr>
            <p:spPr>
              <a:xfrm>
                <a:off x="941936" y="1824027"/>
                <a:ext cx="785006" cy="200055"/>
              </a:xfrm>
              <a:prstGeom prst="rect">
                <a:avLst/>
              </a:prstGeom>
              <a:noFill/>
            </p:spPr>
            <p:txBody>
              <a:bodyPr wrap="square" rtlCol="0">
                <a:spAutoFit/>
              </a:bodyPr>
              <a:lstStyle/>
              <a:p>
                <a:pPr algn="ctr"/>
                <a:r>
                  <a:rPr lang="en-GB" sz="700"/>
                  <a:t>Afghanistan</a:t>
                </a:r>
              </a:p>
            </p:txBody>
          </p:sp>
        </p:grpSp>
        <p:grpSp>
          <p:nvGrpSpPr>
            <p:cNvPr id="99" name="Group 98">
              <a:extLst>
                <a:ext uri="{FF2B5EF4-FFF2-40B4-BE49-F238E27FC236}">
                  <a16:creationId xmlns:a16="http://schemas.microsoft.com/office/drawing/2014/main" id="{A8C49895-31E5-DE46-A5B2-ACDDB501664D}"/>
                </a:ext>
              </a:extLst>
            </p:cNvPr>
            <p:cNvGrpSpPr/>
            <p:nvPr userDrawn="1"/>
          </p:nvGrpSpPr>
          <p:grpSpPr>
            <a:xfrm>
              <a:off x="10477533" y="1387328"/>
              <a:ext cx="794333" cy="643521"/>
              <a:chOff x="941935" y="2080681"/>
              <a:chExt cx="794333" cy="643521"/>
            </a:xfrm>
          </p:grpSpPr>
          <p:pic>
            <p:nvPicPr>
              <p:cNvPr id="50" name="Picture 49">
                <a:extLst>
                  <a:ext uri="{FF2B5EF4-FFF2-40B4-BE49-F238E27FC236}">
                    <a16:creationId xmlns:a16="http://schemas.microsoft.com/office/drawing/2014/main" id="{A72380EF-5FCE-4148-A272-32CC518809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1262" y="2080681"/>
                <a:ext cx="785006" cy="472334"/>
              </a:xfrm>
              <a:prstGeom prst="rect">
                <a:avLst/>
              </a:prstGeom>
            </p:spPr>
          </p:pic>
          <p:sp>
            <p:nvSpPr>
              <p:cNvPr id="68" name="TextBox 67">
                <a:extLst>
                  <a:ext uri="{FF2B5EF4-FFF2-40B4-BE49-F238E27FC236}">
                    <a16:creationId xmlns:a16="http://schemas.microsoft.com/office/drawing/2014/main" id="{7118F456-F5A3-FE41-943E-2D45569241C4}"/>
                  </a:ext>
                </a:extLst>
              </p:cNvPr>
              <p:cNvSpPr txBox="1"/>
              <p:nvPr userDrawn="1"/>
            </p:nvSpPr>
            <p:spPr>
              <a:xfrm>
                <a:off x="941935" y="2524147"/>
                <a:ext cx="785006" cy="200055"/>
              </a:xfrm>
              <a:prstGeom prst="rect">
                <a:avLst/>
              </a:prstGeom>
              <a:noFill/>
            </p:spPr>
            <p:txBody>
              <a:bodyPr wrap="square" rtlCol="0">
                <a:spAutoFit/>
              </a:bodyPr>
              <a:lstStyle/>
              <a:p>
                <a:pPr algn="ctr"/>
                <a:r>
                  <a:rPr lang="en-GB" sz="700"/>
                  <a:t>Botswana</a:t>
                </a:r>
              </a:p>
            </p:txBody>
          </p:sp>
        </p:grpSp>
        <p:grpSp>
          <p:nvGrpSpPr>
            <p:cNvPr id="3" name="Group 2">
              <a:extLst>
                <a:ext uri="{FF2B5EF4-FFF2-40B4-BE49-F238E27FC236}">
                  <a16:creationId xmlns:a16="http://schemas.microsoft.com/office/drawing/2014/main" id="{8221B5C2-FBAB-104F-8514-17CB8DD5C2F3}"/>
                </a:ext>
              </a:extLst>
            </p:cNvPr>
            <p:cNvGrpSpPr/>
            <p:nvPr userDrawn="1"/>
          </p:nvGrpSpPr>
          <p:grpSpPr>
            <a:xfrm>
              <a:off x="2302570" y="1386041"/>
              <a:ext cx="786675" cy="638041"/>
              <a:chOff x="2526878" y="1386041"/>
              <a:chExt cx="786675" cy="638041"/>
            </a:xfrm>
          </p:grpSpPr>
          <p:pic>
            <p:nvPicPr>
              <p:cNvPr id="53" name="Picture 52">
                <a:extLst>
                  <a:ext uri="{FF2B5EF4-FFF2-40B4-BE49-F238E27FC236}">
                    <a16:creationId xmlns:a16="http://schemas.microsoft.com/office/drawing/2014/main" id="{7BEAD673-1201-6A4A-8F47-AF8E0A79E5A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528547" y="1386041"/>
                <a:ext cx="785006" cy="472334"/>
              </a:xfrm>
              <a:prstGeom prst="rect">
                <a:avLst/>
              </a:prstGeom>
            </p:spPr>
          </p:pic>
          <p:sp>
            <p:nvSpPr>
              <p:cNvPr id="61" name="TextBox 60">
                <a:extLst>
                  <a:ext uri="{FF2B5EF4-FFF2-40B4-BE49-F238E27FC236}">
                    <a16:creationId xmlns:a16="http://schemas.microsoft.com/office/drawing/2014/main" id="{480A938C-3CA0-7D46-9393-D9CF27D94969}"/>
                  </a:ext>
                </a:extLst>
              </p:cNvPr>
              <p:cNvSpPr txBox="1"/>
              <p:nvPr userDrawn="1"/>
            </p:nvSpPr>
            <p:spPr>
              <a:xfrm>
                <a:off x="2526878" y="1824027"/>
                <a:ext cx="785006" cy="200055"/>
              </a:xfrm>
              <a:prstGeom prst="rect">
                <a:avLst/>
              </a:prstGeom>
              <a:noFill/>
            </p:spPr>
            <p:txBody>
              <a:bodyPr wrap="square" rtlCol="0">
                <a:spAutoFit/>
              </a:bodyPr>
              <a:lstStyle/>
              <a:p>
                <a:pPr algn="ctr"/>
                <a:r>
                  <a:rPr lang="en-GB" sz="700"/>
                  <a:t>Anguilla</a:t>
                </a:r>
              </a:p>
            </p:txBody>
          </p:sp>
        </p:grpSp>
        <p:grpSp>
          <p:nvGrpSpPr>
            <p:cNvPr id="11" name="Group 10">
              <a:extLst>
                <a:ext uri="{FF2B5EF4-FFF2-40B4-BE49-F238E27FC236}">
                  <a16:creationId xmlns:a16="http://schemas.microsoft.com/office/drawing/2014/main" id="{FC86BE23-804D-AC47-9365-3A6651CF6834}"/>
                </a:ext>
              </a:extLst>
            </p:cNvPr>
            <p:cNvGrpSpPr/>
            <p:nvPr userDrawn="1"/>
          </p:nvGrpSpPr>
          <p:grpSpPr>
            <a:xfrm>
              <a:off x="3664873" y="1386041"/>
              <a:ext cx="793552" cy="638041"/>
              <a:chOff x="4097410" y="1386041"/>
              <a:chExt cx="793552" cy="638041"/>
            </a:xfrm>
          </p:grpSpPr>
          <p:pic>
            <p:nvPicPr>
              <p:cNvPr id="58" name="Picture 57">
                <a:extLst>
                  <a:ext uri="{FF2B5EF4-FFF2-40B4-BE49-F238E27FC236}">
                    <a16:creationId xmlns:a16="http://schemas.microsoft.com/office/drawing/2014/main" id="{6B9C3245-D3AC-2643-88DA-B625AE53C8A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105956" y="1386041"/>
                <a:ext cx="785006" cy="472334"/>
              </a:xfrm>
              <a:prstGeom prst="rect">
                <a:avLst/>
              </a:prstGeom>
            </p:spPr>
          </p:pic>
          <p:sp>
            <p:nvSpPr>
              <p:cNvPr id="62" name="TextBox 61">
                <a:extLst>
                  <a:ext uri="{FF2B5EF4-FFF2-40B4-BE49-F238E27FC236}">
                    <a16:creationId xmlns:a16="http://schemas.microsoft.com/office/drawing/2014/main" id="{24DC3A08-7B60-F343-AB54-CCC3E69FD868}"/>
                  </a:ext>
                </a:extLst>
              </p:cNvPr>
              <p:cNvSpPr txBox="1"/>
              <p:nvPr userDrawn="1"/>
            </p:nvSpPr>
            <p:spPr>
              <a:xfrm>
                <a:off x="4097410" y="1824027"/>
                <a:ext cx="785006" cy="200055"/>
              </a:xfrm>
              <a:prstGeom prst="rect">
                <a:avLst/>
              </a:prstGeom>
              <a:noFill/>
            </p:spPr>
            <p:txBody>
              <a:bodyPr wrap="square" rtlCol="0">
                <a:spAutoFit/>
              </a:bodyPr>
              <a:lstStyle/>
              <a:p>
                <a:pPr algn="ctr"/>
                <a:r>
                  <a:rPr lang="en-GB" sz="700"/>
                  <a:t>Australia</a:t>
                </a:r>
              </a:p>
            </p:txBody>
          </p:sp>
        </p:grpSp>
        <p:grpSp>
          <p:nvGrpSpPr>
            <p:cNvPr id="19" name="Group 18">
              <a:extLst>
                <a:ext uri="{FF2B5EF4-FFF2-40B4-BE49-F238E27FC236}">
                  <a16:creationId xmlns:a16="http://schemas.microsoft.com/office/drawing/2014/main" id="{7AF6C003-119E-FC4F-A33C-CB24AA743F74}"/>
                </a:ext>
              </a:extLst>
            </p:cNvPr>
            <p:cNvGrpSpPr/>
            <p:nvPr userDrawn="1"/>
          </p:nvGrpSpPr>
          <p:grpSpPr>
            <a:xfrm>
              <a:off x="5034053" y="1396430"/>
              <a:ext cx="785006" cy="627652"/>
              <a:chOff x="5687584" y="1396430"/>
              <a:chExt cx="785006" cy="627652"/>
            </a:xfrm>
          </p:grpSpPr>
          <p:pic>
            <p:nvPicPr>
              <p:cNvPr id="54" name="Picture 53">
                <a:extLst>
                  <a:ext uri="{FF2B5EF4-FFF2-40B4-BE49-F238E27FC236}">
                    <a16:creationId xmlns:a16="http://schemas.microsoft.com/office/drawing/2014/main" id="{A84AC498-3DAA-324B-A858-7D4BF8A6261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93296" y="1396430"/>
                <a:ext cx="778353" cy="472334"/>
              </a:xfrm>
              <a:prstGeom prst="rect">
                <a:avLst/>
              </a:prstGeom>
            </p:spPr>
          </p:pic>
          <p:sp>
            <p:nvSpPr>
              <p:cNvPr id="63" name="TextBox 62">
                <a:extLst>
                  <a:ext uri="{FF2B5EF4-FFF2-40B4-BE49-F238E27FC236}">
                    <a16:creationId xmlns:a16="http://schemas.microsoft.com/office/drawing/2014/main" id="{5195DE00-3C05-5946-98FF-6B4D996E01A3}"/>
                  </a:ext>
                </a:extLst>
              </p:cNvPr>
              <p:cNvSpPr txBox="1"/>
              <p:nvPr userDrawn="1"/>
            </p:nvSpPr>
            <p:spPr>
              <a:xfrm>
                <a:off x="5687584" y="1824027"/>
                <a:ext cx="785006" cy="200055"/>
              </a:xfrm>
              <a:prstGeom prst="rect">
                <a:avLst/>
              </a:prstGeom>
              <a:noFill/>
            </p:spPr>
            <p:txBody>
              <a:bodyPr wrap="square" rtlCol="0">
                <a:spAutoFit/>
              </a:bodyPr>
              <a:lstStyle/>
              <a:p>
                <a:pPr algn="ctr"/>
                <a:r>
                  <a:rPr lang="en-GB" sz="700"/>
                  <a:t>Bahamas</a:t>
                </a:r>
              </a:p>
            </p:txBody>
          </p:sp>
        </p:grpSp>
        <p:grpSp>
          <p:nvGrpSpPr>
            <p:cNvPr id="27" name="Group 26">
              <a:extLst>
                <a:ext uri="{FF2B5EF4-FFF2-40B4-BE49-F238E27FC236}">
                  <a16:creationId xmlns:a16="http://schemas.microsoft.com/office/drawing/2014/main" id="{4F1861E4-E6AB-BB4F-9DF7-BC887AD4BD5D}"/>
                </a:ext>
              </a:extLst>
            </p:cNvPr>
            <p:cNvGrpSpPr/>
            <p:nvPr userDrawn="1"/>
          </p:nvGrpSpPr>
          <p:grpSpPr>
            <a:xfrm>
              <a:off x="6394687" y="1396430"/>
              <a:ext cx="785634" cy="627652"/>
              <a:chOff x="7295083" y="1396430"/>
              <a:chExt cx="785634" cy="627652"/>
            </a:xfrm>
          </p:grpSpPr>
          <p:pic>
            <p:nvPicPr>
              <p:cNvPr id="55" name="Picture 54">
                <a:extLst>
                  <a:ext uri="{FF2B5EF4-FFF2-40B4-BE49-F238E27FC236}">
                    <a16:creationId xmlns:a16="http://schemas.microsoft.com/office/drawing/2014/main" id="{C43CE708-0AF6-1A42-A5A4-C96F6AA4AF61}"/>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295083" y="1396430"/>
                <a:ext cx="785006" cy="472334"/>
              </a:xfrm>
              <a:prstGeom prst="rect">
                <a:avLst/>
              </a:prstGeom>
            </p:spPr>
          </p:pic>
          <p:sp>
            <p:nvSpPr>
              <p:cNvPr id="64" name="TextBox 63">
                <a:extLst>
                  <a:ext uri="{FF2B5EF4-FFF2-40B4-BE49-F238E27FC236}">
                    <a16:creationId xmlns:a16="http://schemas.microsoft.com/office/drawing/2014/main" id="{0070FA84-CA71-AF4E-86F2-ABFF30436771}"/>
                  </a:ext>
                </a:extLst>
              </p:cNvPr>
              <p:cNvSpPr txBox="1"/>
              <p:nvPr userDrawn="1"/>
            </p:nvSpPr>
            <p:spPr>
              <a:xfrm>
                <a:off x="7295711" y="1824027"/>
                <a:ext cx="785006" cy="200055"/>
              </a:xfrm>
              <a:prstGeom prst="rect">
                <a:avLst/>
              </a:prstGeom>
              <a:noFill/>
            </p:spPr>
            <p:txBody>
              <a:bodyPr wrap="square" rtlCol="0">
                <a:spAutoFit/>
              </a:bodyPr>
              <a:lstStyle/>
              <a:p>
                <a:pPr algn="ctr"/>
                <a:r>
                  <a:rPr lang="en-GB" sz="700"/>
                  <a:t>Bangladesh</a:t>
                </a:r>
              </a:p>
            </p:txBody>
          </p:sp>
        </p:grpSp>
        <p:grpSp>
          <p:nvGrpSpPr>
            <p:cNvPr id="35" name="Group 34">
              <a:extLst>
                <a:ext uri="{FF2B5EF4-FFF2-40B4-BE49-F238E27FC236}">
                  <a16:creationId xmlns:a16="http://schemas.microsoft.com/office/drawing/2014/main" id="{A41F33B7-CAA0-CC44-9EFB-60EC030140DD}"/>
                </a:ext>
              </a:extLst>
            </p:cNvPr>
            <p:cNvGrpSpPr/>
            <p:nvPr userDrawn="1"/>
          </p:nvGrpSpPr>
          <p:grpSpPr>
            <a:xfrm>
              <a:off x="7755949" y="1396430"/>
              <a:ext cx="785321" cy="632737"/>
              <a:chOff x="8907326" y="1396430"/>
              <a:chExt cx="785321" cy="632737"/>
            </a:xfrm>
          </p:grpSpPr>
          <p:pic>
            <p:nvPicPr>
              <p:cNvPr id="56" name="Picture 55">
                <a:extLst>
                  <a:ext uri="{FF2B5EF4-FFF2-40B4-BE49-F238E27FC236}">
                    <a16:creationId xmlns:a16="http://schemas.microsoft.com/office/drawing/2014/main" id="{25595C72-66EC-724A-A43E-D6554B852F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8907326" y="1396430"/>
                <a:ext cx="785006" cy="472334"/>
              </a:xfrm>
              <a:prstGeom prst="rect">
                <a:avLst/>
              </a:prstGeom>
            </p:spPr>
          </p:pic>
          <p:sp>
            <p:nvSpPr>
              <p:cNvPr id="65" name="TextBox 64">
                <a:extLst>
                  <a:ext uri="{FF2B5EF4-FFF2-40B4-BE49-F238E27FC236}">
                    <a16:creationId xmlns:a16="http://schemas.microsoft.com/office/drawing/2014/main" id="{E163DAFC-DD25-064C-9EB9-0025BD074193}"/>
                  </a:ext>
                </a:extLst>
              </p:cNvPr>
              <p:cNvSpPr txBox="1"/>
              <p:nvPr userDrawn="1"/>
            </p:nvSpPr>
            <p:spPr>
              <a:xfrm>
                <a:off x="8907641" y="1829112"/>
                <a:ext cx="785006" cy="200055"/>
              </a:xfrm>
              <a:prstGeom prst="rect">
                <a:avLst/>
              </a:prstGeom>
              <a:noFill/>
            </p:spPr>
            <p:txBody>
              <a:bodyPr wrap="square" rtlCol="0">
                <a:spAutoFit/>
              </a:bodyPr>
              <a:lstStyle/>
              <a:p>
                <a:pPr algn="ctr"/>
                <a:r>
                  <a:rPr lang="en-GB" sz="700"/>
                  <a:t>Barbados</a:t>
                </a:r>
              </a:p>
            </p:txBody>
          </p:sp>
        </p:grpSp>
        <p:grpSp>
          <p:nvGrpSpPr>
            <p:cNvPr id="43" name="Group 42">
              <a:extLst>
                <a:ext uri="{FF2B5EF4-FFF2-40B4-BE49-F238E27FC236}">
                  <a16:creationId xmlns:a16="http://schemas.microsoft.com/office/drawing/2014/main" id="{45BCB903-BE1F-B741-B866-AF0A3EE3434B}"/>
                </a:ext>
              </a:extLst>
            </p:cNvPr>
            <p:cNvGrpSpPr/>
            <p:nvPr userDrawn="1"/>
          </p:nvGrpSpPr>
          <p:grpSpPr>
            <a:xfrm>
              <a:off x="9116898" y="1396430"/>
              <a:ext cx="785006" cy="627652"/>
              <a:chOff x="10495001" y="1396430"/>
              <a:chExt cx="785006" cy="627652"/>
            </a:xfrm>
          </p:grpSpPr>
          <p:pic>
            <p:nvPicPr>
              <p:cNvPr id="57" name="Picture 56">
                <a:extLst>
                  <a:ext uri="{FF2B5EF4-FFF2-40B4-BE49-F238E27FC236}">
                    <a16:creationId xmlns:a16="http://schemas.microsoft.com/office/drawing/2014/main" id="{A3FFB7B0-7176-6148-B22D-2D68B843864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495001" y="1396430"/>
                <a:ext cx="785006" cy="472334"/>
              </a:xfrm>
              <a:prstGeom prst="rect">
                <a:avLst/>
              </a:prstGeom>
            </p:spPr>
          </p:pic>
          <p:sp>
            <p:nvSpPr>
              <p:cNvPr id="66" name="TextBox 65">
                <a:extLst>
                  <a:ext uri="{FF2B5EF4-FFF2-40B4-BE49-F238E27FC236}">
                    <a16:creationId xmlns:a16="http://schemas.microsoft.com/office/drawing/2014/main" id="{8F94A24C-388E-C94E-A4A2-350FDE72A1D3}"/>
                  </a:ext>
                </a:extLst>
              </p:cNvPr>
              <p:cNvSpPr txBox="1"/>
              <p:nvPr userDrawn="1"/>
            </p:nvSpPr>
            <p:spPr>
              <a:xfrm>
                <a:off x="10495001" y="1824027"/>
                <a:ext cx="785006" cy="200055"/>
              </a:xfrm>
              <a:prstGeom prst="rect">
                <a:avLst/>
              </a:prstGeom>
              <a:noFill/>
            </p:spPr>
            <p:txBody>
              <a:bodyPr wrap="square" rtlCol="0">
                <a:spAutoFit/>
              </a:bodyPr>
              <a:lstStyle/>
              <a:p>
                <a:pPr algn="ctr"/>
                <a:r>
                  <a:rPr lang="en-GB" sz="700"/>
                  <a:t>Bermuda</a:t>
                </a:r>
              </a:p>
            </p:txBody>
          </p:sp>
        </p:grpSp>
      </p:grpSp>
      <p:grpSp>
        <p:nvGrpSpPr>
          <p:cNvPr id="161" name="Group 160">
            <a:extLst>
              <a:ext uri="{FF2B5EF4-FFF2-40B4-BE49-F238E27FC236}">
                <a16:creationId xmlns:a16="http://schemas.microsoft.com/office/drawing/2014/main" id="{FFDB9CAC-B5FC-0A45-83F2-83401EDBCD6C}"/>
              </a:ext>
            </a:extLst>
          </p:cNvPr>
          <p:cNvGrpSpPr/>
          <p:nvPr userDrawn="1"/>
        </p:nvGrpSpPr>
        <p:grpSpPr>
          <a:xfrm>
            <a:off x="726812" y="2133534"/>
            <a:ext cx="10556629" cy="775095"/>
            <a:chOff x="726812" y="2056829"/>
            <a:chExt cx="10556629" cy="775095"/>
          </a:xfrm>
        </p:grpSpPr>
        <p:grpSp>
          <p:nvGrpSpPr>
            <p:cNvPr id="107" name="Group 106">
              <a:extLst>
                <a:ext uri="{FF2B5EF4-FFF2-40B4-BE49-F238E27FC236}">
                  <a16:creationId xmlns:a16="http://schemas.microsoft.com/office/drawing/2014/main" id="{150B3593-3389-AC4B-928A-A299FD06D865}"/>
                </a:ext>
              </a:extLst>
            </p:cNvPr>
            <p:cNvGrpSpPr/>
            <p:nvPr userDrawn="1"/>
          </p:nvGrpSpPr>
          <p:grpSpPr>
            <a:xfrm>
              <a:off x="10489108" y="2056829"/>
              <a:ext cx="794333" cy="647237"/>
              <a:chOff x="941935" y="2776965"/>
              <a:chExt cx="794333" cy="647237"/>
            </a:xfrm>
          </p:grpSpPr>
          <p:pic>
            <p:nvPicPr>
              <p:cNvPr id="4" name="Picture 3">
                <a:extLst>
                  <a:ext uri="{FF2B5EF4-FFF2-40B4-BE49-F238E27FC236}">
                    <a16:creationId xmlns:a16="http://schemas.microsoft.com/office/drawing/2014/main" id="{96965B9E-DAD9-544E-AAF5-44F38CB4DB31}"/>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51262" y="2776965"/>
                <a:ext cx="785006" cy="472334"/>
              </a:xfrm>
              <a:prstGeom prst="rect">
                <a:avLst/>
              </a:prstGeom>
            </p:spPr>
          </p:pic>
          <p:sp>
            <p:nvSpPr>
              <p:cNvPr id="76" name="TextBox 75">
                <a:extLst>
                  <a:ext uri="{FF2B5EF4-FFF2-40B4-BE49-F238E27FC236}">
                    <a16:creationId xmlns:a16="http://schemas.microsoft.com/office/drawing/2014/main" id="{1F2ECF3A-21A2-8949-87C5-FE9EED723833}"/>
                  </a:ext>
                </a:extLst>
              </p:cNvPr>
              <p:cNvSpPr txBox="1"/>
              <p:nvPr userDrawn="1"/>
            </p:nvSpPr>
            <p:spPr>
              <a:xfrm>
                <a:off x="941935" y="3224147"/>
                <a:ext cx="785006" cy="200055"/>
              </a:xfrm>
              <a:prstGeom prst="rect">
                <a:avLst/>
              </a:prstGeom>
              <a:noFill/>
            </p:spPr>
            <p:txBody>
              <a:bodyPr wrap="square" rtlCol="0">
                <a:spAutoFit/>
              </a:bodyPr>
              <a:lstStyle/>
              <a:p>
                <a:pPr algn="ctr"/>
                <a:r>
                  <a:rPr lang="en-GB" sz="700"/>
                  <a:t>Colombia</a:t>
                </a:r>
              </a:p>
            </p:txBody>
          </p:sp>
        </p:grpSp>
        <p:grpSp>
          <p:nvGrpSpPr>
            <p:cNvPr id="91" name="Group 90">
              <a:extLst>
                <a:ext uri="{FF2B5EF4-FFF2-40B4-BE49-F238E27FC236}">
                  <a16:creationId xmlns:a16="http://schemas.microsoft.com/office/drawing/2014/main" id="{1E50C976-6D9E-3C4F-9F4E-4973F1A1702B}"/>
                </a:ext>
              </a:extLst>
            </p:cNvPr>
            <p:cNvGrpSpPr/>
            <p:nvPr userDrawn="1"/>
          </p:nvGrpSpPr>
          <p:grpSpPr>
            <a:xfrm>
              <a:off x="726812" y="2080681"/>
              <a:ext cx="1201820" cy="643521"/>
              <a:chOff x="2325797" y="2080681"/>
              <a:chExt cx="1201820" cy="643521"/>
            </a:xfrm>
          </p:grpSpPr>
          <p:pic>
            <p:nvPicPr>
              <p:cNvPr id="44" name="Picture 43">
                <a:extLst>
                  <a:ext uri="{FF2B5EF4-FFF2-40B4-BE49-F238E27FC236}">
                    <a16:creationId xmlns:a16="http://schemas.microsoft.com/office/drawing/2014/main" id="{3D6EC112-1318-5947-B26D-A7D65D1AEEC5}"/>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535409" y="2080681"/>
                <a:ext cx="785006" cy="472334"/>
              </a:xfrm>
              <a:prstGeom prst="rect">
                <a:avLst/>
              </a:prstGeom>
            </p:spPr>
          </p:pic>
          <p:sp>
            <p:nvSpPr>
              <p:cNvPr id="69" name="TextBox 68">
                <a:extLst>
                  <a:ext uri="{FF2B5EF4-FFF2-40B4-BE49-F238E27FC236}">
                    <a16:creationId xmlns:a16="http://schemas.microsoft.com/office/drawing/2014/main" id="{ADC08BAE-8DD5-BB44-AFC7-A63CC2D37731}"/>
                  </a:ext>
                </a:extLst>
              </p:cNvPr>
              <p:cNvSpPr txBox="1"/>
              <p:nvPr userDrawn="1"/>
            </p:nvSpPr>
            <p:spPr>
              <a:xfrm>
                <a:off x="2325797" y="2524147"/>
                <a:ext cx="1201820" cy="200055"/>
              </a:xfrm>
              <a:prstGeom prst="rect">
                <a:avLst/>
              </a:prstGeom>
              <a:noFill/>
            </p:spPr>
            <p:txBody>
              <a:bodyPr wrap="square" rtlCol="0">
                <a:spAutoFit/>
              </a:bodyPr>
              <a:lstStyle/>
              <a:p>
                <a:pPr algn="ctr"/>
                <a:r>
                  <a:rPr lang="en-GB" sz="700"/>
                  <a:t>British Virgin Islands</a:t>
                </a:r>
              </a:p>
            </p:txBody>
          </p:sp>
        </p:grpSp>
        <p:grpSp>
          <p:nvGrpSpPr>
            <p:cNvPr id="83" name="Group 82">
              <a:extLst>
                <a:ext uri="{FF2B5EF4-FFF2-40B4-BE49-F238E27FC236}">
                  <a16:creationId xmlns:a16="http://schemas.microsoft.com/office/drawing/2014/main" id="{99FD4E31-2D73-4C41-9FAC-E89A18E4114D}"/>
                </a:ext>
              </a:extLst>
            </p:cNvPr>
            <p:cNvGrpSpPr/>
            <p:nvPr userDrawn="1"/>
          </p:nvGrpSpPr>
          <p:grpSpPr>
            <a:xfrm>
              <a:off x="2439330" y="2080681"/>
              <a:ext cx="972000" cy="751243"/>
              <a:chOff x="4012965" y="2080681"/>
              <a:chExt cx="972000" cy="751243"/>
            </a:xfrm>
          </p:grpSpPr>
          <p:pic>
            <p:nvPicPr>
              <p:cNvPr id="45" name="Picture 44">
                <a:extLst>
                  <a:ext uri="{FF2B5EF4-FFF2-40B4-BE49-F238E27FC236}">
                    <a16:creationId xmlns:a16="http://schemas.microsoft.com/office/drawing/2014/main" id="{3CDE92BF-E710-9D4F-943D-37D7C51BD1B8}"/>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105146" y="2080681"/>
                <a:ext cx="785006" cy="472334"/>
              </a:xfrm>
              <a:prstGeom prst="rect">
                <a:avLst/>
              </a:prstGeom>
            </p:spPr>
          </p:pic>
          <p:sp>
            <p:nvSpPr>
              <p:cNvPr id="70" name="TextBox 69">
                <a:extLst>
                  <a:ext uri="{FF2B5EF4-FFF2-40B4-BE49-F238E27FC236}">
                    <a16:creationId xmlns:a16="http://schemas.microsoft.com/office/drawing/2014/main" id="{060205B9-C146-BB44-AE38-E1C70E1DDA63}"/>
                  </a:ext>
                </a:extLst>
              </p:cNvPr>
              <p:cNvSpPr txBox="1"/>
              <p:nvPr userDrawn="1"/>
            </p:nvSpPr>
            <p:spPr>
              <a:xfrm>
                <a:off x="4012965" y="2524147"/>
                <a:ext cx="972000" cy="307777"/>
              </a:xfrm>
              <a:prstGeom prst="rect">
                <a:avLst/>
              </a:prstGeom>
              <a:noFill/>
            </p:spPr>
            <p:txBody>
              <a:bodyPr wrap="square" rtlCol="0">
                <a:spAutoFit/>
              </a:bodyPr>
              <a:lstStyle/>
              <a:p>
                <a:pPr algn="ctr"/>
                <a:r>
                  <a:rPr lang="en-GB" sz="700"/>
                  <a:t>Brunei Darussalam</a:t>
                </a:r>
              </a:p>
            </p:txBody>
          </p:sp>
        </p:grpSp>
        <p:grpSp>
          <p:nvGrpSpPr>
            <p:cNvPr id="75" name="Group 74">
              <a:extLst>
                <a:ext uri="{FF2B5EF4-FFF2-40B4-BE49-F238E27FC236}">
                  <a16:creationId xmlns:a16="http://schemas.microsoft.com/office/drawing/2014/main" id="{AA8CEADE-60F9-054E-BDED-61CFAEC4D442}"/>
                </a:ext>
              </a:extLst>
            </p:cNvPr>
            <p:cNvGrpSpPr/>
            <p:nvPr userDrawn="1"/>
          </p:nvGrpSpPr>
          <p:grpSpPr>
            <a:xfrm>
              <a:off x="4102109" y="2080681"/>
              <a:ext cx="791948" cy="643521"/>
              <a:chOff x="5687583" y="2080681"/>
              <a:chExt cx="791948" cy="643521"/>
            </a:xfrm>
          </p:grpSpPr>
          <p:pic>
            <p:nvPicPr>
              <p:cNvPr id="46" name="Picture 45">
                <a:extLst>
                  <a:ext uri="{FF2B5EF4-FFF2-40B4-BE49-F238E27FC236}">
                    <a16:creationId xmlns:a16="http://schemas.microsoft.com/office/drawing/2014/main" id="{81691BDB-7F00-EF4C-B21F-FBBC02192F21}"/>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5694525" y="2080681"/>
                <a:ext cx="785006" cy="472334"/>
              </a:xfrm>
              <a:prstGeom prst="rect">
                <a:avLst/>
              </a:prstGeom>
            </p:spPr>
          </p:pic>
          <p:sp>
            <p:nvSpPr>
              <p:cNvPr id="71" name="TextBox 70">
                <a:extLst>
                  <a:ext uri="{FF2B5EF4-FFF2-40B4-BE49-F238E27FC236}">
                    <a16:creationId xmlns:a16="http://schemas.microsoft.com/office/drawing/2014/main" id="{FBC8C5EF-4871-544E-9E5E-6BD7D419C966}"/>
                  </a:ext>
                </a:extLst>
              </p:cNvPr>
              <p:cNvSpPr txBox="1"/>
              <p:nvPr userDrawn="1"/>
            </p:nvSpPr>
            <p:spPr>
              <a:xfrm>
                <a:off x="5687583" y="2524147"/>
                <a:ext cx="785006" cy="200055"/>
              </a:xfrm>
              <a:prstGeom prst="rect">
                <a:avLst/>
              </a:prstGeom>
              <a:noFill/>
            </p:spPr>
            <p:txBody>
              <a:bodyPr wrap="square" rtlCol="0">
                <a:spAutoFit/>
              </a:bodyPr>
              <a:lstStyle/>
              <a:p>
                <a:pPr algn="ctr"/>
                <a:r>
                  <a:rPr lang="en-GB" sz="700"/>
                  <a:t>Burundi</a:t>
                </a:r>
              </a:p>
            </p:txBody>
          </p:sp>
        </p:grpSp>
        <p:grpSp>
          <p:nvGrpSpPr>
            <p:cNvPr id="67" name="Group 66">
              <a:extLst>
                <a:ext uri="{FF2B5EF4-FFF2-40B4-BE49-F238E27FC236}">
                  <a16:creationId xmlns:a16="http://schemas.microsoft.com/office/drawing/2014/main" id="{F122A0F6-E79B-CE4F-A7DA-D7C1607F0C4A}"/>
                </a:ext>
              </a:extLst>
            </p:cNvPr>
            <p:cNvGrpSpPr/>
            <p:nvPr userDrawn="1"/>
          </p:nvGrpSpPr>
          <p:grpSpPr>
            <a:xfrm>
              <a:off x="5686355" y="2080681"/>
              <a:ext cx="791153" cy="643521"/>
              <a:chOff x="7295710" y="2080681"/>
              <a:chExt cx="791153" cy="643521"/>
            </a:xfrm>
          </p:grpSpPr>
          <p:pic>
            <p:nvPicPr>
              <p:cNvPr id="47" name="Picture 46">
                <a:extLst>
                  <a:ext uri="{FF2B5EF4-FFF2-40B4-BE49-F238E27FC236}">
                    <a16:creationId xmlns:a16="http://schemas.microsoft.com/office/drawing/2014/main" id="{CDFFF5C3-8DDA-D149-BAF4-6166D5A531F0}"/>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301857" y="2080681"/>
                <a:ext cx="785006" cy="472334"/>
              </a:xfrm>
              <a:prstGeom prst="rect">
                <a:avLst/>
              </a:prstGeom>
            </p:spPr>
          </p:pic>
          <p:sp>
            <p:nvSpPr>
              <p:cNvPr id="72" name="TextBox 71">
                <a:extLst>
                  <a:ext uri="{FF2B5EF4-FFF2-40B4-BE49-F238E27FC236}">
                    <a16:creationId xmlns:a16="http://schemas.microsoft.com/office/drawing/2014/main" id="{135F069D-31E4-014C-8B4D-ECC84466A2B7}"/>
                  </a:ext>
                </a:extLst>
              </p:cNvPr>
              <p:cNvSpPr txBox="1"/>
              <p:nvPr userDrawn="1"/>
            </p:nvSpPr>
            <p:spPr>
              <a:xfrm>
                <a:off x="7295710" y="2524147"/>
                <a:ext cx="785006" cy="200055"/>
              </a:xfrm>
              <a:prstGeom prst="rect">
                <a:avLst/>
              </a:prstGeom>
              <a:noFill/>
            </p:spPr>
            <p:txBody>
              <a:bodyPr wrap="square" rtlCol="0">
                <a:spAutoFit/>
              </a:bodyPr>
              <a:lstStyle/>
              <a:p>
                <a:pPr algn="ctr"/>
                <a:r>
                  <a:rPr lang="en-GB" sz="700"/>
                  <a:t>Canada</a:t>
                </a:r>
              </a:p>
            </p:txBody>
          </p:sp>
        </p:grpSp>
        <p:grpSp>
          <p:nvGrpSpPr>
            <p:cNvPr id="59" name="Group 58">
              <a:extLst>
                <a:ext uri="{FF2B5EF4-FFF2-40B4-BE49-F238E27FC236}">
                  <a16:creationId xmlns:a16="http://schemas.microsoft.com/office/drawing/2014/main" id="{B5852AD6-E7F4-6446-B2F5-A969B5E0BD15}"/>
                </a:ext>
              </a:extLst>
            </p:cNvPr>
            <p:cNvGrpSpPr/>
            <p:nvPr userDrawn="1"/>
          </p:nvGrpSpPr>
          <p:grpSpPr>
            <a:xfrm>
              <a:off x="7299181" y="2085766"/>
              <a:ext cx="790358" cy="643521"/>
              <a:chOff x="8907640" y="2085766"/>
              <a:chExt cx="790358" cy="643521"/>
            </a:xfrm>
          </p:grpSpPr>
          <p:pic>
            <p:nvPicPr>
              <p:cNvPr id="48" name="Picture 47">
                <a:extLst>
                  <a:ext uri="{FF2B5EF4-FFF2-40B4-BE49-F238E27FC236}">
                    <a16:creationId xmlns:a16="http://schemas.microsoft.com/office/drawing/2014/main" id="{BAFC71AA-FF5D-4044-806D-853C1D53608E}"/>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8912992" y="2085766"/>
                <a:ext cx="785006" cy="472334"/>
              </a:xfrm>
              <a:prstGeom prst="rect">
                <a:avLst/>
              </a:prstGeom>
            </p:spPr>
          </p:pic>
          <p:sp>
            <p:nvSpPr>
              <p:cNvPr id="73" name="TextBox 72">
                <a:extLst>
                  <a:ext uri="{FF2B5EF4-FFF2-40B4-BE49-F238E27FC236}">
                    <a16:creationId xmlns:a16="http://schemas.microsoft.com/office/drawing/2014/main" id="{F9A8CCBC-A661-934D-94A7-35404A6615BE}"/>
                  </a:ext>
                </a:extLst>
              </p:cNvPr>
              <p:cNvSpPr txBox="1"/>
              <p:nvPr userDrawn="1"/>
            </p:nvSpPr>
            <p:spPr>
              <a:xfrm>
                <a:off x="8907640" y="2529232"/>
                <a:ext cx="785006" cy="200055"/>
              </a:xfrm>
              <a:prstGeom prst="rect">
                <a:avLst/>
              </a:prstGeom>
              <a:noFill/>
            </p:spPr>
            <p:txBody>
              <a:bodyPr wrap="square" rtlCol="0">
                <a:spAutoFit/>
              </a:bodyPr>
              <a:lstStyle/>
              <a:p>
                <a:pPr algn="ctr"/>
                <a:r>
                  <a:rPr lang="en-GB" sz="700"/>
                  <a:t>Chile</a:t>
                </a:r>
              </a:p>
            </p:txBody>
          </p:sp>
        </p:grpSp>
        <p:grpSp>
          <p:nvGrpSpPr>
            <p:cNvPr id="51" name="Group 50">
              <a:extLst>
                <a:ext uri="{FF2B5EF4-FFF2-40B4-BE49-F238E27FC236}">
                  <a16:creationId xmlns:a16="http://schemas.microsoft.com/office/drawing/2014/main" id="{7B3E4285-B124-5A4C-B039-EAB3E3C28C16}"/>
                </a:ext>
              </a:extLst>
            </p:cNvPr>
            <p:cNvGrpSpPr/>
            <p:nvPr userDrawn="1"/>
          </p:nvGrpSpPr>
          <p:grpSpPr>
            <a:xfrm>
              <a:off x="8919639" y="2076167"/>
              <a:ext cx="789560" cy="648035"/>
              <a:chOff x="10495000" y="2076167"/>
              <a:chExt cx="789560" cy="648035"/>
            </a:xfrm>
          </p:grpSpPr>
          <p:pic>
            <p:nvPicPr>
              <p:cNvPr id="49" name="Picture 48">
                <a:extLst>
                  <a:ext uri="{FF2B5EF4-FFF2-40B4-BE49-F238E27FC236}">
                    <a16:creationId xmlns:a16="http://schemas.microsoft.com/office/drawing/2014/main" id="{23A3E72B-47E9-B44F-9D58-555012A2A529}"/>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499554" y="2076167"/>
                <a:ext cx="785006" cy="472334"/>
              </a:xfrm>
              <a:prstGeom prst="rect">
                <a:avLst/>
              </a:prstGeom>
            </p:spPr>
          </p:pic>
          <p:sp>
            <p:nvSpPr>
              <p:cNvPr id="74" name="TextBox 73">
                <a:extLst>
                  <a:ext uri="{FF2B5EF4-FFF2-40B4-BE49-F238E27FC236}">
                    <a16:creationId xmlns:a16="http://schemas.microsoft.com/office/drawing/2014/main" id="{3437713C-630B-9B4A-9CE1-DB238C3AE957}"/>
                  </a:ext>
                </a:extLst>
              </p:cNvPr>
              <p:cNvSpPr txBox="1"/>
              <p:nvPr userDrawn="1"/>
            </p:nvSpPr>
            <p:spPr>
              <a:xfrm>
                <a:off x="10495000" y="2524147"/>
                <a:ext cx="785006" cy="200055"/>
              </a:xfrm>
              <a:prstGeom prst="rect">
                <a:avLst/>
              </a:prstGeom>
              <a:noFill/>
            </p:spPr>
            <p:txBody>
              <a:bodyPr wrap="square" rtlCol="0">
                <a:spAutoFit/>
              </a:bodyPr>
              <a:lstStyle/>
              <a:p>
                <a:pPr algn="ctr"/>
                <a:r>
                  <a:rPr lang="en-GB" sz="700"/>
                  <a:t>China</a:t>
                </a:r>
              </a:p>
            </p:txBody>
          </p:sp>
        </p:grpSp>
      </p:grpSp>
      <p:grpSp>
        <p:nvGrpSpPr>
          <p:cNvPr id="163" name="Group 162">
            <a:extLst>
              <a:ext uri="{FF2B5EF4-FFF2-40B4-BE49-F238E27FC236}">
                <a16:creationId xmlns:a16="http://schemas.microsoft.com/office/drawing/2014/main" id="{8151DA59-EE89-F84D-8C4D-0167D7D398FE}"/>
              </a:ext>
            </a:extLst>
          </p:cNvPr>
          <p:cNvGrpSpPr/>
          <p:nvPr userDrawn="1"/>
        </p:nvGrpSpPr>
        <p:grpSpPr>
          <a:xfrm>
            <a:off x="940707" y="3528475"/>
            <a:ext cx="10355056" cy="650801"/>
            <a:chOff x="940707" y="3471497"/>
            <a:chExt cx="10355056" cy="650801"/>
          </a:xfrm>
        </p:grpSpPr>
        <p:grpSp>
          <p:nvGrpSpPr>
            <p:cNvPr id="127" name="Group 126">
              <a:extLst>
                <a:ext uri="{FF2B5EF4-FFF2-40B4-BE49-F238E27FC236}">
                  <a16:creationId xmlns:a16="http://schemas.microsoft.com/office/drawing/2014/main" id="{6D0AE4F3-85B0-7346-A2F7-A4BD9492C9EC}"/>
                </a:ext>
              </a:extLst>
            </p:cNvPr>
            <p:cNvGrpSpPr/>
            <p:nvPr userDrawn="1"/>
          </p:nvGrpSpPr>
          <p:grpSpPr>
            <a:xfrm>
              <a:off x="940707" y="3475153"/>
              <a:ext cx="791008" cy="642060"/>
              <a:chOff x="940707" y="3475153"/>
              <a:chExt cx="791008" cy="642060"/>
            </a:xfrm>
          </p:grpSpPr>
          <p:pic>
            <p:nvPicPr>
              <p:cNvPr id="12" name="Picture 11">
                <a:extLst>
                  <a:ext uri="{FF2B5EF4-FFF2-40B4-BE49-F238E27FC236}">
                    <a16:creationId xmlns:a16="http://schemas.microsoft.com/office/drawing/2014/main" id="{317D82D1-8A8B-F54D-8F60-5B14D927144E}"/>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46709" y="3475153"/>
                <a:ext cx="785006" cy="472334"/>
              </a:xfrm>
              <a:prstGeom prst="rect">
                <a:avLst/>
              </a:prstGeom>
            </p:spPr>
          </p:pic>
          <p:sp>
            <p:nvSpPr>
              <p:cNvPr id="84" name="TextBox 83">
                <a:extLst>
                  <a:ext uri="{FF2B5EF4-FFF2-40B4-BE49-F238E27FC236}">
                    <a16:creationId xmlns:a16="http://schemas.microsoft.com/office/drawing/2014/main" id="{4EEB89F5-6753-734A-A043-B9714B0CA042}"/>
                  </a:ext>
                </a:extLst>
              </p:cNvPr>
              <p:cNvSpPr txBox="1"/>
              <p:nvPr userDrawn="1"/>
            </p:nvSpPr>
            <p:spPr>
              <a:xfrm>
                <a:off x="940707" y="3917158"/>
                <a:ext cx="785006" cy="200055"/>
              </a:xfrm>
              <a:prstGeom prst="rect">
                <a:avLst/>
              </a:prstGeom>
              <a:noFill/>
            </p:spPr>
            <p:txBody>
              <a:bodyPr wrap="square" rtlCol="0">
                <a:spAutoFit/>
              </a:bodyPr>
              <a:lstStyle/>
              <a:p>
                <a:pPr algn="ctr"/>
                <a:r>
                  <a:rPr lang="en-GB" sz="700"/>
                  <a:t>Guyana</a:t>
                </a:r>
              </a:p>
            </p:txBody>
          </p:sp>
        </p:grpSp>
        <p:grpSp>
          <p:nvGrpSpPr>
            <p:cNvPr id="126" name="Group 125">
              <a:extLst>
                <a:ext uri="{FF2B5EF4-FFF2-40B4-BE49-F238E27FC236}">
                  <a16:creationId xmlns:a16="http://schemas.microsoft.com/office/drawing/2014/main" id="{90E8F2AB-8589-BC43-935C-F60E9D4CE64B}"/>
                </a:ext>
              </a:extLst>
            </p:cNvPr>
            <p:cNvGrpSpPr/>
            <p:nvPr userDrawn="1"/>
          </p:nvGrpSpPr>
          <p:grpSpPr>
            <a:xfrm>
              <a:off x="2535411" y="3475153"/>
              <a:ext cx="785006" cy="642060"/>
              <a:chOff x="2535411" y="3475153"/>
              <a:chExt cx="785006" cy="642060"/>
            </a:xfrm>
          </p:grpSpPr>
          <p:pic>
            <p:nvPicPr>
              <p:cNvPr id="13" name="Picture 12">
                <a:extLst>
                  <a:ext uri="{FF2B5EF4-FFF2-40B4-BE49-F238E27FC236}">
                    <a16:creationId xmlns:a16="http://schemas.microsoft.com/office/drawing/2014/main" id="{A5AA4E4B-AA70-CF4E-97CD-0884AB1DC84A}"/>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2535411" y="3475153"/>
                <a:ext cx="785006" cy="472334"/>
              </a:xfrm>
              <a:prstGeom prst="rect">
                <a:avLst/>
              </a:prstGeom>
            </p:spPr>
          </p:pic>
          <p:sp>
            <p:nvSpPr>
              <p:cNvPr id="85" name="TextBox 84">
                <a:extLst>
                  <a:ext uri="{FF2B5EF4-FFF2-40B4-BE49-F238E27FC236}">
                    <a16:creationId xmlns:a16="http://schemas.microsoft.com/office/drawing/2014/main" id="{52C55A0E-0F1A-494A-917E-ACA98707DA25}"/>
                  </a:ext>
                </a:extLst>
              </p:cNvPr>
              <p:cNvSpPr txBox="1"/>
              <p:nvPr userDrawn="1"/>
            </p:nvSpPr>
            <p:spPr>
              <a:xfrm>
                <a:off x="2547063" y="3917158"/>
                <a:ext cx="760285" cy="200055"/>
              </a:xfrm>
              <a:prstGeom prst="rect">
                <a:avLst/>
              </a:prstGeom>
              <a:noFill/>
            </p:spPr>
            <p:txBody>
              <a:bodyPr wrap="square" rtlCol="0">
                <a:spAutoFit/>
              </a:bodyPr>
              <a:lstStyle/>
              <a:p>
                <a:pPr algn="ctr"/>
                <a:r>
                  <a:rPr lang="en-GB" sz="700"/>
                  <a:t>India</a:t>
                </a:r>
              </a:p>
            </p:txBody>
          </p:sp>
        </p:grpSp>
        <p:grpSp>
          <p:nvGrpSpPr>
            <p:cNvPr id="125" name="Group 124">
              <a:extLst>
                <a:ext uri="{FF2B5EF4-FFF2-40B4-BE49-F238E27FC236}">
                  <a16:creationId xmlns:a16="http://schemas.microsoft.com/office/drawing/2014/main" id="{8621B906-7BAD-D646-90BF-FFC7F87A1C3B}"/>
                </a:ext>
              </a:extLst>
            </p:cNvPr>
            <p:cNvGrpSpPr/>
            <p:nvPr userDrawn="1"/>
          </p:nvGrpSpPr>
          <p:grpSpPr>
            <a:xfrm>
              <a:off x="4109703" y="3475153"/>
              <a:ext cx="785006" cy="642060"/>
              <a:chOff x="4109703" y="3475153"/>
              <a:chExt cx="785006" cy="642060"/>
            </a:xfrm>
          </p:grpSpPr>
          <p:pic>
            <p:nvPicPr>
              <p:cNvPr id="14" name="Picture 13">
                <a:extLst>
                  <a:ext uri="{FF2B5EF4-FFF2-40B4-BE49-F238E27FC236}">
                    <a16:creationId xmlns:a16="http://schemas.microsoft.com/office/drawing/2014/main" id="{2EB9AFFC-E40A-C449-A297-D0F2ED70F5C3}"/>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4109703" y="3475153"/>
                <a:ext cx="785006" cy="472334"/>
              </a:xfrm>
              <a:prstGeom prst="rect">
                <a:avLst/>
              </a:prstGeom>
            </p:spPr>
          </p:pic>
          <p:sp>
            <p:nvSpPr>
              <p:cNvPr id="86" name="TextBox 85">
                <a:extLst>
                  <a:ext uri="{FF2B5EF4-FFF2-40B4-BE49-F238E27FC236}">
                    <a16:creationId xmlns:a16="http://schemas.microsoft.com/office/drawing/2014/main" id="{EB444315-7801-714A-B343-69232735109D}"/>
                  </a:ext>
                </a:extLst>
              </p:cNvPr>
              <p:cNvSpPr txBox="1"/>
              <p:nvPr userDrawn="1"/>
            </p:nvSpPr>
            <p:spPr>
              <a:xfrm>
                <a:off x="4113187" y="3917158"/>
                <a:ext cx="780870" cy="200055"/>
              </a:xfrm>
              <a:prstGeom prst="rect">
                <a:avLst/>
              </a:prstGeom>
              <a:noFill/>
            </p:spPr>
            <p:txBody>
              <a:bodyPr wrap="square" rtlCol="0">
                <a:spAutoFit/>
              </a:bodyPr>
              <a:lstStyle/>
              <a:p>
                <a:pPr algn="ctr"/>
                <a:r>
                  <a:rPr lang="en-GB" sz="700"/>
                  <a:t>Jamaica</a:t>
                </a:r>
              </a:p>
            </p:txBody>
          </p:sp>
        </p:grpSp>
        <p:grpSp>
          <p:nvGrpSpPr>
            <p:cNvPr id="124" name="Group 123">
              <a:extLst>
                <a:ext uri="{FF2B5EF4-FFF2-40B4-BE49-F238E27FC236}">
                  <a16:creationId xmlns:a16="http://schemas.microsoft.com/office/drawing/2014/main" id="{07061207-5B9A-FF44-BE96-AF0DABE73501}"/>
                </a:ext>
              </a:extLst>
            </p:cNvPr>
            <p:cNvGrpSpPr/>
            <p:nvPr userDrawn="1"/>
          </p:nvGrpSpPr>
          <p:grpSpPr>
            <a:xfrm>
              <a:off x="5686355" y="3477107"/>
              <a:ext cx="802288" cy="640106"/>
              <a:chOff x="5686355" y="3477107"/>
              <a:chExt cx="802288" cy="640106"/>
            </a:xfrm>
          </p:grpSpPr>
          <p:pic>
            <p:nvPicPr>
              <p:cNvPr id="15" name="Picture 14">
                <a:extLst>
                  <a:ext uri="{FF2B5EF4-FFF2-40B4-BE49-F238E27FC236}">
                    <a16:creationId xmlns:a16="http://schemas.microsoft.com/office/drawing/2014/main" id="{9C04F0E6-C38B-9043-A1DF-E6108ED46570}"/>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5703637" y="3477107"/>
                <a:ext cx="785006" cy="472334"/>
              </a:xfrm>
              <a:prstGeom prst="rect">
                <a:avLst/>
              </a:prstGeom>
            </p:spPr>
          </p:pic>
          <p:sp>
            <p:nvSpPr>
              <p:cNvPr id="87" name="TextBox 86">
                <a:extLst>
                  <a:ext uri="{FF2B5EF4-FFF2-40B4-BE49-F238E27FC236}">
                    <a16:creationId xmlns:a16="http://schemas.microsoft.com/office/drawing/2014/main" id="{E2AE3FC1-05AD-F54A-A595-0384A519EE6A}"/>
                  </a:ext>
                </a:extLst>
              </p:cNvPr>
              <p:cNvSpPr txBox="1"/>
              <p:nvPr userDrawn="1"/>
            </p:nvSpPr>
            <p:spPr>
              <a:xfrm>
                <a:off x="5686355" y="3917158"/>
                <a:ext cx="785006" cy="200055"/>
              </a:xfrm>
              <a:prstGeom prst="rect">
                <a:avLst/>
              </a:prstGeom>
              <a:noFill/>
            </p:spPr>
            <p:txBody>
              <a:bodyPr wrap="square" rtlCol="0">
                <a:spAutoFit/>
              </a:bodyPr>
              <a:lstStyle/>
              <a:p>
                <a:pPr algn="ctr"/>
                <a:r>
                  <a:rPr lang="en-GB" sz="700"/>
                  <a:t>Kenya</a:t>
                </a:r>
              </a:p>
            </p:txBody>
          </p:sp>
        </p:grpSp>
        <p:grpSp>
          <p:nvGrpSpPr>
            <p:cNvPr id="123" name="Group 122">
              <a:extLst>
                <a:ext uri="{FF2B5EF4-FFF2-40B4-BE49-F238E27FC236}">
                  <a16:creationId xmlns:a16="http://schemas.microsoft.com/office/drawing/2014/main" id="{CFB494E3-A9CC-2F49-8EAD-43FCAE9E8C0C}"/>
                </a:ext>
              </a:extLst>
            </p:cNvPr>
            <p:cNvGrpSpPr/>
            <p:nvPr userDrawn="1"/>
          </p:nvGrpSpPr>
          <p:grpSpPr>
            <a:xfrm>
              <a:off x="7294482" y="3471497"/>
              <a:ext cx="793793" cy="645716"/>
              <a:chOff x="7294482" y="3471497"/>
              <a:chExt cx="793793" cy="645716"/>
            </a:xfrm>
          </p:grpSpPr>
          <p:pic>
            <p:nvPicPr>
              <p:cNvPr id="16" name="Picture 15">
                <a:extLst>
                  <a:ext uri="{FF2B5EF4-FFF2-40B4-BE49-F238E27FC236}">
                    <a16:creationId xmlns:a16="http://schemas.microsoft.com/office/drawing/2014/main" id="{B8B1FEEA-D157-6C4B-8DD8-6E49B89116A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04702" y="3471497"/>
                <a:ext cx="783573" cy="472334"/>
              </a:xfrm>
              <a:prstGeom prst="rect">
                <a:avLst/>
              </a:prstGeom>
            </p:spPr>
          </p:pic>
          <p:sp>
            <p:nvSpPr>
              <p:cNvPr id="88" name="TextBox 87">
                <a:extLst>
                  <a:ext uri="{FF2B5EF4-FFF2-40B4-BE49-F238E27FC236}">
                    <a16:creationId xmlns:a16="http://schemas.microsoft.com/office/drawing/2014/main" id="{9A764482-A845-6E41-B29E-D55075B07BB8}"/>
                  </a:ext>
                </a:extLst>
              </p:cNvPr>
              <p:cNvSpPr txBox="1"/>
              <p:nvPr userDrawn="1"/>
            </p:nvSpPr>
            <p:spPr>
              <a:xfrm>
                <a:off x="7294482" y="3917158"/>
                <a:ext cx="785006" cy="200055"/>
              </a:xfrm>
              <a:prstGeom prst="rect">
                <a:avLst/>
              </a:prstGeom>
              <a:noFill/>
            </p:spPr>
            <p:txBody>
              <a:bodyPr wrap="square" rtlCol="0">
                <a:spAutoFit/>
              </a:bodyPr>
              <a:lstStyle/>
              <a:p>
                <a:pPr algn="ctr"/>
                <a:r>
                  <a:rPr lang="en-GB" sz="700"/>
                  <a:t>Malawi</a:t>
                </a:r>
              </a:p>
            </p:txBody>
          </p:sp>
        </p:grpSp>
        <p:grpSp>
          <p:nvGrpSpPr>
            <p:cNvPr id="122" name="Group 121">
              <a:extLst>
                <a:ext uri="{FF2B5EF4-FFF2-40B4-BE49-F238E27FC236}">
                  <a16:creationId xmlns:a16="http://schemas.microsoft.com/office/drawing/2014/main" id="{D182AA25-5842-EF49-A94B-213E48FED90A}"/>
                </a:ext>
              </a:extLst>
            </p:cNvPr>
            <p:cNvGrpSpPr/>
            <p:nvPr userDrawn="1"/>
          </p:nvGrpSpPr>
          <p:grpSpPr>
            <a:xfrm>
              <a:off x="8894837" y="3482192"/>
              <a:ext cx="809808" cy="640106"/>
              <a:chOff x="8906412" y="3482192"/>
              <a:chExt cx="809808" cy="640106"/>
            </a:xfrm>
          </p:grpSpPr>
          <p:pic>
            <p:nvPicPr>
              <p:cNvPr id="17" name="Picture 16">
                <a:extLst>
                  <a:ext uri="{FF2B5EF4-FFF2-40B4-BE49-F238E27FC236}">
                    <a16:creationId xmlns:a16="http://schemas.microsoft.com/office/drawing/2014/main" id="{79BF735D-5185-3344-B590-B5556D74C21A}"/>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8931214" y="3482192"/>
                <a:ext cx="785006" cy="472334"/>
              </a:xfrm>
              <a:prstGeom prst="rect">
                <a:avLst/>
              </a:prstGeom>
            </p:spPr>
          </p:pic>
          <p:sp>
            <p:nvSpPr>
              <p:cNvPr id="89" name="TextBox 88">
                <a:extLst>
                  <a:ext uri="{FF2B5EF4-FFF2-40B4-BE49-F238E27FC236}">
                    <a16:creationId xmlns:a16="http://schemas.microsoft.com/office/drawing/2014/main" id="{82C5C616-D16B-B74D-AAC7-A7E00F3D8797}"/>
                  </a:ext>
                </a:extLst>
              </p:cNvPr>
              <p:cNvSpPr txBox="1"/>
              <p:nvPr userDrawn="1"/>
            </p:nvSpPr>
            <p:spPr>
              <a:xfrm>
                <a:off x="8906412" y="3922243"/>
                <a:ext cx="785006" cy="200055"/>
              </a:xfrm>
              <a:prstGeom prst="rect">
                <a:avLst/>
              </a:prstGeom>
              <a:noFill/>
            </p:spPr>
            <p:txBody>
              <a:bodyPr wrap="square" rtlCol="0">
                <a:spAutoFit/>
              </a:bodyPr>
              <a:lstStyle/>
              <a:p>
                <a:pPr algn="ctr"/>
                <a:r>
                  <a:rPr lang="en-GB" sz="700"/>
                  <a:t>Malaysia</a:t>
                </a:r>
              </a:p>
            </p:txBody>
          </p:sp>
        </p:grpSp>
        <p:grpSp>
          <p:nvGrpSpPr>
            <p:cNvPr id="121" name="Group 120">
              <a:extLst>
                <a:ext uri="{FF2B5EF4-FFF2-40B4-BE49-F238E27FC236}">
                  <a16:creationId xmlns:a16="http://schemas.microsoft.com/office/drawing/2014/main" id="{1D429C44-E9D8-FC40-B45C-AB6ACBA3F4AC}"/>
                </a:ext>
              </a:extLst>
            </p:cNvPr>
            <p:cNvGrpSpPr/>
            <p:nvPr userDrawn="1"/>
          </p:nvGrpSpPr>
          <p:grpSpPr>
            <a:xfrm>
              <a:off x="10482197" y="3471497"/>
              <a:ext cx="813566" cy="645716"/>
              <a:chOff x="10493772" y="3471497"/>
              <a:chExt cx="813566" cy="645716"/>
            </a:xfrm>
          </p:grpSpPr>
          <p:pic>
            <p:nvPicPr>
              <p:cNvPr id="18" name="Picture 17">
                <a:extLst>
                  <a:ext uri="{FF2B5EF4-FFF2-40B4-BE49-F238E27FC236}">
                    <a16:creationId xmlns:a16="http://schemas.microsoft.com/office/drawing/2014/main" id="{4C4CFFED-7E22-9546-856A-48649EC49E1C}"/>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0522332" y="3471497"/>
                <a:ext cx="785006" cy="472334"/>
              </a:xfrm>
              <a:prstGeom prst="rect">
                <a:avLst/>
              </a:prstGeom>
            </p:spPr>
          </p:pic>
          <p:sp>
            <p:nvSpPr>
              <p:cNvPr id="90" name="TextBox 89">
                <a:extLst>
                  <a:ext uri="{FF2B5EF4-FFF2-40B4-BE49-F238E27FC236}">
                    <a16:creationId xmlns:a16="http://schemas.microsoft.com/office/drawing/2014/main" id="{3C1D52B9-F4CB-064D-A73C-F8C053918B25}"/>
                  </a:ext>
                </a:extLst>
              </p:cNvPr>
              <p:cNvSpPr txBox="1"/>
              <p:nvPr userDrawn="1"/>
            </p:nvSpPr>
            <p:spPr>
              <a:xfrm>
                <a:off x="10493772" y="3917158"/>
                <a:ext cx="785006" cy="200055"/>
              </a:xfrm>
              <a:prstGeom prst="rect">
                <a:avLst/>
              </a:prstGeom>
              <a:noFill/>
            </p:spPr>
            <p:txBody>
              <a:bodyPr wrap="square" rtlCol="0">
                <a:spAutoFit/>
              </a:bodyPr>
              <a:lstStyle/>
              <a:p>
                <a:pPr algn="ctr"/>
                <a:r>
                  <a:rPr lang="en-GB" sz="700"/>
                  <a:t>Mauritius</a:t>
                </a:r>
              </a:p>
            </p:txBody>
          </p:sp>
        </p:grpSp>
      </p:grpSp>
      <p:grpSp>
        <p:nvGrpSpPr>
          <p:cNvPr id="164" name="Group 163">
            <a:extLst>
              <a:ext uri="{FF2B5EF4-FFF2-40B4-BE49-F238E27FC236}">
                <a16:creationId xmlns:a16="http://schemas.microsoft.com/office/drawing/2014/main" id="{7774D391-FC5D-D54B-9955-91DC35AEEA45}"/>
              </a:ext>
            </a:extLst>
          </p:cNvPr>
          <p:cNvGrpSpPr/>
          <p:nvPr userDrawn="1"/>
        </p:nvGrpSpPr>
        <p:grpSpPr>
          <a:xfrm>
            <a:off x="940707" y="4225682"/>
            <a:ext cx="10343853" cy="653989"/>
            <a:chOff x="940707" y="4182584"/>
            <a:chExt cx="10343853" cy="653989"/>
          </a:xfrm>
        </p:grpSpPr>
        <p:grpSp>
          <p:nvGrpSpPr>
            <p:cNvPr id="128" name="Group 127">
              <a:extLst>
                <a:ext uri="{FF2B5EF4-FFF2-40B4-BE49-F238E27FC236}">
                  <a16:creationId xmlns:a16="http://schemas.microsoft.com/office/drawing/2014/main" id="{DEC49A65-35FF-C34B-9809-393AAE3F8932}"/>
                </a:ext>
              </a:extLst>
            </p:cNvPr>
            <p:cNvGrpSpPr/>
            <p:nvPr userDrawn="1"/>
          </p:nvGrpSpPr>
          <p:grpSpPr>
            <a:xfrm>
              <a:off x="940707" y="4182584"/>
              <a:ext cx="791008" cy="648904"/>
              <a:chOff x="940707" y="4182584"/>
              <a:chExt cx="791008" cy="648904"/>
            </a:xfrm>
          </p:grpSpPr>
          <p:pic>
            <p:nvPicPr>
              <p:cNvPr id="20" name="Picture 19">
                <a:extLst>
                  <a:ext uri="{FF2B5EF4-FFF2-40B4-BE49-F238E27FC236}">
                    <a16:creationId xmlns:a16="http://schemas.microsoft.com/office/drawing/2014/main" id="{6CD2DAB1-4925-D14B-B4D6-2618AD0729B6}"/>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946709" y="4182584"/>
                <a:ext cx="785006" cy="472334"/>
              </a:xfrm>
              <a:prstGeom prst="rect">
                <a:avLst/>
              </a:prstGeom>
            </p:spPr>
          </p:pic>
          <p:sp>
            <p:nvSpPr>
              <p:cNvPr id="92" name="TextBox 91">
                <a:extLst>
                  <a:ext uri="{FF2B5EF4-FFF2-40B4-BE49-F238E27FC236}">
                    <a16:creationId xmlns:a16="http://schemas.microsoft.com/office/drawing/2014/main" id="{2437E422-5DFF-2849-9849-EAAB4949E240}"/>
                  </a:ext>
                </a:extLst>
              </p:cNvPr>
              <p:cNvSpPr txBox="1"/>
              <p:nvPr userDrawn="1"/>
            </p:nvSpPr>
            <p:spPr>
              <a:xfrm>
                <a:off x="940707" y="4631433"/>
                <a:ext cx="785006" cy="200055"/>
              </a:xfrm>
              <a:prstGeom prst="rect">
                <a:avLst/>
              </a:prstGeom>
              <a:noFill/>
            </p:spPr>
            <p:txBody>
              <a:bodyPr wrap="square" rtlCol="0">
                <a:spAutoFit/>
              </a:bodyPr>
              <a:lstStyle/>
              <a:p>
                <a:pPr algn="ctr"/>
                <a:r>
                  <a:rPr lang="en-GB" sz="700"/>
                  <a:t>Montserrat</a:t>
                </a:r>
              </a:p>
            </p:txBody>
          </p:sp>
        </p:grpSp>
        <p:grpSp>
          <p:nvGrpSpPr>
            <p:cNvPr id="129" name="Group 128">
              <a:extLst>
                <a:ext uri="{FF2B5EF4-FFF2-40B4-BE49-F238E27FC236}">
                  <a16:creationId xmlns:a16="http://schemas.microsoft.com/office/drawing/2014/main" id="{C49B8FBB-6367-F14C-AD25-B5CDE2033BB7}"/>
                </a:ext>
              </a:extLst>
            </p:cNvPr>
            <p:cNvGrpSpPr/>
            <p:nvPr userDrawn="1"/>
          </p:nvGrpSpPr>
          <p:grpSpPr>
            <a:xfrm>
              <a:off x="2531614" y="4182584"/>
              <a:ext cx="788803" cy="648904"/>
              <a:chOff x="2531614" y="4182584"/>
              <a:chExt cx="788803" cy="648904"/>
            </a:xfrm>
          </p:grpSpPr>
          <p:pic>
            <p:nvPicPr>
              <p:cNvPr id="21" name="Picture 20">
                <a:extLst>
                  <a:ext uri="{FF2B5EF4-FFF2-40B4-BE49-F238E27FC236}">
                    <a16:creationId xmlns:a16="http://schemas.microsoft.com/office/drawing/2014/main" id="{B707DD0D-9625-534E-9AC1-EC47A38F6F30}"/>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2531614" y="4182584"/>
                <a:ext cx="785006" cy="472334"/>
              </a:xfrm>
              <a:prstGeom prst="rect">
                <a:avLst/>
              </a:prstGeom>
            </p:spPr>
          </p:pic>
          <p:sp>
            <p:nvSpPr>
              <p:cNvPr id="93" name="TextBox 92">
                <a:extLst>
                  <a:ext uri="{FF2B5EF4-FFF2-40B4-BE49-F238E27FC236}">
                    <a16:creationId xmlns:a16="http://schemas.microsoft.com/office/drawing/2014/main" id="{DEFE8929-E40F-FD44-9D1E-57FA6810228E}"/>
                  </a:ext>
                </a:extLst>
              </p:cNvPr>
              <p:cNvSpPr txBox="1"/>
              <p:nvPr userDrawn="1"/>
            </p:nvSpPr>
            <p:spPr>
              <a:xfrm>
                <a:off x="2532999" y="4631433"/>
                <a:ext cx="787418" cy="200055"/>
              </a:xfrm>
              <a:prstGeom prst="rect">
                <a:avLst/>
              </a:prstGeom>
              <a:noFill/>
            </p:spPr>
            <p:txBody>
              <a:bodyPr wrap="square" rtlCol="0">
                <a:spAutoFit/>
              </a:bodyPr>
              <a:lstStyle/>
              <a:p>
                <a:pPr algn="ctr"/>
                <a:r>
                  <a:rPr lang="en-GB" sz="700"/>
                  <a:t>Myanmar</a:t>
                </a:r>
              </a:p>
            </p:txBody>
          </p:sp>
        </p:grpSp>
        <p:grpSp>
          <p:nvGrpSpPr>
            <p:cNvPr id="130" name="Group 129">
              <a:extLst>
                <a:ext uri="{FF2B5EF4-FFF2-40B4-BE49-F238E27FC236}">
                  <a16:creationId xmlns:a16="http://schemas.microsoft.com/office/drawing/2014/main" id="{9A3B4C91-2E3D-6040-A5A2-EB5584F94294}"/>
                </a:ext>
              </a:extLst>
            </p:cNvPr>
            <p:cNvGrpSpPr/>
            <p:nvPr userDrawn="1"/>
          </p:nvGrpSpPr>
          <p:grpSpPr>
            <a:xfrm>
              <a:off x="4102109" y="4182584"/>
              <a:ext cx="788853" cy="648904"/>
              <a:chOff x="4102109" y="4182584"/>
              <a:chExt cx="788853" cy="648904"/>
            </a:xfrm>
          </p:grpSpPr>
          <p:pic>
            <p:nvPicPr>
              <p:cNvPr id="22" name="Picture 21">
                <a:extLst>
                  <a:ext uri="{FF2B5EF4-FFF2-40B4-BE49-F238E27FC236}">
                    <a16:creationId xmlns:a16="http://schemas.microsoft.com/office/drawing/2014/main" id="{8A6F4234-21C0-D241-9465-983771505CBA}"/>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4102109" y="4182584"/>
                <a:ext cx="785006" cy="472334"/>
              </a:xfrm>
              <a:prstGeom prst="rect">
                <a:avLst/>
              </a:prstGeom>
            </p:spPr>
          </p:pic>
          <p:sp>
            <p:nvSpPr>
              <p:cNvPr id="94" name="TextBox 93">
                <a:extLst>
                  <a:ext uri="{FF2B5EF4-FFF2-40B4-BE49-F238E27FC236}">
                    <a16:creationId xmlns:a16="http://schemas.microsoft.com/office/drawing/2014/main" id="{66B458FB-5E72-6546-94A5-8B1F840EBD2F}"/>
                  </a:ext>
                </a:extLst>
              </p:cNvPr>
              <p:cNvSpPr txBox="1"/>
              <p:nvPr userDrawn="1"/>
            </p:nvSpPr>
            <p:spPr>
              <a:xfrm>
                <a:off x="4109051" y="4631433"/>
                <a:ext cx="781911" cy="200055"/>
              </a:xfrm>
              <a:prstGeom prst="rect">
                <a:avLst/>
              </a:prstGeom>
              <a:noFill/>
            </p:spPr>
            <p:txBody>
              <a:bodyPr wrap="square" rtlCol="0">
                <a:spAutoFit/>
              </a:bodyPr>
              <a:lstStyle/>
              <a:p>
                <a:pPr algn="ctr"/>
                <a:r>
                  <a:rPr lang="en-GB" sz="700"/>
                  <a:t>Nigeria</a:t>
                </a:r>
              </a:p>
            </p:txBody>
          </p:sp>
        </p:grpSp>
        <p:grpSp>
          <p:nvGrpSpPr>
            <p:cNvPr id="131" name="Group 130">
              <a:extLst>
                <a:ext uri="{FF2B5EF4-FFF2-40B4-BE49-F238E27FC236}">
                  <a16:creationId xmlns:a16="http://schemas.microsoft.com/office/drawing/2014/main" id="{B3E0BDDA-DC64-9941-850C-C55A0320E6A7}"/>
                </a:ext>
              </a:extLst>
            </p:cNvPr>
            <p:cNvGrpSpPr/>
            <p:nvPr userDrawn="1"/>
          </p:nvGrpSpPr>
          <p:grpSpPr>
            <a:xfrm>
              <a:off x="5686355" y="4182584"/>
              <a:ext cx="790897" cy="648904"/>
              <a:chOff x="5686355" y="4182584"/>
              <a:chExt cx="790897" cy="648904"/>
            </a:xfrm>
          </p:grpSpPr>
          <p:pic>
            <p:nvPicPr>
              <p:cNvPr id="23" name="Picture 22">
                <a:extLst>
                  <a:ext uri="{FF2B5EF4-FFF2-40B4-BE49-F238E27FC236}">
                    <a16:creationId xmlns:a16="http://schemas.microsoft.com/office/drawing/2014/main" id="{7FF3DB07-FEB8-4442-AF18-F3E407204F74}"/>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5692246" y="4182584"/>
                <a:ext cx="785006" cy="472334"/>
              </a:xfrm>
              <a:prstGeom prst="rect">
                <a:avLst/>
              </a:prstGeom>
            </p:spPr>
          </p:pic>
          <p:sp>
            <p:nvSpPr>
              <p:cNvPr id="95" name="TextBox 94">
                <a:extLst>
                  <a:ext uri="{FF2B5EF4-FFF2-40B4-BE49-F238E27FC236}">
                    <a16:creationId xmlns:a16="http://schemas.microsoft.com/office/drawing/2014/main" id="{EB757451-DFB5-9A47-9E85-7B26C5823360}"/>
                  </a:ext>
                </a:extLst>
              </p:cNvPr>
              <p:cNvSpPr txBox="1"/>
              <p:nvPr userDrawn="1"/>
            </p:nvSpPr>
            <p:spPr>
              <a:xfrm>
                <a:off x="5686355" y="4631433"/>
                <a:ext cx="785006" cy="200055"/>
              </a:xfrm>
              <a:prstGeom prst="rect">
                <a:avLst/>
              </a:prstGeom>
              <a:noFill/>
            </p:spPr>
            <p:txBody>
              <a:bodyPr wrap="square" rtlCol="0">
                <a:spAutoFit/>
              </a:bodyPr>
              <a:lstStyle/>
              <a:p>
                <a:pPr algn="ctr"/>
                <a:r>
                  <a:rPr lang="en-GB" sz="700"/>
                  <a:t>Pakistan</a:t>
                </a:r>
              </a:p>
            </p:txBody>
          </p:sp>
        </p:grpSp>
        <p:grpSp>
          <p:nvGrpSpPr>
            <p:cNvPr id="132" name="Group 131">
              <a:extLst>
                <a:ext uri="{FF2B5EF4-FFF2-40B4-BE49-F238E27FC236}">
                  <a16:creationId xmlns:a16="http://schemas.microsoft.com/office/drawing/2014/main" id="{3F52E9A3-F7EA-0E42-9561-9406E7F585C3}"/>
                </a:ext>
              </a:extLst>
            </p:cNvPr>
            <p:cNvGrpSpPr/>
            <p:nvPr userDrawn="1"/>
          </p:nvGrpSpPr>
          <p:grpSpPr>
            <a:xfrm>
              <a:off x="7140349" y="4182584"/>
              <a:ext cx="1093272" cy="644613"/>
              <a:chOff x="7140349" y="4182584"/>
              <a:chExt cx="1093272" cy="644613"/>
            </a:xfrm>
          </p:grpSpPr>
          <p:pic>
            <p:nvPicPr>
              <p:cNvPr id="24" name="Picture 23">
                <a:extLst>
                  <a:ext uri="{FF2B5EF4-FFF2-40B4-BE49-F238E27FC236}">
                    <a16:creationId xmlns:a16="http://schemas.microsoft.com/office/drawing/2014/main" id="{138CA3BF-0A6E-3540-A223-254817398FA8}"/>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7300336" y="4182584"/>
                <a:ext cx="785006" cy="472334"/>
              </a:xfrm>
              <a:prstGeom prst="rect">
                <a:avLst/>
              </a:prstGeom>
            </p:spPr>
          </p:pic>
          <p:sp>
            <p:nvSpPr>
              <p:cNvPr id="96" name="TextBox 95">
                <a:extLst>
                  <a:ext uri="{FF2B5EF4-FFF2-40B4-BE49-F238E27FC236}">
                    <a16:creationId xmlns:a16="http://schemas.microsoft.com/office/drawing/2014/main" id="{3FB7DE9B-CC60-AB4D-A91D-1E65E940B1F3}"/>
                  </a:ext>
                </a:extLst>
              </p:cNvPr>
              <p:cNvSpPr txBox="1"/>
              <p:nvPr userDrawn="1"/>
            </p:nvSpPr>
            <p:spPr>
              <a:xfrm>
                <a:off x="7140349" y="4627142"/>
                <a:ext cx="1093272" cy="200055"/>
              </a:xfrm>
              <a:prstGeom prst="rect">
                <a:avLst/>
              </a:prstGeom>
              <a:noFill/>
            </p:spPr>
            <p:txBody>
              <a:bodyPr wrap="square" rtlCol="0">
                <a:spAutoFit/>
              </a:bodyPr>
              <a:lstStyle/>
              <a:p>
                <a:pPr algn="ctr"/>
                <a:r>
                  <a:rPr lang="en-GB" sz="700"/>
                  <a:t>Papua New Guinea</a:t>
                </a:r>
              </a:p>
            </p:txBody>
          </p:sp>
        </p:grpSp>
        <p:grpSp>
          <p:nvGrpSpPr>
            <p:cNvPr id="133" name="Group 132">
              <a:extLst>
                <a:ext uri="{FF2B5EF4-FFF2-40B4-BE49-F238E27FC236}">
                  <a16:creationId xmlns:a16="http://schemas.microsoft.com/office/drawing/2014/main" id="{35E5BB85-7347-B242-8DF1-6B177EB5DDD8}"/>
                </a:ext>
              </a:extLst>
            </p:cNvPr>
            <p:cNvGrpSpPr/>
            <p:nvPr userDrawn="1"/>
          </p:nvGrpSpPr>
          <p:grpSpPr>
            <a:xfrm>
              <a:off x="8906412" y="4187669"/>
              <a:ext cx="790823" cy="648904"/>
              <a:chOff x="8906412" y="4187669"/>
              <a:chExt cx="790823" cy="648904"/>
            </a:xfrm>
          </p:grpSpPr>
          <p:pic>
            <p:nvPicPr>
              <p:cNvPr id="25" name="Picture 24">
                <a:extLst>
                  <a:ext uri="{FF2B5EF4-FFF2-40B4-BE49-F238E27FC236}">
                    <a16:creationId xmlns:a16="http://schemas.microsoft.com/office/drawing/2014/main" id="{C60FB054-4804-9640-905B-192737E8671C}"/>
                  </a:ext>
                </a:extLst>
              </p:cNvPr>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8912229" y="4187669"/>
                <a:ext cx="785006" cy="472334"/>
              </a:xfrm>
              <a:prstGeom prst="rect">
                <a:avLst/>
              </a:prstGeom>
            </p:spPr>
          </p:pic>
          <p:sp>
            <p:nvSpPr>
              <p:cNvPr id="97" name="TextBox 96">
                <a:extLst>
                  <a:ext uri="{FF2B5EF4-FFF2-40B4-BE49-F238E27FC236}">
                    <a16:creationId xmlns:a16="http://schemas.microsoft.com/office/drawing/2014/main" id="{9C9514EA-7D04-E74D-8ED9-B4BBA6C86A4B}"/>
                  </a:ext>
                </a:extLst>
              </p:cNvPr>
              <p:cNvSpPr txBox="1"/>
              <p:nvPr userDrawn="1"/>
            </p:nvSpPr>
            <p:spPr>
              <a:xfrm>
                <a:off x="8906412" y="4636518"/>
                <a:ext cx="785006" cy="200055"/>
              </a:xfrm>
              <a:prstGeom prst="rect">
                <a:avLst/>
              </a:prstGeom>
              <a:noFill/>
            </p:spPr>
            <p:txBody>
              <a:bodyPr wrap="square" rtlCol="0">
                <a:spAutoFit/>
              </a:bodyPr>
              <a:lstStyle/>
              <a:p>
                <a:pPr algn="ctr"/>
                <a:r>
                  <a:rPr lang="en-GB" sz="700"/>
                  <a:t>Philippines</a:t>
                </a:r>
              </a:p>
            </p:txBody>
          </p:sp>
        </p:grpSp>
        <p:grpSp>
          <p:nvGrpSpPr>
            <p:cNvPr id="134" name="Group 133">
              <a:extLst>
                <a:ext uri="{FF2B5EF4-FFF2-40B4-BE49-F238E27FC236}">
                  <a16:creationId xmlns:a16="http://schemas.microsoft.com/office/drawing/2014/main" id="{FC832CF2-6BEC-034C-8D50-DB634BCAC8C7}"/>
                </a:ext>
              </a:extLst>
            </p:cNvPr>
            <p:cNvGrpSpPr/>
            <p:nvPr userDrawn="1"/>
          </p:nvGrpSpPr>
          <p:grpSpPr>
            <a:xfrm>
              <a:off x="10493772" y="4182584"/>
              <a:ext cx="790788" cy="648904"/>
              <a:chOff x="10493772" y="4182584"/>
              <a:chExt cx="790788" cy="648904"/>
            </a:xfrm>
          </p:grpSpPr>
          <p:pic>
            <p:nvPicPr>
              <p:cNvPr id="26" name="Picture 25">
                <a:extLst>
                  <a:ext uri="{FF2B5EF4-FFF2-40B4-BE49-F238E27FC236}">
                    <a16:creationId xmlns:a16="http://schemas.microsoft.com/office/drawing/2014/main" id="{C4D453A2-F21B-1443-90B4-73597F82FCE7}"/>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10499554" y="4182584"/>
                <a:ext cx="785006" cy="472334"/>
              </a:xfrm>
              <a:prstGeom prst="rect">
                <a:avLst/>
              </a:prstGeom>
            </p:spPr>
          </p:pic>
          <p:sp>
            <p:nvSpPr>
              <p:cNvPr id="98" name="TextBox 97">
                <a:extLst>
                  <a:ext uri="{FF2B5EF4-FFF2-40B4-BE49-F238E27FC236}">
                    <a16:creationId xmlns:a16="http://schemas.microsoft.com/office/drawing/2014/main" id="{2687C57E-9A05-3D44-96AB-C36AC783041D}"/>
                  </a:ext>
                </a:extLst>
              </p:cNvPr>
              <p:cNvSpPr txBox="1"/>
              <p:nvPr userDrawn="1"/>
            </p:nvSpPr>
            <p:spPr>
              <a:xfrm>
                <a:off x="10493772" y="4631433"/>
                <a:ext cx="785006" cy="200055"/>
              </a:xfrm>
              <a:prstGeom prst="rect">
                <a:avLst/>
              </a:prstGeom>
              <a:noFill/>
            </p:spPr>
            <p:txBody>
              <a:bodyPr wrap="square" rtlCol="0">
                <a:spAutoFit/>
              </a:bodyPr>
              <a:lstStyle/>
              <a:p>
                <a:pPr algn="ctr"/>
                <a:r>
                  <a:rPr lang="en-GB" sz="700"/>
                  <a:t>Rwanda</a:t>
                </a:r>
              </a:p>
            </p:txBody>
          </p:sp>
        </p:grpSp>
      </p:grpSp>
      <p:grpSp>
        <p:nvGrpSpPr>
          <p:cNvPr id="165" name="Group 164">
            <a:extLst>
              <a:ext uri="{FF2B5EF4-FFF2-40B4-BE49-F238E27FC236}">
                <a16:creationId xmlns:a16="http://schemas.microsoft.com/office/drawing/2014/main" id="{7216FA8D-C33B-7D46-AB2D-B4026F5D55B9}"/>
              </a:ext>
            </a:extLst>
          </p:cNvPr>
          <p:cNvGrpSpPr/>
          <p:nvPr userDrawn="1"/>
        </p:nvGrpSpPr>
        <p:grpSpPr>
          <a:xfrm>
            <a:off x="940707" y="4909586"/>
            <a:ext cx="10343853" cy="670617"/>
            <a:chOff x="940707" y="4876806"/>
            <a:chExt cx="10343853" cy="670617"/>
          </a:xfrm>
        </p:grpSpPr>
        <p:grpSp>
          <p:nvGrpSpPr>
            <p:cNvPr id="149" name="Group 148">
              <a:extLst>
                <a:ext uri="{FF2B5EF4-FFF2-40B4-BE49-F238E27FC236}">
                  <a16:creationId xmlns:a16="http://schemas.microsoft.com/office/drawing/2014/main" id="{649001AD-B737-9D4B-8A3F-F9DC2A5DF2BE}"/>
                </a:ext>
              </a:extLst>
            </p:cNvPr>
            <p:cNvGrpSpPr/>
            <p:nvPr userDrawn="1"/>
          </p:nvGrpSpPr>
          <p:grpSpPr>
            <a:xfrm>
              <a:off x="940707" y="4876806"/>
              <a:ext cx="796777" cy="665532"/>
              <a:chOff x="940707" y="4876806"/>
              <a:chExt cx="796777" cy="665532"/>
            </a:xfrm>
          </p:grpSpPr>
          <p:pic>
            <p:nvPicPr>
              <p:cNvPr id="28" name="Picture 27">
                <a:extLst>
                  <a:ext uri="{FF2B5EF4-FFF2-40B4-BE49-F238E27FC236}">
                    <a16:creationId xmlns:a16="http://schemas.microsoft.com/office/drawing/2014/main" id="{2190A611-E89C-A241-BBA4-8F45D7100901}"/>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952478" y="4876806"/>
                <a:ext cx="785006" cy="472334"/>
              </a:xfrm>
              <a:prstGeom prst="rect">
                <a:avLst/>
              </a:prstGeom>
            </p:spPr>
          </p:pic>
          <p:sp>
            <p:nvSpPr>
              <p:cNvPr id="100" name="TextBox 99">
                <a:extLst>
                  <a:ext uri="{FF2B5EF4-FFF2-40B4-BE49-F238E27FC236}">
                    <a16:creationId xmlns:a16="http://schemas.microsoft.com/office/drawing/2014/main" id="{4DA6EFD2-A420-6446-8DAD-025431240F37}"/>
                  </a:ext>
                </a:extLst>
              </p:cNvPr>
              <p:cNvSpPr txBox="1"/>
              <p:nvPr userDrawn="1"/>
            </p:nvSpPr>
            <p:spPr>
              <a:xfrm>
                <a:off x="940707" y="5342283"/>
                <a:ext cx="785006" cy="200055"/>
              </a:xfrm>
              <a:prstGeom prst="rect">
                <a:avLst/>
              </a:prstGeom>
              <a:noFill/>
            </p:spPr>
            <p:txBody>
              <a:bodyPr wrap="square" rtlCol="0">
                <a:spAutoFit/>
              </a:bodyPr>
              <a:lstStyle/>
              <a:p>
                <a:pPr algn="ctr"/>
                <a:r>
                  <a:rPr lang="en-GB" sz="700"/>
                  <a:t>Sierra Leone</a:t>
                </a:r>
              </a:p>
            </p:txBody>
          </p:sp>
        </p:grpSp>
        <p:grpSp>
          <p:nvGrpSpPr>
            <p:cNvPr id="148" name="Group 147">
              <a:extLst>
                <a:ext uri="{FF2B5EF4-FFF2-40B4-BE49-F238E27FC236}">
                  <a16:creationId xmlns:a16="http://schemas.microsoft.com/office/drawing/2014/main" id="{42CA2947-EAD8-A34F-86B6-E49746A6CC13}"/>
                </a:ext>
              </a:extLst>
            </p:cNvPr>
            <p:cNvGrpSpPr/>
            <p:nvPr userDrawn="1"/>
          </p:nvGrpSpPr>
          <p:grpSpPr>
            <a:xfrm>
              <a:off x="2493801" y="4876806"/>
              <a:ext cx="917529" cy="665532"/>
              <a:chOff x="2493801" y="4876806"/>
              <a:chExt cx="917529" cy="665532"/>
            </a:xfrm>
          </p:grpSpPr>
          <p:pic>
            <p:nvPicPr>
              <p:cNvPr id="29" name="Picture 28">
                <a:extLst>
                  <a:ext uri="{FF2B5EF4-FFF2-40B4-BE49-F238E27FC236}">
                    <a16:creationId xmlns:a16="http://schemas.microsoft.com/office/drawing/2014/main" id="{C15A8AA0-8D50-F547-980D-2864486B8C7A}"/>
                  </a:ext>
                </a:extLst>
              </p:cNvPr>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2536422" y="4876806"/>
                <a:ext cx="785006" cy="472334"/>
              </a:xfrm>
              <a:prstGeom prst="rect">
                <a:avLst/>
              </a:prstGeom>
            </p:spPr>
          </p:pic>
          <p:sp>
            <p:nvSpPr>
              <p:cNvPr id="101" name="TextBox 100">
                <a:extLst>
                  <a:ext uri="{FF2B5EF4-FFF2-40B4-BE49-F238E27FC236}">
                    <a16:creationId xmlns:a16="http://schemas.microsoft.com/office/drawing/2014/main" id="{B6B4EAFD-6BDB-AD4A-8C23-09B97C32F617}"/>
                  </a:ext>
                </a:extLst>
              </p:cNvPr>
              <p:cNvSpPr txBox="1"/>
              <p:nvPr userDrawn="1"/>
            </p:nvSpPr>
            <p:spPr>
              <a:xfrm>
                <a:off x="2493801" y="5342283"/>
                <a:ext cx="917529" cy="200055"/>
              </a:xfrm>
              <a:prstGeom prst="rect">
                <a:avLst/>
              </a:prstGeom>
              <a:noFill/>
            </p:spPr>
            <p:txBody>
              <a:bodyPr wrap="square" rtlCol="0">
                <a:spAutoFit/>
              </a:bodyPr>
              <a:lstStyle/>
              <a:p>
                <a:pPr algn="ctr"/>
                <a:r>
                  <a:rPr lang="en-GB" sz="700"/>
                  <a:t>Solomon Islands</a:t>
                </a:r>
              </a:p>
            </p:txBody>
          </p:sp>
        </p:grpSp>
        <p:grpSp>
          <p:nvGrpSpPr>
            <p:cNvPr id="146" name="Group 145">
              <a:extLst>
                <a:ext uri="{FF2B5EF4-FFF2-40B4-BE49-F238E27FC236}">
                  <a16:creationId xmlns:a16="http://schemas.microsoft.com/office/drawing/2014/main" id="{B3B77B69-7CDA-EE4E-952E-0DA5BCD3F9DC}"/>
                </a:ext>
              </a:extLst>
            </p:cNvPr>
            <p:cNvGrpSpPr/>
            <p:nvPr userDrawn="1"/>
          </p:nvGrpSpPr>
          <p:grpSpPr>
            <a:xfrm>
              <a:off x="4102109" y="4876806"/>
              <a:ext cx="800248" cy="665532"/>
              <a:chOff x="4102109" y="4876806"/>
              <a:chExt cx="800248" cy="665532"/>
            </a:xfrm>
          </p:grpSpPr>
          <p:pic>
            <p:nvPicPr>
              <p:cNvPr id="30" name="Picture 29">
                <a:extLst>
                  <a:ext uri="{FF2B5EF4-FFF2-40B4-BE49-F238E27FC236}">
                    <a16:creationId xmlns:a16="http://schemas.microsoft.com/office/drawing/2014/main" id="{6627D77B-D48E-8742-9029-230C2655B7BA}"/>
                  </a:ext>
                </a:extLst>
              </p:cNvPr>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4105956" y="4876806"/>
                <a:ext cx="785006" cy="472334"/>
              </a:xfrm>
              <a:prstGeom prst="rect">
                <a:avLst/>
              </a:prstGeom>
            </p:spPr>
          </p:pic>
          <p:sp>
            <p:nvSpPr>
              <p:cNvPr id="102" name="TextBox 101">
                <a:extLst>
                  <a:ext uri="{FF2B5EF4-FFF2-40B4-BE49-F238E27FC236}">
                    <a16:creationId xmlns:a16="http://schemas.microsoft.com/office/drawing/2014/main" id="{2BE2886A-6623-2C48-9C8B-28A3005D1F6D}"/>
                  </a:ext>
                </a:extLst>
              </p:cNvPr>
              <p:cNvSpPr txBox="1"/>
              <p:nvPr userDrawn="1"/>
            </p:nvSpPr>
            <p:spPr>
              <a:xfrm>
                <a:off x="4102109" y="5342283"/>
                <a:ext cx="800248" cy="200055"/>
              </a:xfrm>
              <a:prstGeom prst="rect">
                <a:avLst/>
              </a:prstGeom>
              <a:noFill/>
            </p:spPr>
            <p:txBody>
              <a:bodyPr wrap="square" rtlCol="0">
                <a:spAutoFit/>
              </a:bodyPr>
              <a:lstStyle/>
              <a:p>
                <a:pPr algn="ctr"/>
                <a:r>
                  <a:rPr lang="en-GB" sz="700"/>
                  <a:t>South Africa</a:t>
                </a:r>
              </a:p>
            </p:txBody>
          </p:sp>
        </p:grpSp>
        <p:grpSp>
          <p:nvGrpSpPr>
            <p:cNvPr id="138" name="Group 137">
              <a:extLst>
                <a:ext uri="{FF2B5EF4-FFF2-40B4-BE49-F238E27FC236}">
                  <a16:creationId xmlns:a16="http://schemas.microsoft.com/office/drawing/2014/main" id="{3B0CD4EA-4DFD-AC46-AACA-CD75F2CF474F}"/>
                </a:ext>
              </a:extLst>
            </p:cNvPr>
            <p:cNvGrpSpPr/>
            <p:nvPr userDrawn="1"/>
          </p:nvGrpSpPr>
          <p:grpSpPr>
            <a:xfrm>
              <a:off x="5695132" y="4876806"/>
              <a:ext cx="787804" cy="665532"/>
              <a:chOff x="5695132" y="4876806"/>
              <a:chExt cx="787804" cy="665532"/>
            </a:xfrm>
          </p:grpSpPr>
          <p:pic>
            <p:nvPicPr>
              <p:cNvPr id="31" name="Picture 30">
                <a:extLst>
                  <a:ext uri="{FF2B5EF4-FFF2-40B4-BE49-F238E27FC236}">
                    <a16:creationId xmlns:a16="http://schemas.microsoft.com/office/drawing/2014/main" id="{6A102033-9B9C-9A46-AE81-F46120CB77CE}"/>
                  </a:ext>
                </a:extLst>
              </p:cNvPr>
              <p:cNvPicPr>
                <a:picLocks noChangeAspect="1"/>
              </p:cNvPicPr>
              <p:nvPr userDrawn="1"/>
            </p:nvPicPr>
            <p:blipFill>
              <a:blip r:embed="rId34">
                <a:extLst>
                  <a:ext uri="{28A0092B-C50C-407E-A947-70E740481C1C}">
                    <a14:useLocalDpi xmlns:a14="http://schemas.microsoft.com/office/drawing/2010/main"/>
                  </a:ext>
                </a:extLst>
              </a:blip>
              <a:stretch>
                <a:fillRect/>
              </a:stretch>
            </p:blipFill>
            <p:spPr>
              <a:xfrm>
                <a:off x="5695132" y="4876806"/>
                <a:ext cx="785006" cy="472334"/>
              </a:xfrm>
              <a:prstGeom prst="rect">
                <a:avLst/>
              </a:prstGeom>
            </p:spPr>
          </p:pic>
          <p:sp>
            <p:nvSpPr>
              <p:cNvPr id="103" name="TextBox 102">
                <a:extLst>
                  <a:ext uri="{FF2B5EF4-FFF2-40B4-BE49-F238E27FC236}">
                    <a16:creationId xmlns:a16="http://schemas.microsoft.com/office/drawing/2014/main" id="{C0BA2C3A-F625-F643-8A8A-B03383DD94FE}"/>
                  </a:ext>
                </a:extLst>
              </p:cNvPr>
              <p:cNvSpPr txBox="1"/>
              <p:nvPr userDrawn="1"/>
            </p:nvSpPr>
            <p:spPr>
              <a:xfrm>
                <a:off x="5697930" y="5342283"/>
                <a:ext cx="785006" cy="200055"/>
              </a:xfrm>
              <a:prstGeom prst="rect">
                <a:avLst/>
              </a:prstGeom>
              <a:noFill/>
            </p:spPr>
            <p:txBody>
              <a:bodyPr wrap="square" rtlCol="0">
                <a:spAutoFit/>
              </a:bodyPr>
              <a:lstStyle/>
              <a:p>
                <a:pPr algn="ctr"/>
                <a:r>
                  <a:rPr lang="en-GB" sz="700"/>
                  <a:t>Sri Lanka </a:t>
                </a:r>
              </a:p>
            </p:txBody>
          </p:sp>
        </p:grpSp>
        <p:grpSp>
          <p:nvGrpSpPr>
            <p:cNvPr id="137" name="Group 136">
              <a:extLst>
                <a:ext uri="{FF2B5EF4-FFF2-40B4-BE49-F238E27FC236}">
                  <a16:creationId xmlns:a16="http://schemas.microsoft.com/office/drawing/2014/main" id="{01CD5113-BF58-4C44-BF72-F84EF04CF09C}"/>
                </a:ext>
              </a:extLst>
            </p:cNvPr>
            <p:cNvGrpSpPr/>
            <p:nvPr userDrawn="1"/>
          </p:nvGrpSpPr>
          <p:grpSpPr>
            <a:xfrm>
              <a:off x="7302261" y="4876806"/>
              <a:ext cx="785006" cy="661241"/>
              <a:chOff x="7302261" y="4876806"/>
              <a:chExt cx="785006" cy="661241"/>
            </a:xfrm>
          </p:grpSpPr>
          <p:pic>
            <p:nvPicPr>
              <p:cNvPr id="32" name="Picture 31">
                <a:extLst>
                  <a:ext uri="{FF2B5EF4-FFF2-40B4-BE49-F238E27FC236}">
                    <a16:creationId xmlns:a16="http://schemas.microsoft.com/office/drawing/2014/main" id="{57F111DF-D5BB-EF47-B756-C49482116DFA}"/>
                  </a:ext>
                </a:extLst>
              </p:cNvPr>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7302261" y="4876806"/>
                <a:ext cx="785006" cy="472334"/>
              </a:xfrm>
              <a:prstGeom prst="rect">
                <a:avLst/>
              </a:prstGeom>
            </p:spPr>
          </p:pic>
          <p:sp>
            <p:nvSpPr>
              <p:cNvPr id="104" name="TextBox 103">
                <a:extLst>
                  <a:ext uri="{FF2B5EF4-FFF2-40B4-BE49-F238E27FC236}">
                    <a16:creationId xmlns:a16="http://schemas.microsoft.com/office/drawing/2014/main" id="{27A6C0E9-9E4D-AF46-97C8-F6B9A556E3E7}"/>
                  </a:ext>
                </a:extLst>
              </p:cNvPr>
              <p:cNvSpPr txBox="1"/>
              <p:nvPr userDrawn="1"/>
            </p:nvSpPr>
            <p:spPr>
              <a:xfrm>
                <a:off x="7308862" y="5337992"/>
                <a:ext cx="770626" cy="200055"/>
              </a:xfrm>
              <a:prstGeom prst="rect">
                <a:avLst/>
              </a:prstGeom>
              <a:noFill/>
            </p:spPr>
            <p:txBody>
              <a:bodyPr wrap="square" rtlCol="0">
                <a:spAutoFit/>
              </a:bodyPr>
              <a:lstStyle/>
              <a:p>
                <a:pPr algn="ctr"/>
                <a:r>
                  <a:rPr lang="en-GB" sz="700"/>
                  <a:t>St Helena*</a:t>
                </a:r>
              </a:p>
            </p:txBody>
          </p:sp>
        </p:grpSp>
        <p:grpSp>
          <p:nvGrpSpPr>
            <p:cNvPr id="136" name="Group 135">
              <a:extLst>
                <a:ext uri="{FF2B5EF4-FFF2-40B4-BE49-F238E27FC236}">
                  <a16:creationId xmlns:a16="http://schemas.microsoft.com/office/drawing/2014/main" id="{E719EA0C-5D72-614F-BAB3-2022A87310FF}"/>
                </a:ext>
              </a:extLst>
            </p:cNvPr>
            <p:cNvGrpSpPr/>
            <p:nvPr userDrawn="1"/>
          </p:nvGrpSpPr>
          <p:grpSpPr>
            <a:xfrm>
              <a:off x="8906412" y="4881891"/>
              <a:ext cx="791787" cy="665532"/>
              <a:chOff x="8906412" y="4881891"/>
              <a:chExt cx="791787" cy="665532"/>
            </a:xfrm>
          </p:grpSpPr>
          <p:pic>
            <p:nvPicPr>
              <p:cNvPr id="33" name="Picture 32">
                <a:extLst>
                  <a:ext uri="{FF2B5EF4-FFF2-40B4-BE49-F238E27FC236}">
                    <a16:creationId xmlns:a16="http://schemas.microsoft.com/office/drawing/2014/main" id="{A6A5803F-EE97-CA4F-BADF-5454560F548B}"/>
                  </a:ext>
                </a:extLst>
              </p:cNvPr>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8913193" y="4881891"/>
                <a:ext cx="785006" cy="472334"/>
              </a:xfrm>
              <a:prstGeom prst="rect">
                <a:avLst/>
              </a:prstGeom>
            </p:spPr>
          </p:pic>
          <p:sp>
            <p:nvSpPr>
              <p:cNvPr id="105" name="TextBox 104">
                <a:extLst>
                  <a:ext uri="{FF2B5EF4-FFF2-40B4-BE49-F238E27FC236}">
                    <a16:creationId xmlns:a16="http://schemas.microsoft.com/office/drawing/2014/main" id="{1AAF723C-3291-6E49-9788-DF6BE0534E17}"/>
                  </a:ext>
                </a:extLst>
              </p:cNvPr>
              <p:cNvSpPr txBox="1"/>
              <p:nvPr userDrawn="1"/>
            </p:nvSpPr>
            <p:spPr>
              <a:xfrm>
                <a:off x="8906412" y="5347368"/>
                <a:ext cx="785006" cy="200055"/>
              </a:xfrm>
              <a:prstGeom prst="rect">
                <a:avLst/>
              </a:prstGeom>
              <a:noFill/>
            </p:spPr>
            <p:txBody>
              <a:bodyPr wrap="square" rtlCol="0">
                <a:spAutoFit/>
              </a:bodyPr>
              <a:lstStyle/>
              <a:p>
                <a:pPr algn="ctr"/>
                <a:r>
                  <a:rPr lang="en-GB" sz="700"/>
                  <a:t>Switzerland</a:t>
                </a:r>
              </a:p>
            </p:txBody>
          </p:sp>
        </p:grpSp>
        <p:grpSp>
          <p:nvGrpSpPr>
            <p:cNvPr id="135" name="Group 134">
              <a:extLst>
                <a:ext uri="{FF2B5EF4-FFF2-40B4-BE49-F238E27FC236}">
                  <a16:creationId xmlns:a16="http://schemas.microsoft.com/office/drawing/2014/main" id="{66C0CFA1-6406-6A49-AE66-05582E03D3FF}"/>
                </a:ext>
              </a:extLst>
            </p:cNvPr>
            <p:cNvGrpSpPr/>
            <p:nvPr userDrawn="1"/>
          </p:nvGrpSpPr>
          <p:grpSpPr>
            <a:xfrm>
              <a:off x="10493772" y="4876806"/>
              <a:ext cx="790788" cy="665532"/>
              <a:chOff x="10493772" y="4876806"/>
              <a:chExt cx="790788" cy="665532"/>
            </a:xfrm>
          </p:grpSpPr>
          <p:pic>
            <p:nvPicPr>
              <p:cNvPr id="34" name="Picture 33">
                <a:extLst>
                  <a:ext uri="{FF2B5EF4-FFF2-40B4-BE49-F238E27FC236}">
                    <a16:creationId xmlns:a16="http://schemas.microsoft.com/office/drawing/2014/main" id="{09A12A4B-003E-E948-BC65-6F51F1DB9B30}"/>
                  </a:ext>
                </a:extLst>
              </p:cNvPr>
              <p:cNvPicPr>
                <a:picLocks noChangeAspect="1"/>
              </p:cNvPicPr>
              <p:nvPr userDrawn="1"/>
            </p:nvPicPr>
            <p:blipFill>
              <a:blip r:embed="rId37">
                <a:extLst>
                  <a:ext uri="{28A0092B-C50C-407E-A947-70E740481C1C}">
                    <a14:useLocalDpi xmlns:a14="http://schemas.microsoft.com/office/drawing/2010/main"/>
                  </a:ext>
                </a:extLst>
              </a:blip>
              <a:stretch>
                <a:fillRect/>
              </a:stretch>
            </p:blipFill>
            <p:spPr>
              <a:xfrm>
                <a:off x="10499554" y="4876806"/>
                <a:ext cx="785006" cy="472334"/>
              </a:xfrm>
              <a:prstGeom prst="rect">
                <a:avLst/>
              </a:prstGeom>
            </p:spPr>
          </p:pic>
          <p:sp>
            <p:nvSpPr>
              <p:cNvPr id="106" name="TextBox 105">
                <a:extLst>
                  <a:ext uri="{FF2B5EF4-FFF2-40B4-BE49-F238E27FC236}">
                    <a16:creationId xmlns:a16="http://schemas.microsoft.com/office/drawing/2014/main" id="{47395397-18E4-AD46-9D56-521A7CC3B81A}"/>
                  </a:ext>
                </a:extLst>
              </p:cNvPr>
              <p:cNvSpPr txBox="1"/>
              <p:nvPr userDrawn="1"/>
            </p:nvSpPr>
            <p:spPr>
              <a:xfrm>
                <a:off x="10493772" y="5342283"/>
                <a:ext cx="785006" cy="200055"/>
              </a:xfrm>
              <a:prstGeom prst="rect">
                <a:avLst/>
              </a:prstGeom>
              <a:noFill/>
            </p:spPr>
            <p:txBody>
              <a:bodyPr wrap="square" rtlCol="0">
                <a:spAutoFit/>
              </a:bodyPr>
              <a:lstStyle/>
              <a:p>
                <a:pPr algn="ctr"/>
                <a:r>
                  <a:rPr lang="en-GB" sz="700"/>
                  <a:t>Tanzania</a:t>
                </a:r>
              </a:p>
            </p:txBody>
          </p:sp>
        </p:grpSp>
      </p:grpSp>
      <p:grpSp>
        <p:nvGrpSpPr>
          <p:cNvPr id="166" name="Group 165">
            <a:extLst>
              <a:ext uri="{FF2B5EF4-FFF2-40B4-BE49-F238E27FC236}">
                <a16:creationId xmlns:a16="http://schemas.microsoft.com/office/drawing/2014/main" id="{9B8927C6-73B8-634D-929C-180CCF7BB0F1}"/>
              </a:ext>
            </a:extLst>
          </p:cNvPr>
          <p:cNvGrpSpPr/>
          <p:nvPr userDrawn="1"/>
        </p:nvGrpSpPr>
        <p:grpSpPr>
          <a:xfrm>
            <a:off x="907440" y="5616973"/>
            <a:ext cx="10388323" cy="650349"/>
            <a:chOff x="907440" y="5588176"/>
            <a:chExt cx="10388323" cy="650349"/>
          </a:xfrm>
        </p:grpSpPr>
        <p:grpSp>
          <p:nvGrpSpPr>
            <p:cNvPr id="150" name="Group 149">
              <a:extLst>
                <a:ext uri="{FF2B5EF4-FFF2-40B4-BE49-F238E27FC236}">
                  <a16:creationId xmlns:a16="http://schemas.microsoft.com/office/drawing/2014/main" id="{BE092D97-A507-9C4D-9C54-9E57698DE098}"/>
                </a:ext>
              </a:extLst>
            </p:cNvPr>
            <p:cNvGrpSpPr/>
            <p:nvPr userDrawn="1"/>
          </p:nvGrpSpPr>
          <p:grpSpPr>
            <a:xfrm>
              <a:off x="907440" y="5588176"/>
              <a:ext cx="865780" cy="645264"/>
              <a:chOff x="907440" y="5588176"/>
              <a:chExt cx="865780" cy="645264"/>
            </a:xfrm>
          </p:grpSpPr>
          <p:pic>
            <p:nvPicPr>
              <p:cNvPr id="36" name="Picture 35">
                <a:extLst>
                  <a:ext uri="{FF2B5EF4-FFF2-40B4-BE49-F238E27FC236}">
                    <a16:creationId xmlns:a16="http://schemas.microsoft.com/office/drawing/2014/main" id="{32B3F295-BC0D-CF4C-B811-3AC2E22C4E99}"/>
                  </a:ext>
                </a:extLst>
              </p:cNvPr>
              <p:cNvPicPr>
                <a:picLocks noChangeAspect="1"/>
              </p:cNvPicPr>
              <p:nvPr userDrawn="1"/>
            </p:nvPicPr>
            <p:blipFill>
              <a:blip r:embed="rId38">
                <a:extLst>
                  <a:ext uri="{28A0092B-C50C-407E-A947-70E740481C1C}">
                    <a14:useLocalDpi xmlns:a14="http://schemas.microsoft.com/office/drawing/2010/main"/>
                  </a:ext>
                </a:extLst>
              </a:blip>
              <a:stretch>
                <a:fillRect/>
              </a:stretch>
            </p:blipFill>
            <p:spPr>
              <a:xfrm>
                <a:off x="952478" y="5588176"/>
                <a:ext cx="785006" cy="472335"/>
              </a:xfrm>
              <a:prstGeom prst="rect">
                <a:avLst/>
              </a:prstGeom>
            </p:spPr>
          </p:pic>
          <p:sp>
            <p:nvSpPr>
              <p:cNvPr id="108" name="TextBox 107">
                <a:extLst>
                  <a:ext uri="{FF2B5EF4-FFF2-40B4-BE49-F238E27FC236}">
                    <a16:creationId xmlns:a16="http://schemas.microsoft.com/office/drawing/2014/main" id="{97B63ECC-C775-254E-A283-B6F8E2962E4E}"/>
                  </a:ext>
                </a:extLst>
              </p:cNvPr>
              <p:cNvSpPr txBox="1"/>
              <p:nvPr userDrawn="1"/>
            </p:nvSpPr>
            <p:spPr>
              <a:xfrm>
                <a:off x="907440" y="6033385"/>
                <a:ext cx="865780" cy="200055"/>
              </a:xfrm>
              <a:prstGeom prst="rect">
                <a:avLst/>
              </a:prstGeom>
              <a:noFill/>
            </p:spPr>
            <p:txBody>
              <a:bodyPr wrap="square" rtlCol="0">
                <a:spAutoFit/>
              </a:bodyPr>
              <a:lstStyle/>
              <a:p>
                <a:pPr algn="ctr"/>
                <a:r>
                  <a:rPr lang="en-GB" sz="700"/>
                  <a:t>The Netherlands</a:t>
                </a:r>
              </a:p>
            </p:txBody>
          </p:sp>
        </p:grpSp>
        <p:grpSp>
          <p:nvGrpSpPr>
            <p:cNvPr id="151" name="Group 150">
              <a:extLst>
                <a:ext uri="{FF2B5EF4-FFF2-40B4-BE49-F238E27FC236}">
                  <a16:creationId xmlns:a16="http://schemas.microsoft.com/office/drawing/2014/main" id="{797EA994-2050-1245-BB72-5A987FC9B7BF}"/>
                </a:ext>
              </a:extLst>
            </p:cNvPr>
            <p:cNvGrpSpPr/>
            <p:nvPr userDrawn="1"/>
          </p:nvGrpSpPr>
          <p:grpSpPr>
            <a:xfrm>
              <a:off x="2439330" y="5588176"/>
              <a:ext cx="972000" cy="645264"/>
              <a:chOff x="2439330" y="5588176"/>
              <a:chExt cx="972000" cy="645264"/>
            </a:xfrm>
          </p:grpSpPr>
          <p:pic>
            <p:nvPicPr>
              <p:cNvPr id="37" name="Picture 36">
                <a:extLst>
                  <a:ext uri="{FF2B5EF4-FFF2-40B4-BE49-F238E27FC236}">
                    <a16:creationId xmlns:a16="http://schemas.microsoft.com/office/drawing/2014/main" id="{883078B2-2A84-F147-B837-B8FBEDB25560}"/>
                  </a:ext>
                </a:extLst>
              </p:cNvPr>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2537531" y="5588176"/>
                <a:ext cx="778353" cy="472335"/>
              </a:xfrm>
              <a:prstGeom prst="rect">
                <a:avLst/>
              </a:prstGeom>
            </p:spPr>
          </p:pic>
          <p:sp>
            <p:nvSpPr>
              <p:cNvPr id="109" name="TextBox 108">
                <a:extLst>
                  <a:ext uri="{FF2B5EF4-FFF2-40B4-BE49-F238E27FC236}">
                    <a16:creationId xmlns:a16="http://schemas.microsoft.com/office/drawing/2014/main" id="{4E7DCCAD-2A45-3A42-85D3-77A8058D8E75}"/>
                  </a:ext>
                </a:extLst>
              </p:cNvPr>
              <p:cNvSpPr txBox="1"/>
              <p:nvPr userDrawn="1"/>
            </p:nvSpPr>
            <p:spPr>
              <a:xfrm>
                <a:off x="2439330" y="6033385"/>
                <a:ext cx="972000" cy="200055"/>
              </a:xfrm>
              <a:prstGeom prst="rect">
                <a:avLst/>
              </a:prstGeom>
              <a:noFill/>
            </p:spPr>
            <p:txBody>
              <a:bodyPr wrap="square" rtlCol="0">
                <a:spAutoFit/>
              </a:bodyPr>
              <a:lstStyle/>
              <a:p>
                <a:pPr algn="ctr"/>
                <a:r>
                  <a:rPr lang="en-GB" sz="700"/>
                  <a:t>Trinidad &amp; Tobago</a:t>
                </a:r>
              </a:p>
            </p:txBody>
          </p:sp>
        </p:grpSp>
        <p:grpSp>
          <p:nvGrpSpPr>
            <p:cNvPr id="152" name="Group 151">
              <a:extLst>
                <a:ext uri="{FF2B5EF4-FFF2-40B4-BE49-F238E27FC236}">
                  <a16:creationId xmlns:a16="http://schemas.microsoft.com/office/drawing/2014/main" id="{838C3B0B-27F0-6245-8266-06FBBA69B188}"/>
                </a:ext>
              </a:extLst>
            </p:cNvPr>
            <p:cNvGrpSpPr/>
            <p:nvPr userDrawn="1"/>
          </p:nvGrpSpPr>
          <p:grpSpPr>
            <a:xfrm>
              <a:off x="4105956" y="5588176"/>
              <a:ext cx="785006" cy="645264"/>
              <a:chOff x="4105956" y="5588176"/>
              <a:chExt cx="785006" cy="645264"/>
            </a:xfrm>
          </p:grpSpPr>
          <p:pic>
            <p:nvPicPr>
              <p:cNvPr id="38" name="Picture 37">
                <a:extLst>
                  <a:ext uri="{FF2B5EF4-FFF2-40B4-BE49-F238E27FC236}">
                    <a16:creationId xmlns:a16="http://schemas.microsoft.com/office/drawing/2014/main" id="{952C8A08-B150-0348-9F80-48712DBCFBFB}"/>
                  </a:ext>
                </a:extLst>
              </p:cNvPr>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4105956" y="5588176"/>
                <a:ext cx="785006" cy="472335"/>
              </a:xfrm>
              <a:prstGeom prst="rect">
                <a:avLst/>
              </a:prstGeom>
            </p:spPr>
          </p:pic>
          <p:sp>
            <p:nvSpPr>
              <p:cNvPr id="110" name="TextBox 109">
                <a:extLst>
                  <a:ext uri="{FF2B5EF4-FFF2-40B4-BE49-F238E27FC236}">
                    <a16:creationId xmlns:a16="http://schemas.microsoft.com/office/drawing/2014/main" id="{18E12DAC-E458-7F4B-9BE8-189BEFDBB4BA}"/>
                  </a:ext>
                </a:extLst>
              </p:cNvPr>
              <p:cNvSpPr txBox="1"/>
              <p:nvPr userDrawn="1"/>
            </p:nvSpPr>
            <p:spPr>
              <a:xfrm>
                <a:off x="4109050" y="6033385"/>
                <a:ext cx="776489" cy="200055"/>
              </a:xfrm>
              <a:prstGeom prst="rect">
                <a:avLst/>
              </a:prstGeom>
              <a:noFill/>
            </p:spPr>
            <p:txBody>
              <a:bodyPr wrap="square" rtlCol="0">
                <a:spAutoFit/>
              </a:bodyPr>
              <a:lstStyle/>
              <a:p>
                <a:pPr algn="ctr"/>
                <a:r>
                  <a:rPr lang="en-GB" sz="700"/>
                  <a:t>Uganda</a:t>
                </a:r>
              </a:p>
            </p:txBody>
          </p:sp>
        </p:grpSp>
        <p:grpSp>
          <p:nvGrpSpPr>
            <p:cNvPr id="153" name="Group 152">
              <a:extLst>
                <a:ext uri="{FF2B5EF4-FFF2-40B4-BE49-F238E27FC236}">
                  <a16:creationId xmlns:a16="http://schemas.microsoft.com/office/drawing/2014/main" id="{17F19E7D-9269-DF43-B685-09F71D37C162}"/>
                </a:ext>
              </a:extLst>
            </p:cNvPr>
            <p:cNvGrpSpPr/>
            <p:nvPr userDrawn="1"/>
          </p:nvGrpSpPr>
          <p:grpSpPr>
            <a:xfrm>
              <a:off x="5681033" y="5588176"/>
              <a:ext cx="816548" cy="640827"/>
              <a:chOff x="5681033" y="5588176"/>
              <a:chExt cx="816548" cy="640827"/>
            </a:xfrm>
          </p:grpSpPr>
          <p:pic>
            <p:nvPicPr>
              <p:cNvPr id="39" name="Picture 38">
                <a:extLst>
                  <a:ext uri="{FF2B5EF4-FFF2-40B4-BE49-F238E27FC236}">
                    <a16:creationId xmlns:a16="http://schemas.microsoft.com/office/drawing/2014/main" id="{B63B9F0E-A874-4E44-A68A-D730D5FB478E}"/>
                  </a:ext>
                </a:extLst>
              </p:cNvPr>
              <p:cNvPicPr>
                <a:picLocks noChangeAspect="1"/>
              </p:cNvPicPr>
              <p:nvPr userDrawn="1"/>
            </p:nvPicPr>
            <p:blipFill>
              <a:blip r:embed="rId41">
                <a:extLst>
                  <a:ext uri="{28A0092B-C50C-407E-A947-70E740481C1C}">
                    <a14:useLocalDpi xmlns:a14="http://schemas.microsoft.com/office/drawing/2010/main"/>
                  </a:ext>
                </a:extLst>
              </a:blip>
              <a:stretch>
                <a:fillRect/>
              </a:stretch>
            </p:blipFill>
            <p:spPr>
              <a:xfrm>
                <a:off x="5691806" y="5588176"/>
                <a:ext cx="785006" cy="472335"/>
              </a:xfrm>
              <a:prstGeom prst="rect">
                <a:avLst/>
              </a:prstGeom>
            </p:spPr>
          </p:pic>
          <p:sp>
            <p:nvSpPr>
              <p:cNvPr id="111" name="TextBox 110">
                <a:extLst>
                  <a:ext uri="{FF2B5EF4-FFF2-40B4-BE49-F238E27FC236}">
                    <a16:creationId xmlns:a16="http://schemas.microsoft.com/office/drawing/2014/main" id="{F2DC07E8-A6C2-C54E-A63C-3A890265E6E6}"/>
                  </a:ext>
                </a:extLst>
              </p:cNvPr>
              <p:cNvSpPr txBox="1"/>
              <p:nvPr userDrawn="1"/>
            </p:nvSpPr>
            <p:spPr>
              <a:xfrm>
                <a:off x="5681033" y="6028948"/>
                <a:ext cx="816548" cy="200055"/>
              </a:xfrm>
              <a:prstGeom prst="rect">
                <a:avLst/>
              </a:prstGeom>
              <a:noFill/>
            </p:spPr>
            <p:txBody>
              <a:bodyPr wrap="square" rtlCol="0">
                <a:spAutoFit/>
              </a:bodyPr>
              <a:lstStyle/>
              <a:p>
                <a:pPr algn="ctr"/>
                <a:r>
                  <a:rPr lang="en-GB" sz="700"/>
                  <a:t>United Kingdom</a:t>
                </a:r>
              </a:p>
            </p:txBody>
          </p:sp>
        </p:grpSp>
        <p:grpSp>
          <p:nvGrpSpPr>
            <p:cNvPr id="154" name="Group 153">
              <a:extLst>
                <a:ext uri="{FF2B5EF4-FFF2-40B4-BE49-F238E27FC236}">
                  <a16:creationId xmlns:a16="http://schemas.microsoft.com/office/drawing/2014/main" id="{3275A73E-E36A-6047-8CBF-BA530F7ABE1A}"/>
                </a:ext>
              </a:extLst>
            </p:cNvPr>
            <p:cNvGrpSpPr/>
            <p:nvPr userDrawn="1"/>
          </p:nvGrpSpPr>
          <p:grpSpPr>
            <a:xfrm>
              <a:off x="7300044" y="5588176"/>
              <a:ext cx="786819" cy="640973"/>
              <a:chOff x="7300044" y="5588176"/>
              <a:chExt cx="786819" cy="640973"/>
            </a:xfrm>
          </p:grpSpPr>
          <p:pic>
            <p:nvPicPr>
              <p:cNvPr id="40" name="Picture 39">
                <a:extLst>
                  <a:ext uri="{FF2B5EF4-FFF2-40B4-BE49-F238E27FC236}">
                    <a16:creationId xmlns:a16="http://schemas.microsoft.com/office/drawing/2014/main" id="{F3A16C49-1CBF-7B40-9C43-036B8275834A}"/>
                  </a:ext>
                </a:extLst>
              </p:cNvPr>
              <p:cNvPicPr>
                <a:picLocks noChangeAspect="1"/>
              </p:cNvPicPr>
              <p:nvPr userDrawn="1"/>
            </p:nvPicPr>
            <p:blipFill>
              <a:blip r:embed="rId42">
                <a:extLst>
                  <a:ext uri="{28A0092B-C50C-407E-A947-70E740481C1C}">
                    <a14:useLocalDpi xmlns:a14="http://schemas.microsoft.com/office/drawing/2010/main"/>
                  </a:ext>
                </a:extLst>
              </a:blip>
              <a:stretch>
                <a:fillRect/>
              </a:stretch>
            </p:blipFill>
            <p:spPr>
              <a:xfrm>
                <a:off x="7300044" y="5588176"/>
                <a:ext cx="785006" cy="472335"/>
              </a:xfrm>
              <a:prstGeom prst="rect">
                <a:avLst/>
              </a:prstGeom>
            </p:spPr>
          </p:pic>
          <p:sp>
            <p:nvSpPr>
              <p:cNvPr id="112" name="TextBox 111">
                <a:extLst>
                  <a:ext uri="{FF2B5EF4-FFF2-40B4-BE49-F238E27FC236}">
                    <a16:creationId xmlns:a16="http://schemas.microsoft.com/office/drawing/2014/main" id="{4DD00D00-4194-A24D-BEA3-645953CE9124}"/>
                  </a:ext>
                </a:extLst>
              </p:cNvPr>
              <p:cNvSpPr txBox="1"/>
              <p:nvPr userDrawn="1"/>
            </p:nvSpPr>
            <p:spPr>
              <a:xfrm>
                <a:off x="7308862" y="6029094"/>
                <a:ext cx="778001" cy="200055"/>
              </a:xfrm>
              <a:prstGeom prst="rect">
                <a:avLst/>
              </a:prstGeom>
              <a:noFill/>
            </p:spPr>
            <p:txBody>
              <a:bodyPr wrap="square" rtlCol="0">
                <a:spAutoFit/>
              </a:bodyPr>
              <a:lstStyle/>
              <a:p>
                <a:pPr algn="ctr"/>
                <a:r>
                  <a:rPr lang="en-GB" sz="700"/>
                  <a:t>Vietnam</a:t>
                </a:r>
              </a:p>
            </p:txBody>
          </p:sp>
        </p:grpSp>
        <p:grpSp>
          <p:nvGrpSpPr>
            <p:cNvPr id="155" name="Group 154">
              <a:extLst>
                <a:ext uri="{FF2B5EF4-FFF2-40B4-BE49-F238E27FC236}">
                  <a16:creationId xmlns:a16="http://schemas.microsoft.com/office/drawing/2014/main" id="{51533DDF-175E-BD44-972A-C4BA41219118}"/>
                </a:ext>
              </a:extLst>
            </p:cNvPr>
            <p:cNvGrpSpPr/>
            <p:nvPr userDrawn="1"/>
          </p:nvGrpSpPr>
          <p:grpSpPr>
            <a:xfrm>
              <a:off x="8912085" y="5593261"/>
              <a:ext cx="796318" cy="645264"/>
              <a:chOff x="8912085" y="5593261"/>
              <a:chExt cx="796318" cy="645264"/>
            </a:xfrm>
          </p:grpSpPr>
          <p:pic>
            <p:nvPicPr>
              <p:cNvPr id="41" name="Picture 40">
                <a:extLst>
                  <a:ext uri="{FF2B5EF4-FFF2-40B4-BE49-F238E27FC236}">
                    <a16:creationId xmlns:a16="http://schemas.microsoft.com/office/drawing/2014/main" id="{A92B8583-9F9A-B341-B2DD-076465B74C8D}"/>
                  </a:ext>
                </a:extLst>
              </p:cNvPr>
              <p:cNvPicPr>
                <a:picLocks noChangeAspect="1"/>
              </p:cNvPicPr>
              <p:nvPr userDrawn="1"/>
            </p:nvPicPr>
            <p:blipFill>
              <a:blip r:embed="rId43">
                <a:extLst>
                  <a:ext uri="{28A0092B-C50C-407E-A947-70E740481C1C}">
                    <a14:useLocalDpi xmlns:a14="http://schemas.microsoft.com/office/drawing/2010/main"/>
                  </a:ext>
                </a:extLst>
              </a:blip>
              <a:stretch>
                <a:fillRect/>
              </a:stretch>
            </p:blipFill>
            <p:spPr>
              <a:xfrm>
                <a:off x="8912085" y="5593261"/>
                <a:ext cx="785006" cy="472335"/>
              </a:xfrm>
              <a:prstGeom prst="rect">
                <a:avLst/>
              </a:prstGeom>
            </p:spPr>
          </p:pic>
          <p:sp>
            <p:nvSpPr>
              <p:cNvPr id="113" name="TextBox 112">
                <a:extLst>
                  <a:ext uri="{FF2B5EF4-FFF2-40B4-BE49-F238E27FC236}">
                    <a16:creationId xmlns:a16="http://schemas.microsoft.com/office/drawing/2014/main" id="{5953FF91-0341-684C-834C-07B3F33F512A}"/>
                  </a:ext>
                </a:extLst>
              </p:cNvPr>
              <p:cNvSpPr txBox="1"/>
              <p:nvPr userDrawn="1"/>
            </p:nvSpPr>
            <p:spPr>
              <a:xfrm>
                <a:off x="8923397" y="6038470"/>
                <a:ext cx="785006" cy="200055"/>
              </a:xfrm>
              <a:prstGeom prst="rect">
                <a:avLst/>
              </a:prstGeom>
              <a:noFill/>
            </p:spPr>
            <p:txBody>
              <a:bodyPr wrap="square" rtlCol="0">
                <a:spAutoFit/>
              </a:bodyPr>
              <a:lstStyle/>
              <a:p>
                <a:pPr algn="ctr"/>
                <a:r>
                  <a:rPr lang="en-GB" sz="700"/>
                  <a:t>Zambia</a:t>
                </a:r>
              </a:p>
            </p:txBody>
          </p:sp>
        </p:grpSp>
        <p:grpSp>
          <p:nvGrpSpPr>
            <p:cNvPr id="156" name="Group 155">
              <a:extLst>
                <a:ext uri="{FF2B5EF4-FFF2-40B4-BE49-F238E27FC236}">
                  <a16:creationId xmlns:a16="http://schemas.microsoft.com/office/drawing/2014/main" id="{25887AB0-D303-1649-AB12-BEE250CEE455}"/>
                </a:ext>
              </a:extLst>
            </p:cNvPr>
            <p:cNvGrpSpPr/>
            <p:nvPr userDrawn="1"/>
          </p:nvGrpSpPr>
          <p:grpSpPr>
            <a:xfrm>
              <a:off x="10499554" y="5588176"/>
              <a:ext cx="796209" cy="645264"/>
              <a:chOff x="10499554" y="5588176"/>
              <a:chExt cx="796209" cy="645264"/>
            </a:xfrm>
          </p:grpSpPr>
          <p:pic>
            <p:nvPicPr>
              <p:cNvPr id="42" name="Picture 41">
                <a:extLst>
                  <a:ext uri="{FF2B5EF4-FFF2-40B4-BE49-F238E27FC236}">
                    <a16:creationId xmlns:a16="http://schemas.microsoft.com/office/drawing/2014/main" id="{0968F083-D582-8F46-B48B-6751B5F33C02}"/>
                  </a:ext>
                </a:extLst>
              </p:cNvPr>
              <p:cNvPicPr>
                <a:picLocks noChangeAspect="1"/>
              </p:cNvPicPr>
              <p:nvPr userDrawn="1"/>
            </p:nvPicPr>
            <p:blipFill>
              <a:blip r:embed="rId44">
                <a:extLst>
                  <a:ext uri="{28A0092B-C50C-407E-A947-70E740481C1C}">
                    <a14:useLocalDpi xmlns:a14="http://schemas.microsoft.com/office/drawing/2010/main"/>
                  </a:ext>
                </a:extLst>
              </a:blip>
              <a:stretch>
                <a:fillRect/>
              </a:stretch>
            </p:blipFill>
            <p:spPr>
              <a:xfrm>
                <a:off x="10499554" y="5588176"/>
                <a:ext cx="785006" cy="472335"/>
              </a:xfrm>
              <a:prstGeom prst="rect">
                <a:avLst/>
              </a:prstGeom>
            </p:spPr>
          </p:pic>
          <p:sp>
            <p:nvSpPr>
              <p:cNvPr id="114" name="TextBox 113">
                <a:extLst>
                  <a:ext uri="{FF2B5EF4-FFF2-40B4-BE49-F238E27FC236}">
                    <a16:creationId xmlns:a16="http://schemas.microsoft.com/office/drawing/2014/main" id="{507FF089-8F3A-4742-A9B8-4C0B07E0EAD8}"/>
                  </a:ext>
                </a:extLst>
              </p:cNvPr>
              <p:cNvSpPr txBox="1"/>
              <p:nvPr userDrawn="1"/>
            </p:nvSpPr>
            <p:spPr>
              <a:xfrm>
                <a:off x="10510757" y="6033385"/>
                <a:ext cx="785006" cy="200055"/>
              </a:xfrm>
              <a:prstGeom prst="rect">
                <a:avLst/>
              </a:prstGeom>
              <a:noFill/>
            </p:spPr>
            <p:txBody>
              <a:bodyPr wrap="square" rtlCol="0">
                <a:spAutoFit/>
              </a:bodyPr>
              <a:lstStyle/>
              <a:p>
                <a:pPr algn="ctr"/>
                <a:r>
                  <a:rPr lang="en-GB" sz="700"/>
                  <a:t>Zimbabwe</a:t>
                </a:r>
              </a:p>
            </p:txBody>
          </p:sp>
        </p:grpSp>
      </p:grpSp>
      <p:sp>
        <p:nvSpPr>
          <p:cNvPr id="147" name="Title 1">
            <a:extLst>
              <a:ext uri="{FF2B5EF4-FFF2-40B4-BE49-F238E27FC236}">
                <a16:creationId xmlns:a16="http://schemas.microsoft.com/office/drawing/2014/main" id="{ABB7F47D-A9C1-FE49-B071-70AF28AC643B}"/>
              </a:ext>
            </a:extLst>
          </p:cNvPr>
          <p:cNvSpPr txBox="1">
            <a:spLocks/>
          </p:cNvSpPr>
          <p:nvPr userDrawn="1"/>
        </p:nvSpPr>
        <p:spPr>
          <a:xfrm>
            <a:off x="838800" y="640800"/>
            <a:ext cx="10515600" cy="7605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a:t>Our member countries</a:t>
            </a:r>
          </a:p>
        </p:txBody>
      </p:sp>
      <p:grpSp>
        <p:nvGrpSpPr>
          <p:cNvPr id="162" name="Group 161">
            <a:extLst>
              <a:ext uri="{FF2B5EF4-FFF2-40B4-BE49-F238E27FC236}">
                <a16:creationId xmlns:a16="http://schemas.microsoft.com/office/drawing/2014/main" id="{19B53FBC-95F3-484F-ABE3-BDD899BDB30E}"/>
              </a:ext>
            </a:extLst>
          </p:cNvPr>
          <p:cNvGrpSpPr/>
          <p:nvPr userDrawn="1"/>
        </p:nvGrpSpPr>
        <p:grpSpPr>
          <a:xfrm>
            <a:off x="936424" y="2829322"/>
            <a:ext cx="10348136" cy="658852"/>
            <a:chOff x="936424" y="2776285"/>
            <a:chExt cx="10348136" cy="658852"/>
          </a:xfrm>
        </p:grpSpPr>
        <p:grpSp>
          <p:nvGrpSpPr>
            <p:cNvPr id="115" name="Group 114">
              <a:extLst>
                <a:ext uri="{FF2B5EF4-FFF2-40B4-BE49-F238E27FC236}">
                  <a16:creationId xmlns:a16="http://schemas.microsoft.com/office/drawing/2014/main" id="{BFC4A66F-CA82-4249-BFBF-3B50C0C2A80B}"/>
                </a:ext>
              </a:extLst>
            </p:cNvPr>
            <p:cNvGrpSpPr/>
            <p:nvPr userDrawn="1"/>
          </p:nvGrpSpPr>
          <p:grpSpPr>
            <a:xfrm>
              <a:off x="936424" y="2776965"/>
              <a:ext cx="785006" cy="647237"/>
              <a:chOff x="2535409" y="2776965"/>
              <a:chExt cx="785006" cy="647237"/>
            </a:xfrm>
          </p:grpSpPr>
          <p:pic>
            <p:nvPicPr>
              <p:cNvPr id="5" name="Picture 4">
                <a:extLst>
                  <a:ext uri="{FF2B5EF4-FFF2-40B4-BE49-F238E27FC236}">
                    <a16:creationId xmlns:a16="http://schemas.microsoft.com/office/drawing/2014/main" id="{000DDD2B-DAA8-5B4C-80E0-B3AD54322B94}"/>
                  </a:ext>
                </a:extLst>
              </p:cNvPr>
              <p:cNvPicPr>
                <a:picLocks noChangeAspect="1"/>
              </p:cNvPicPr>
              <p:nvPr userDrawn="1"/>
            </p:nvPicPr>
            <p:blipFill>
              <a:blip r:embed="rId45">
                <a:extLst>
                  <a:ext uri="{28A0092B-C50C-407E-A947-70E740481C1C}">
                    <a14:useLocalDpi xmlns:a14="http://schemas.microsoft.com/office/drawing/2010/main"/>
                  </a:ext>
                </a:extLst>
              </a:blip>
              <a:stretch>
                <a:fillRect/>
              </a:stretch>
            </p:blipFill>
            <p:spPr>
              <a:xfrm>
                <a:off x="2535409" y="2776965"/>
                <a:ext cx="785006" cy="472334"/>
              </a:xfrm>
              <a:prstGeom prst="rect">
                <a:avLst/>
              </a:prstGeom>
            </p:spPr>
          </p:pic>
          <p:sp>
            <p:nvSpPr>
              <p:cNvPr id="77" name="TextBox 76">
                <a:extLst>
                  <a:ext uri="{FF2B5EF4-FFF2-40B4-BE49-F238E27FC236}">
                    <a16:creationId xmlns:a16="http://schemas.microsoft.com/office/drawing/2014/main" id="{48A9DE1E-DCEC-6444-AFCB-04A2386A814B}"/>
                  </a:ext>
                </a:extLst>
              </p:cNvPr>
              <p:cNvSpPr txBox="1"/>
              <p:nvPr userDrawn="1"/>
            </p:nvSpPr>
            <p:spPr>
              <a:xfrm>
                <a:off x="2539691" y="3224147"/>
                <a:ext cx="780723" cy="200055"/>
              </a:xfrm>
              <a:prstGeom prst="rect">
                <a:avLst/>
              </a:prstGeom>
              <a:noFill/>
            </p:spPr>
            <p:txBody>
              <a:bodyPr wrap="square" rtlCol="0">
                <a:spAutoFit/>
              </a:bodyPr>
              <a:lstStyle/>
              <a:p>
                <a:pPr algn="ctr"/>
                <a:r>
                  <a:rPr lang="en-GB" sz="700"/>
                  <a:t>Cote d’Ivoire</a:t>
                </a:r>
              </a:p>
            </p:txBody>
          </p:sp>
        </p:grpSp>
        <p:grpSp>
          <p:nvGrpSpPr>
            <p:cNvPr id="116" name="Group 115">
              <a:extLst>
                <a:ext uri="{FF2B5EF4-FFF2-40B4-BE49-F238E27FC236}">
                  <a16:creationId xmlns:a16="http://schemas.microsoft.com/office/drawing/2014/main" id="{FCD03CA5-6AA7-4E44-BD2B-FFD2F479CC5B}"/>
                </a:ext>
              </a:extLst>
            </p:cNvPr>
            <p:cNvGrpSpPr/>
            <p:nvPr userDrawn="1"/>
          </p:nvGrpSpPr>
          <p:grpSpPr>
            <a:xfrm>
              <a:off x="2527749" y="2776285"/>
              <a:ext cx="785007" cy="647917"/>
              <a:chOff x="4105145" y="2776285"/>
              <a:chExt cx="785007" cy="647917"/>
            </a:xfrm>
          </p:grpSpPr>
          <p:pic>
            <p:nvPicPr>
              <p:cNvPr id="6" name="Picture 5">
                <a:extLst>
                  <a:ext uri="{FF2B5EF4-FFF2-40B4-BE49-F238E27FC236}">
                    <a16:creationId xmlns:a16="http://schemas.microsoft.com/office/drawing/2014/main" id="{1C88FE54-BC58-D149-97AC-6F430D1C5148}"/>
                  </a:ext>
                </a:extLst>
              </p:cNvPr>
              <p:cNvPicPr>
                <a:picLocks noChangeAspect="1"/>
              </p:cNvPicPr>
              <p:nvPr userDrawn="1"/>
            </p:nvPicPr>
            <p:blipFill>
              <a:blip r:embed="rId46">
                <a:extLst>
                  <a:ext uri="{28A0092B-C50C-407E-A947-70E740481C1C}">
                    <a14:useLocalDpi xmlns:a14="http://schemas.microsoft.com/office/drawing/2010/main"/>
                  </a:ext>
                </a:extLst>
              </a:blip>
              <a:stretch>
                <a:fillRect/>
              </a:stretch>
            </p:blipFill>
            <p:spPr>
              <a:xfrm>
                <a:off x="4105146" y="2776285"/>
                <a:ext cx="785006" cy="472334"/>
              </a:xfrm>
              <a:prstGeom prst="rect">
                <a:avLst/>
              </a:prstGeom>
            </p:spPr>
          </p:pic>
          <p:sp>
            <p:nvSpPr>
              <p:cNvPr id="78" name="TextBox 77">
                <a:extLst>
                  <a:ext uri="{FF2B5EF4-FFF2-40B4-BE49-F238E27FC236}">
                    <a16:creationId xmlns:a16="http://schemas.microsoft.com/office/drawing/2014/main" id="{3DDD69D0-9054-C947-8E87-F0441897E52B}"/>
                  </a:ext>
                </a:extLst>
              </p:cNvPr>
              <p:cNvSpPr txBox="1"/>
              <p:nvPr userDrawn="1"/>
            </p:nvSpPr>
            <p:spPr>
              <a:xfrm>
                <a:off x="4105145" y="3224147"/>
                <a:ext cx="772005" cy="200055"/>
              </a:xfrm>
              <a:prstGeom prst="rect">
                <a:avLst/>
              </a:prstGeom>
              <a:noFill/>
            </p:spPr>
            <p:txBody>
              <a:bodyPr wrap="square" rtlCol="0">
                <a:spAutoFit/>
              </a:bodyPr>
              <a:lstStyle/>
              <a:p>
                <a:pPr algn="ctr"/>
                <a:r>
                  <a:rPr lang="en-GB" sz="700"/>
                  <a:t>Cyprus</a:t>
                </a:r>
              </a:p>
            </p:txBody>
          </p:sp>
        </p:grpSp>
        <p:grpSp>
          <p:nvGrpSpPr>
            <p:cNvPr id="117" name="Group 116">
              <a:extLst>
                <a:ext uri="{FF2B5EF4-FFF2-40B4-BE49-F238E27FC236}">
                  <a16:creationId xmlns:a16="http://schemas.microsoft.com/office/drawing/2014/main" id="{18CBA13F-5F5A-A640-949B-AFF7609B0E1D}"/>
                </a:ext>
              </a:extLst>
            </p:cNvPr>
            <p:cNvGrpSpPr/>
            <p:nvPr userDrawn="1"/>
          </p:nvGrpSpPr>
          <p:grpSpPr>
            <a:xfrm>
              <a:off x="4102109" y="2776287"/>
              <a:ext cx="791948" cy="647915"/>
              <a:chOff x="5687583" y="2776287"/>
              <a:chExt cx="791948" cy="647915"/>
            </a:xfrm>
          </p:grpSpPr>
          <p:pic>
            <p:nvPicPr>
              <p:cNvPr id="7" name="Picture 6">
                <a:extLst>
                  <a:ext uri="{FF2B5EF4-FFF2-40B4-BE49-F238E27FC236}">
                    <a16:creationId xmlns:a16="http://schemas.microsoft.com/office/drawing/2014/main" id="{11F6429D-72CE-F340-96AF-5F6D35F9D085}"/>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5694525" y="2776287"/>
                <a:ext cx="785006" cy="472334"/>
              </a:xfrm>
              <a:prstGeom prst="rect">
                <a:avLst/>
              </a:prstGeom>
            </p:spPr>
          </p:pic>
          <p:sp>
            <p:nvSpPr>
              <p:cNvPr id="79" name="TextBox 78">
                <a:extLst>
                  <a:ext uri="{FF2B5EF4-FFF2-40B4-BE49-F238E27FC236}">
                    <a16:creationId xmlns:a16="http://schemas.microsoft.com/office/drawing/2014/main" id="{865D492F-360C-A043-BE82-88E274518A58}"/>
                  </a:ext>
                </a:extLst>
              </p:cNvPr>
              <p:cNvSpPr txBox="1"/>
              <p:nvPr userDrawn="1"/>
            </p:nvSpPr>
            <p:spPr>
              <a:xfrm>
                <a:off x="5687583" y="3224147"/>
                <a:ext cx="785006" cy="200055"/>
              </a:xfrm>
              <a:prstGeom prst="rect">
                <a:avLst/>
              </a:prstGeom>
              <a:noFill/>
            </p:spPr>
            <p:txBody>
              <a:bodyPr wrap="square" rtlCol="0">
                <a:spAutoFit/>
              </a:bodyPr>
              <a:lstStyle/>
              <a:p>
                <a:pPr algn="ctr"/>
                <a:r>
                  <a:rPr lang="en-GB" sz="700"/>
                  <a:t>DPR Korea</a:t>
                </a:r>
              </a:p>
            </p:txBody>
          </p:sp>
        </p:grpSp>
        <p:grpSp>
          <p:nvGrpSpPr>
            <p:cNvPr id="118" name="Group 117">
              <a:extLst>
                <a:ext uri="{FF2B5EF4-FFF2-40B4-BE49-F238E27FC236}">
                  <a16:creationId xmlns:a16="http://schemas.microsoft.com/office/drawing/2014/main" id="{90E30606-FE80-5C46-B5FA-E21018449AF9}"/>
                </a:ext>
              </a:extLst>
            </p:cNvPr>
            <p:cNvGrpSpPr/>
            <p:nvPr userDrawn="1"/>
          </p:nvGrpSpPr>
          <p:grpSpPr>
            <a:xfrm>
              <a:off x="7295710" y="2776287"/>
              <a:ext cx="791153" cy="647915"/>
              <a:chOff x="7295710" y="2776287"/>
              <a:chExt cx="791153" cy="647915"/>
            </a:xfrm>
          </p:grpSpPr>
          <p:pic>
            <p:nvPicPr>
              <p:cNvPr id="8" name="Picture 7">
                <a:extLst>
                  <a:ext uri="{FF2B5EF4-FFF2-40B4-BE49-F238E27FC236}">
                    <a16:creationId xmlns:a16="http://schemas.microsoft.com/office/drawing/2014/main" id="{E7070006-9B09-9C4A-9F94-28892AB784C1}"/>
                  </a:ext>
                </a:extLst>
              </p:cNvPr>
              <p:cNvPicPr>
                <a:picLocks noChangeAspect="1"/>
              </p:cNvPicPr>
              <p:nvPr userDrawn="1"/>
            </p:nvPicPr>
            <p:blipFill>
              <a:blip r:embed="rId48">
                <a:extLst>
                  <a:ext uri="{28A0092B-C50C-407E-A947-70E740481C1C}">
                    <a14:useLocalDpi xmlns:a14="http://schemas.microsoft.com/office/drawing/2010/main"/>
                  </a:ext>
                </a:extLst>
              </a:blip>
              <a:stretch>
                <a:fillRect/>
              </a:stretch>
            </p:blipFill>
            <p:spPr>
              <a:xfrm>
                <a:off x="7301857" y="2776287"/>
                <a:ext cx="785006" cy="472334"/>
              </a:xfrm>
              <a:prstGeom prst="rect">
                <a:avLst/>
              </a:prstGeom>
            </p:spPr>
          </p:pic>
          <p:sp>
            <p:nvSpPr>
              <p:cNvPr id="80" name="TextBox 79">
                <a:extLst>
                  <a:ext uri="{FF2B5EF4-FFF2-40B4-BE49-F238E27FC236}">
                    <a16:creationId xmlns:a16="http://schemas.microsoft.com/office/drawing/2014/main" id="{EE722EC9-9CF5-9741-ABB2-497B63D723CC}"/>
                  </a:ext>
                </a:extLst>
              </p:cNvPr>
              <p:cNvSpPr txBox="1"/>
              <p:nvPr userDrawn="1"/>
            </p:nvSpPr>
            <p:spPr>
              <a:xfrm>
                <a:off x="7295710" y="3224147"/>
                <a:ext cx="785006" cy="200055"/>
              </a:xfrm>
              <a:prstGeom prst="rect">
                <a:avLst/>
              </a:prstGeom>
              <a:noFill/>
            </p:spPr>
            <p:txBody>
              <a:bodyPr wrap="square" rtlCol="0">
                <a:spAutoFit/>
              </a:bodyPr>
              <a:lstStyle/>
              <a:p>
                <a:pPr algn="ctr"/>
                <a:r>
                  <a:rPr lang="en-GB" sz="700"/>
                  <a:t>Gambia</a:t>
                </a:r>
              </a:p>
            </p:txBody>
          </p:sp>
        </p:grpSp>
        <p:grpSp>
          <p:nvGrpSpPr>
            <p:cNvPr id="119" name="Group 118">
              <a:extLst>
                <a:ext uri="{FF2B5EF4-FFF2-40B4-BE49-F238E27FC236}">
                  <a16:creationId xmlns:a16="http://schemas.microsoft.com/office/drawing/2014/main" id="{38CA5E83-ADA1-3E47-8149-87FF5E6C7802}"/>
                </a:ext>
              </a:extLst>
            </p:cNvPr>
            <p:cNvGrpSpPr/>
            <p:nvPr userDrawn="1"/>
          </p:nvGrpSpPr>
          <p:grpSpPr>
            <a:xfrm>
              <a:off x="8907640" y="2781372"/>
              <a:ext cx="790358" cy="647915"/>
              <a:chOff x="8907640" y="2781372"/>
              <a:chExt cx="790358" cy="647915"/>
            </a:xfrm>
          </p:grpSpPr>
          <p:pic>
            <p:nvPicPr>
              <p:cNvPr id="9" name="Picture 8">
                <a:extLst>
                  <a:ext uri="{FF2B5EF4-FFF2-40B4-BE49-F238E27FC236}">
                    <a16:creationId xmlns:a16="http://schemas.microsoft.com/office/drawing/2014/main" id="{6CF31FC1-6FA9-3F48-A798-D7C125C06E7C}"/>
                  </a:ext>
                </a:extLst>
              </p:cNvPr>
              <p:cNvPicPr>
                <a:picLocks noChangeAspect="1"/>
              </p:cNvPicPr>
              <p:nvPr userDrawn="1"/>
            </p:nvPicPr>
            <p:blipFill>
              <a:blip r:embed="rId49">
                <a:extLst>
                  <a:ext uri="{28A0092B-C50C-407E-A947-70E740481C1C}">
                    <a14:useLocalDpi xmlns:a14="http://schemas.microsoft.com/office/drawing/2010/main"/>
                  </a:ext>
                </a:extLst>
              </a:blip>
              <a:stretch>
                <a:fillRect/>
              </a:stretch>
            </p:blipFill>
            <p:spPr>
              <a:xfrm>
                <a:off x="8912992" y="2781372"/>
                <a:ext cx="785006" cy="472334"/>
              </a:xfrm>
              <a:prstGeom prst="rect">
                <a:avLst/>
              </a:prstGeom>
            </p:spPr>
          </p:pic>
          <p:sp>
            <p:nvSpPr>
              <p:cNvPr id="81" name="TextBox 80">
                <a:extLst>
                  <a:ext uri="{FF2B5EF4-FFF2-40B4-BE49-F238E27FC236}">
                    <a16:creationId xmlns:a16="http://schemas.microsoft.com/office/drawing/2014/main" id="{1C2BA529-F0F1-E442-BF5F-AD9F875E9039}"/>
                  </a:ext>
                </a:extLst>
              </p:cNvPr>
              <p:cNvSpPr txBox="1"/>
              <p:nvPr userDrawn="1"/>
            </p:nvSpPr>
            <p:spPr>
              <a:xfrm>
                <a:off x="8907640" y="3229232"/>
                <a:ext cx="785006" cy="200055"/>
              </a:xfrm>
              <a:prstGeom prst="rect">
                <a:avLst/>
              </a:prstGeom>
              <a:noFill/>
            </p:spPr>
            <p:txBody>
              <a:bodyPr wrap="square" rtlCol="0">
                <a:spAutoFit/>
              </a:bodyPr>
              <a:lstStyle/>
              <a:p>
                <a:pPr algn="ctr"/>
                <a:r>
                  <a:rPr lang="en-GB" sz="700"/>
                  <a:t>Ghana</a:t>
                </a:r>
              </a:p>
            </p:txBody>
          </p:sp>
        </p:grpSp>
        <p:grpSp>
          <p:nvGrpSpPr>
            <p:cNvPr id="120" name="Group 119">
              <a:extLst>
                <a:ext uri="{FF2B5EF4-FFF2-40B4-BE49-F238E27FC236}">
                  <a16:creationId xmlns:a16="http://schemas.microsoft.com/office/drawing/2014/main" id="{A11497BC-304B-9A4E-BC11-DBF63D722B64}"/>
                </a:ext>
              </a:extLst>
            </p:cNvPr>
            <p:cNvGrpSpPr/>
            <p:nvPr userDrawn="1"/>
          </p:nvGrpSpPr>
          <p:grpSpPr>
            <a:xfrm>
              <a:off x="10495000" y="2783039"/>
              <a:ext cx="789560" cy="641163"/>
              <a:chOff x="10495000" y="2783039"/>
              <a:chExt cx="789560" cy="641163"/>
            </a:xfrm>
          </p:grpSpPr>
          <p:pic>
            <p:nvPicPr>
              <p:cNvPr id="10" name="Picture 9">
                <a:extLst>
                  <a:ext uri="{FF2B5EF4-FFF2-40B4-BE49-F238E27FC236}">
                    <a16:creationId xmlns:a16="http://schemas.microsoft.com/office/drawing/2014/main" id="{74F51B13-6794-C24D-93E5-3AAA12CE7339}"/>
                  </a:ext>
                </a:extLst>
              </p:cNvPr>
              <p:cNvPicPr>
                <a:picLocks noChangeAspect="1"/>
              </p:cNvPicPr>
              <p:nvPr userDrawn="1"/>
            </p:nvPicPr>
            <p:blipFill>
              <a:blip r:embed="rId50">
                <a:extLst>
                  <a:ext uri="{28A0092B-C50C-407E-A947-70E740481C1C}">
                    <a14:useLocalDpi xmlns:a14="http://schemas.microsoft.com/office/drawing/2010/main"/>
                  </a:ext>
                </a:extLst>
              </a:blip>
              <a:stretch>
                <a:fillRect/>
              </a:stretch>
            </p:blipFill>
            <p:spPr>
              <a:xfrm>
                <a:off x="10499554" y="2783039"/>
                <a:ext cx="785006" cy="472334"/>
              </a:xfrm>
              <a:prstGeom prst="rect">
                <a:avLst/>
              </a:prstGeom>
            </p:spPr>
          </p:pic>
          <p:sp>
            <p:nvSpPr>
              <p:cNvPr id="82" name="TextBox 81">
                <a:extLst>
                  <a:ext uri="{FF2B5EF4-FFF2-40B4-BE49-F238E27FC236}">
                    <a16:creationId xmlns:a16="http://schemas.microsoft.com/office/drawing/2014/main" id="{E02BE4E6-4453-DE43-A2ED-7B971CA825D4}"/>
                  </a:ext>
                </a:extLst>
              </p:cNvPr>
              <p:cNvSpPr txBox="1"/>
              <p:nvPr userDrawn="1"/>
            </p:nvSpPr>
            <p:spPr>
              <a:xfrm>
                <a:off x="10495000" y="3224147"/>
                <a:ext cx="785006" cy="200055"/>
              </a:xfrm>
              <a:prstGeom prst="rect">
                <a:avLst/>
              </a:prstGeom>
              <a:noFill/>
            </p:spPr>
            <p:txBody>
              <a:bodyPr wrap="square" rtlCol="0">
                <a:spAutoFit/>
              </a:bodyPr>
              <a:lstStyle/>
              <a:p>
                <a:pPr algn="ctr"/>
                <a:r>
                  <a:rPr lang="en-GB" sz="700"/>
                  <a:t>Grenada</a:t>
                </a:r>
              </a:p>
            </p:txBody>
          </p:sp>
        </p:grpSp>
        <p:grpSp>
          <p:nvGrpSpPr>
            <p:cNvPr id="157" name="Group 156">
              <a:extLst>
                <a:ext uri="{FF2B5EF4-FFF2-40B4-BE49-F238E27FC236}">
                  <a16:creationId xmlns:a16="http://schemas.microsoft.com/office/drawing/2014/main" id="{13FBE458-BE02-8E46-912D-015B7669732D}"/>
                </a:ext>
              </a:extLst>
            </p:cNvPr>
            <p:cNvGrpSpPr/>
            <p:nvPr userDrawn="1"/>
          </p:nvGrpSpPr>
          <p:grpSpPr>
            <a:xfrm>
              <a:off x="5687840" y="2787236"/>
              <a:ext cx="791948" cy="647901"/>
              <a:chOff x="5687583" y="2776301"/>
              <a:chExt cx="791948" cy="647901"/>
            </a:xfrm>
          </p:grpSpPr>
          <p:pic>
            <p:nvPicPr>
              <p:cNvPr id="158" name="Picture 157">
                <a:extLst>
                  <a:ext uri="{FF2B5EF4-FFF2-40B4-BE49-F238E27FC236}">
                    <a16:creationId xmlns:a16="http://schemas.microsoft.com/office/drawing/2014/main" id="{C3D9FEB9-01C2-8C40-AF8E-7013B3DF5DCA}"/>
                  </a:ext>
                </a:extLst>
              </p:cNvPr>
              <p:cNvPicPr>
                <a:picLocks noChangeAspect="1"/>
              </p:cNvPicPr>
              <p:nvPr userDrawn="1"/>
            </p:nvPicPr>
            <p:blipFill>
              <a:blip r:embed="rId51" cstate="print">
                <a:extLst>
                  <a:ext uri="{28A0092B-C50C-407E-A947-70E740481C1C}">
                    <a14:useLocalDpi xmlns:a14="http://schemas.microsoft.com/office/drawing/2010/main"/>
                  </a:ext>
                </a:extLst>
              </a:blip>
              <a:srcRect/>
              <a:stretch/>
            </p:blipFill>
            <p:spPr>
              <a:xfrm>
                <a:off x="5694525" y="2776301"/>
                <a:ext cx="785006" cy="472306"/>
              </a:xfrm>
              <a:prstGeom prst="rect">
                <a:avLst/>
              </a:prstGeom>
            </p:spPr>
          </p:pic>
          <p:sp>
            <p:nvSpPr>
              <p:cNvPr id="159" name="TextBox 158">
                <a:extLst>
                  <a:ext uri="{FF2B5EF4-FFF2-40B4-BE49-F238E27FC236}">
                    <a16:creationId xmlns:a16="http://schemas.microsoft.com/office/drawing/2014/main" id="{CBAAC692-BB01-634A-A5F3-8D778B947A23}"/>
                  </a:ext>
                </a:extLst>
              </p:cNvPr>
              <p:cNvSpPr txBox="1"/>
              <p:nvPr userDrawn="1"/>
            </p:nvSpPr>
            <p:spPr>
              <a:xfrm>
                <a:off x="5687583" y="3224147"/>
                <a:ext cx="785006" cy="200055"/>
              </a:xfrm>
              <a:prstGeom prst="rect">
                <a:avLst/>
              </a:prstGeom>
              <a:noFill/>
            </p:spPr>
            <p:txBody>
              <a:bodyPr wrap="square" rtlCol="0">
                <a:spAutoFit/>
              </a:bodyPr>
              <a:lstStyle/>
              <a:p>
                <a:pPr algn="ctr"/>
                <a:r>
                  <a:rPr lang="en-GB" sz="700"/>
                  <a:t>Ethiopia</a:t>
                </a:r>
              </a:p>
            </p:txBody>
          </p:sp>
        </p:grpSp>
      </p:grpSp>
    </p:spTree>
    <p:extLst>
      <p:ext uri="{BB962C8B-B14F-4D97-AF65-F5344CB8AC3E}">
        <p14:creationId xmlns:p14="http://schemas.microsoft.com/office/powerpoint/2010/main" val="26940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_r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14E2C9-5245-A24C-8B48-6A6342DA0EE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87267" y="372286"/>
            <a:ext cx="10459727" cy="5777999"/>
          </a:xfrm>
          <a:prstGeom prst="rect">
            <a:avLst/>
          </a:prstGeom>
        </p:spPr>
      </p:pic>
      <p:sp>
        <p:nvSpPr>
          <p:cNvPr id="13" name="Rectangle 12">
            <a:extLst>
              <a:ext uri="{FF2B5EF4-FFF2-40B4-BE49-F238E27FC236}">
                <a16:creationId xmlns:a16="http://schemas.microsoft.com/office/drawing/2014/main" id="{EE154879-F3A1-3245-8F4B-EB8802CEE36C}"/>
              </a:ext>
            </a:extLst>
          </p:cNvPr>
          <p:cNvSpPr/>
          <p:nvPr userDrawn="1"/>
        </p:nvSpPr>
        <p:spPr>
          <a:xfrm>
            <a:off x="487100" y="2353329"/>
            <a:ext cx="2073244" cy="995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55CC8D5-56D0-584C-B77B-05B16E6547CA}"/>
              </a:ext>
            </a:extLst>
          </p:cNvPr>
          <p:cNvSpPr txBox="1">
            <a:spLocks/>
          </p:cNvSpPr>
          <p:nvPr userDrawn="1"/>
        </p:nvSpPr>
        <p:spPr>
          <a:xfrm>
            <a:off x="838800" y="640800"/>
            <a:ext cx="5247095" cy="7499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a:t>Global reach</a:t>
            </a:r>
          </a:p>
        </p:txBody>
      </p:sp>
      <p:sp>
        <p:nvSpPr>
          <p:cNvPr id="9" name="TextBox 8">
            <a:extLst>
              <a:ext uri="{FF2B5EF4-FFF2-40B4-BE49-F238E27FC236}">
                <a16:creationId xmlns:a16="http://schemas.microsoft.com/office/drawing/2014/main" id="{E485D289-AC36-2645-B8E0-1F8B2D39BEA8}"/>
              </a:ext>
            </a:extLst>
          </p:cNvPr>
          <p:cNvSpPr txBox="1"/>
          <p:nvPr userDrawn="1"/>
        </p:nvSpPr>
        <p:spPr>
          <a:xfrm>
            <a:off x="960416" y="4123198"/>
            <a:ext cx="3410579" cy="1200329"/>
          </a:xfrm>
          <a:prstGeom prst="rect">
            <a:avLst/>
          </a:prstGeom>
          <a:noFill/>
        </p:spPr>
        <p:txBody>
          <a:bodyPr wrap="square" rtlCol="0">
            <a:spAutoFit/>
          </a:bodyPr>
          <a:lstStyle/>
          <a:p>
            <a:r>
              <a:rPr lang="en-US" sz="2400"/>
              <a:t>We have 450+ staff across 26 locations worldwide</a:t>
            </a:r>
          </a:p>
        </p:txBody>
      </p:sp>
      <p:sp>
        <p:nvSpPr>
          <p:cNvPr id="8" name="TextBox 7">
            <a:extLst>
              <a:ext uri="{FF2B5EF4-FFF2-40B4-BE49-F238E27FC236}">
                <a16:creationId xmlns:a16="http://schemas.microsoft.com/office/drawing/2014/main" id="{538AEE84-F07C-1044-8765-2D8A87A07E09}"/>
              </a:ext>
            </a:extLst>
          </p:cNvPr>
          <p:cNvSpPr txBox="1"/>
          <p:nvPr/>
        </p:nvSpPr>
        <p:spPr>
          <a:xfrm>
            <a:off x="1943822" y="5758961"/>
            <a:ext cx="778598" cy="338554"/>
          </a:xfrm>
          <a:prstGeom prst="rect">
            <a:avLst/>
          </a:prstGeom>
          <a:noFill/>
        </p:spPr>
        <p:txBody>
          <a:bodyPr wrap="square" rtlCol="0">
            <a:spAutoFit/>
          </a:bodyPr>
          <a:lstStyle/>
          <a:p>
            <a:pPr algn="r"/>
            <a:r>
              <a:rPr lang="en-US" sz="1600" b="1"/>
              <a:t>191</a:t>
            </a:r>
          </a:p>
        </p:txBody>
      </p:sp>
      <p:sp>
        <p:nvSpPr>
          <p:cNvPr id="12" name="TextBox 11">
            <a:extLst>
              <a:ext uri="{FF2B5EF4-FFF2-40B4-BE49-F238E27FC236}">
                <a16:creationId xmlns:a16="http://schemas.microsoft.com/office/drawing/2014/main" id="{6BA70616-8291-8C4E-8274-41394FFABCE5}"/>
              </a:ext>
            </a:extLst>
          </p:cNvPr>
          <p:cNvSpPr txBox="1"/>
          <p:nvPr/>
        </p:nvSpPr>
        <p:spPr>
          <a:xfrm>
            <a:off x="3592397" y="5758961"/>
            <a:ext cx="778598" cy="338554"/>
          </a:xfrm>
          <a:prstGeom prst="rect">
            <a:avLst/>
          </a:prstGeom>
          <a:noFill/>
        </p:spPr>
        <p:txBody>
          <a:bodyPr wrap="square" rtlCol="0">
            <a:spAutoFit/>
          </a:bodyPr>
          <a:lstStyle/>
          <a:p>
            <a:r>
              <a:rPr lang="en-US" sz="1600" b="1"/>
              <a:t>264</a:t>
            </a:r>
          </a:p>
        </p:txBody>
      </p:sp>
      <p:sp>
        <p:nvSpPr>
          <p:cNvPr id="14" name="TextBox 13">
            <a:extLst>
              <a:ext uri="{FF2B5EF4-FFF2-40B4-BE49-F238E27FC236}">
                <a16:creationId xmlns:a16="http://schemas.microsoft.com/office/drawing/2014/main" id="{B456833F-E1BB-8E45-A9FD-1BBD66F5A80D}"/>
              </a:ext>
            </a:extLst>
          </p:cNvPr>
          <p:cNvSpPr txBox="1"/>
          <p:nvPr userDrawn="1"/>
        </p:nvSpPr>
        <p:spPr>
          <a:xfrm>
            <a:off x="5613108" y="5758961"/>
            <a:ext cx="1724670" cy="338554"/>
          </a:xfrm>
          <a:prstGeom prst="rect">
            <a:avLst/>
          </a:prstGeom>
          <a:noFill/>
        </p:spPr>
        <p:txBody>
          <a:bodyPr wrap="square" rtlCol="0">
            <a:spAutoFit/>
          </a:bodyPr>
          <a:lstStyle/>
          <a:p>
            <a:r>
              <a:rPr lang="en-US" sz="1600" b="1"/>
              <a:t>CABI </a:t>
            </a:r>
            <a:r>
              <a:rPr lang="en-US" sz="1600" b="1" err="1"/>
              <a:t>centre</a:t>
            </a:r>
            <a:endParaRPr lang="en-US" sz="1600" b="1"/>
          </a:p>
        </p:txBody>
      </p:sp>
    </p:spTree>
    <p:extLst>
      <p:ext uri="{BB962C8B-B14F-4D97-AF65-F5344CB8AC3E}">
        <p14:creationId xmlns:p14="http://schemas.microsoft.com/office/powerpoint/2010/main" val="2089415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ld_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3016B-D0B8-A740-8677-780722743E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931" y="729968"/>
            <a:ext cx="10842138" cy="5120270"/>
          </a:xfrm>
          <a:prstGeom prst="rect">
            <a:avLst/>
          </a:prstGeom>
        </p:spPr>
      </p:pic>
    </p:spTree>
    <p:extLst>
      <p:ext uri="{BB962C8B-B14F-4D97-AF65-F5344CB8AC3E}">
        <p14:creationId xmlns:p14="http://schemas.microsoft.com/office/powerpoint/2010/main" val="1274673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_bottom">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8139D4-8B50-6E44-AC4E-0B96B4DBF2A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1999" cy="6289675"/>
          </a:xfrm>
          <a:prstGeom prst="rect">
            <a:avLst/>
          </a:prstGeom>
          <a:noFill/>
        </p:spPr>
        <p:txBody>
          <a:bodyPr/>
          <a:lstStyle/>
          <a:p>
            <a:r>
              <a:rPr lang="en-US"/>
              <a:t>Click icon to add picture</a:t>
            </a:r>
          </a:p>
        </p:txBody>
      </p:sp>
      <p:sp>
        <p:nvSpPr>
          <p:cNvPr id="7" name="Title 1">
            <a:extLst>
              <a:ext uri="{FF2B5EF4-FFF2-40B4-BE49-F238E27FC236}">
                <a16:creationId xmlns:a16="http://schemas.microsoft.com/office/drawing/2014/main" id="{5D7F5DBB-F278-9240-A08D-67EA84DF4BCD}"/>
              </a:ext>
            </a:extLst>
          </p:cNvPr>
          <p:cNvSpPr>
            <a:spLocks noGrp="1"/>
          </p:cNvSpPr>
          <p:nvPr>
            <p:ph type="ctrTitle" hasCustomPrompt="1"/>
          </p:nvPr>
        </p:nvSpPr>
        <p:spPr>
          <a:xfrm>
            <a:off x="0" y="4052020"/>
            <a:ext cx="12192000" cy="2237655"/>
          </a:xfr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tIns="180000" bIns="180000" anchor="b">
            <a:normAutofit/>
          </a:bodyPr>
          <a:lstStyle>
            <a:lvl1pPr algn="ctr">
              <a:defRPr sz="5400" b="0" i="0">
                <a:solidFill>
                  <a:schemeClr val="bg1"/>
                </a:solidFill>
                <a:latin typeface="+mj-lt"/>
                <a:cs typeface="Arial" panose="020B0604020202020204" pitchFamily="34" charset="0"/>
              </a:defRPr>
            </a:lvl1pPr>
          </a:lstStyle>
          <a:p>
            <a:r>
              <a:rPr lang="en-US"/>
              <a:t> </a:t>
            </a:r>
          </a:p>
        </p:txBody>
      </p:sp>
      <p:sp>
        <p:nvSpPr>
          <p:cNvPr id="27" name="Picture Placeholder 7">
            <a:extLst>
              <a:ext uri="{FF2B5EF4-FFF2-40B4-BE49-F238E27FC236}">
                <a16:creationId xmlns:a16="http://schemas.microsoft.com/office/drawing/2014/main" id="{C87A5C28-8D5C-224D-BA29-B098169622B6}"/>
              </a:ext>
            </a:extLst>
          </p:cNvPr>
          <p:cNvSpPr>
            <a:spLocks noGrp="1"/>
          </p:cNvSpPr>
          <p:nvPr>
            <p:ph type="pic" sz="quarter" idx="12" hasCustomPrompt="1"/>
          </p:nvPr>
        </p:nvSpPr>
        <p:spPr>
          <a:xfrm>
            <a:off x="231524" y="4989638"/>
            <a:ext cx="1039524" cy="1039523"/>
          </a:xfrm>
        </p:spPr>
        <p:txBody>
          <a:bodyPr/>
          <a:lstStyle>
            <a:lvl1pPr marL="0" indent="0">
              <a:buNone/>
              <a:defRPr>
                <a:solidFill>
                  <a:schemeClr val="bg1"/>
                </a:solidFill>
              </a:defRPr>
            </a:lvl1pPr>
          </a:lstStyle>
          <a:p>
            <a:r>
              <a:rPr lang="en-US"/>
              <a:t>icon</a:t>
            </a:r>
          </a:p>
        </p:txBody>
      </p:sp>
      <p:sp>
        <p:nvSpPr>
          <p:cNvPr id="28" name="Picture Placeholder 7">
            <a:extLst>
              <a:ext uri="{FF2B5EF4-FFF2-40B4-BE49-F238E27FC236}">
                <a16:creationId xmlns:a16="http://schemas.microsoft.com/office/drawing/2014/main" id="{71592A49-6BB2-B546-936B-82DAA3F6CDD8}"/>
              </a:ext>
            </a:extLst>
          </p:cNvPr>
          <p:cNvSpPr>
            <a:spLocks noGrp="1"/>
          </p:cNvSpPr>
          <p:nvPr>
            <p:ph type="pic" sz="quarter" idx="13" hasCustomPrompt="1"/>
          </p:nvPr>
        </p:nvSpPr>
        <p:spPr>
          <a:xfrm>
            <a:off x="2011757" y="4989637"/>
            <a:ext cx="1039524" cy="1039523"/>
          </a:xfrm>
        </p:spPr>
        <p:txBody>
          <a:bodyPr/>
          <a:lstStyle>
            <a:lvl1pPr marL="0" indent="0">
              <a:buNone/>
              <a:defRPr>
                <a:solidFill>
                  <a:schemeClr val="bg1"/>
                </a:solidFill>
              </a:defRPr>
            </a:lvl1pPr>
          </a:lstStyle>
          <a:p>
            <a:r>
              <a:rPr lang="en-US"/>
              <a:t>icon</a:t>
            </a:r>
          </a:p>
        </p:txBody>
      </p:sp>
      <p:sp>
        <p:nvSpPr>
          <p:cNvPr id="29" name="Picture Placeholder 7">
            <a:extLst>
              <a:ext uri="{FF2B5EF4-FFF2-40B4-BE49-F238E27FC236}">
                <a16:creationId xmlns:a16="http://schemas.microsoft.com/office/drawing/2014/main" id="{BD44EBEF-EFB7-D042-BE34-CA1D244B269A}"/>
              </a:ext>
            </a:extLst>
          </p:cNvPr>
          <p:cNvSpPr>
            <a:spLocks noGrp="1"/>
          </p:cNvSpPr>
          <p:nvPr>
            <p:ph type="pic" sz="quarter" idx="14" hasCustomPrompt="1"/>
          </p:nvPr>
        </p:nvSpPr>
        <p:spPr>
          <a:xfrm>
            <a:off x="3791990" y="4989637"/>
            <a:ext cx="1039524" cy="1039523"/>
          </a:xfrm>
        </p:spPr>
        <p:txBody>
          <a:bodyPr/>
          <a:lstStyle>
            <a:lvl1pPr marL="0" indent="0">
              <a:buNone/>
              <a:defRPr>
                <a:solidFill>
                  <a:schemeClr val="bg1"/>
                </a:solidFill>
              </a:defRPr>
            </a:lvl1pPr>
          </a:lstStyle>
          <a:p>
            <a:r>
              <a:rPr lang="en-US"/>
              <a:t>icon</a:t>
            </a:r>
          </a:p>
        </p:txBody>
      </p:sp>
      <p:sp>
        <p:nvSpPr>
          <p:cNvPr id="30" name="Picture Placeholder 7">
            <a:extLst>
              <a:ext uri="{FF2B5EF4-FFF2-40B4-BE49-F238E27FC236}">
                <a16:creationId xmlns:a16="http://schemas.microsoft.com/office/drawing/2014/main" id="{53BB8F3F-B3EB-AE4D-8FE2-B6E5DC94B6E7}"/>
              </a:ext>
            </a:extLst>
          </p:cNvPr>
          <p:cNvSpPr>
            <a:spLocks noGrp="1"/>
          </p:cNvSpPr>
          <p:nvPr>
            <p:ph type="pic" sz="quarter" idx="15" hasCustomPrompt="1"/>
          </p:nvPr>
        </p:nvSpPr>
        <p:spPr>
          <a:xfrm>
            <a:off x="5572223" y="4989638"/>
            <a:ext cx="1039524" cy="1039523"/>
          </a:xfrm>
        </p:spPr>
        <p:txBody>
          <a:bodyPr/>
          <a:lstStyle>
            <a:lvl1pPr marL="0" indent="0">
              <a:buNone/>
              <a:defRPr>
                <a:solidFill>
                  <a:schemeClr val="bg1"/>
                </a:solidFill>
              </a:defRPr>
            </a:lvl1pPr>
          </a:lstStyle>
          <a:p>
            <a:r>
              <a:rPr lang="en-US"/>
              <a:t>icon</a:t>
            </a:r>
          </a:p>
        </p:txBody>
      </p:sp>
      <p:sp>
        <p:nvSpPr>
          <p:cNvPr id="31" name="Picture Placeholder 7">
            <a:extLst>
              <a:ext uri="{FF2B5EF4-FFF2-40B4-BE49-F238E27FC236}">
                <a16:creationId xmlns:a16="http://schemas.microsoft.com/office/drawing/2014/main" id="{0CC6F389-3114-974F-86D3-A26E1A2F70DF}"/>
              </a:ext>
            </a:extLst>
          </p:cNvPr>
          <p:cNvSpPr>
            <a:spLocks noGrp="1"/>
          </p:cNvSpPr>
          <p:nvPr>
            <p:ph type="pic" sz="quarter" idx="16" hasCustomPrompt="1"/>
          </p:nvPr>
        </p:nvSpPr>
        <p:spPr>
          <a:xfrm>
            <a:off x="7352456" y="4989637"/>
            <a:ext cx="1039524" cy="1039523"/>
          </a:xfrm>
        </p:spPr>
        <p:txBody>
          <a:bodyPr/>
          <a:lstStyle>
            <a:lvl1pPr marL="0" indent="0">
              <a:buNone/>
              <a:defRPr>
                <a:solidFill>
                  <a:schemeClr val="bg1"/>
                </a:solidFill>
              </a:defRPr>
            </a:lvl1pPr>
          </a:lstStyle>
          <a:p>
            <a:r>
              <a:rPr lang="en-US"/>
              <a:t>icon</a:t>
            </a:r>
          </a:p>
        </p:txBody>
      </p:sp>
      <p:sp>
        <p:nvSpPr>
          <p:cNvPr id="32" name="Picture Placeholder 7">
            <a:extLst>
              <a:ext uri="{FF2B5EF4-FFF2-40B4-BE49-F238E27FC236}">
                <a16:creationId xmlns:a16="http://schemas.microsoft.com/office/drawing/2014/main" id="{4DF33850-10F8-EA48-8D49-A65B0B3C2507}"/>
              </a:ext>
            </a:extLst>
          </p:cNvPr>
          <p:cNvSpPr>
            <a:spLocks noGrp="1"/>
          </p:cNvSpPr>
          <p:nvPr>
            <p:ph type="pic" sz="quarter" idx="17" hasCustomPrompt="1"/>
          </p:nvPr>
        </p:nvSpPr>
        <p:spPr>
          <a:xfrm>
            <a:off x="9132689" y="4989637"/>
            <a:ext cx="1039524" cy="1039523"/>
          </a:xfrm>
        </p:spPr>
        <p:txBody>
          <a:bodyPr/>
          <a:lstStyle>
            <a:lvl1pPr marL="0" indent="0">
              <a:buNone/>
              <a:defRPr>
                <a:solidFill>
                  <a:schemeClr val="bg1"/>
                </a:solidFill>
              </a:defRPr>
            </a:lvl1pPr>
          </a:lstStyle>
          <a:p>
            <a:r>
              <a:rPr lang="en-US"/>
              <a:t>icon</a:t>
            </a:r>
          </a:p>
        </p:txBody>
      </p:sp>
      <p:sp>
        <p:nvSpPr>
          <p:cNvPr id="33" name="Picture Placeholder 7">
            <a:extLst>
              <a:ext uri="{FF2B5EF4-FFF2-40B4-BE49-F238E27FC236}">
                <a16:creationId xmlns:a16="http://schemas.microsoft.com/office/drawing/2014/main" id="{DA0880FB-FD95-C948-BA06-FA0B8FBC1D06}"/>
              </a:ext>
            </a:extLst>
          </p:cNvPr>
          <p:cNvSpPr>
            <a:spLocks noGrp="1"/>
          </p:cNvSpPr>
          <p:nvPr>
            <p:ph type="pic" sz="quarter" idx="18" hasCustomPrompt="1"/>
          </p:nvPr>
        </p:nvSpPr>
        <p:spPr>
          <a:xfrm>
            <a:off x="10912922" y="4989637"/>
            <a:ext cx="1039524" cy="1039523"/>
          </a:xfrm>
        </p:spPr>
        <p:txBody>
          <a:bodyPr/>
          <a:lstStyle>
            <a:lvl1pPr marL="0" indent="0">
              <a:buNone/>
              <a:defRPr>
                <a:solidFill>
                  <a:schemeClr val="bg1"/>
                </a:solidFill>
              </a:defRPr>
            </a:lvl1pPr>
          </a:lstStyle>
          <a:p>
            <a:r>
              <a:rPr lang="en-US"/>
              <a:t>icon</a:t>
            </a:r>
          </a:p>
        </p:txBody>
      </p:sp>
    </p:spTree>
    <p:extLst>
      <p:ext uri="{BB962C8B-B14F-4D97-AF65-F5344CB8AC3E}">
        <p14:creationId xmlns:p14="http://schemas.microsoft.com/office/powerpoint/2010/main" val="64920895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lef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C6F26F-3CBA-0248-B446-F3C50EE259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7" cy="6289675"/>
          </a:xfrm>
          <a:gradFill>
            <a:gsLst>
              <a:gs pos="0">
                <a:schemeClr val="tx1">
                  <a:alpha val="65000"/>
                </a:schemeClr>
              </a:gs>
              <a:gs pos="71000">
                <a:srgbClr val="000000">
                  <a:alpha val="30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7" name="Title 1">
            <a:extLst>
              <a:ext uri="{FF2B5EF4-FFF2-40B4-BE49-F238E27FC236}">
                <a16:creationId xmlns:a16="http://schemas.microsoft.com/office/drawing/2014/main" id="{E60F4C1B-1E9A-854D-B380-04F815936205}"/>
              </a:ext>
            </a:extLst>
          </p:cNvPr>
          <p:cNvSpPr>
            <a:spLocks noGrp="1"/>
          </p:cNvSpPr>
          <p:nvPr>
            <p:ph type="title" hasCustomPrompt="1"/>
          </p:nvPr>
        </p:nvSpPr>
        <p:spPr>
          <a:xfrm>
            <a:off x="838200" y="640352"/>
            <a:ext cx="5031827" cy="5008970"/>
          </a:xfrm>
        </p:spPr>
        <p:txBody>
          <a:bodyPr/>
          <a:lstStyle>
            <a:lvl1pPr>
              <a:defRPr>
                <a:solidFill>
                  <a:schemeClr val="bg1"/>
                </a:solidFill>
              </a:defRPr>
            </a:lvl1pPr>
          </a:lstStyle>
          <a:p>
            <a:r>
              <a:rPr lang="en-US" sz="4400" b="1"/>
              <a:t>Quote or pull-out text to go in here just a few lines to make or enforce a point. Quote marks if direct quote.</a:t>
            </a:r>
            <a:endParaRPr lang="en-US"/>
          </a:p>
        </p:txBody>
      </p:sp>
    </p:spTree>
    <p:extLst>
      <p:ext uri="{BB962C8B-B14F-4D97-AF65-F5344CB8AC3E}">
        <p14:creationId xmlns:p14="http://schemas.microsoft.com/office/powerpoint/2010/main" val="226245758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_right">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BBBB0B-85FB-7B40-96AB-0DECF812E5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
        <p:nvSpPr>
          <p:cNvPr id="8" name="Text Placeholder 16">
            <a:extLst>
              <a:ext uri="{FF2B5EF4-FFF2-40B4-BE49-F238E27FC236}">
                <a16:creationId xmlns:a16="http://schemas.microsoft.com/office/drawing/2014/main" id="{EC345AF3-D1CE-4342-A155-4699B72165C2}"/>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7" name="Title 1">
            <a:extLst>
              <a:ext uri="{FF2B5EF4-FFF2-40B4-BE49-F238E27FC236}">
                <a16:creationId xmlns:a16="http://schemas.microsoft.com/office/drawing/2014/main" id="{E60F4C1B-1E9A-854D-B380-04F815936205}"/>
              </a:ext>
            </a:extLst>
          </p:cNvPr>
          <p:cNvSpPr>
            <a:spLocks noGrp="1"/>
          </p:cNvSpPr>
          <p:nvPr>
            <p:ph type="title" hasCustomPrompt="1"/>
          </p:nvPr>
        </p:nvSpPr>
        <p:spPr>
          <a:xfrm>
            <a:off x="6321973" y="640352"/>
            <a:ext cx="5031827" cy="5008970"/>
          </a:xfrm>
        </p:spPr>
        <p:txBody>
          <a:bodyPr/>
          <a:lstStyle>
            <a:lvl1pPr>
              <a:defRPr>
                <a:solidFill>
                  <a:schemeClr val="bg1"/>
                </a:solidFill>
              </a:defRPr>
            </a:lvl1pPr>
          </a:lstStyle>
          <a:p>
            <a:r>
              <a:rPr lang="en-US" sz="4400" b="1"/>
              <a:t>Quote or pull-out text to go in here just a few lines to make or enforce a point. Quote marks if direct quote.</a:t>
            </a:r>
            <a:endParaRPr lang="en-US"/>
          </a:p>
        </p:txBody>
      </p:sp>
    </p:spTree>
    <p:extLst>
      <p:ext uri="{BB962C8B-B14F-4D97-AF65-F5344CB8AC3E}">
        <p14:creationId xmlns:p14="http://schemas.microsoft.com/office/powerpoint/2010/main" val="181932942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_text_lef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BC46EB-7C79-0149-A236-341604110A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1" y="0"/>
            <a:ext cx="12191999" cy="6289675"/>
          </a:xfrm>
          <a:prstGeom prst="rect">
            <a:avLst/>
          </a:prstGeom>
          <a:noFill/>
        </p:spPr>
        <p:txBody>
          <a:bodyPr/>
          <a:lstStyle/>
          <a:p>
            <a:r>
              <a:rPr lang="en-US"/>
              <a:t>Click icon to add picture</a:t>
            </a:r>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8" cy="6289675"/>
          </a:xfrm>
          <a:gradFill>
            <a:gsLst>
              <a:gs pos="0">
                <a:schemeClr val="tx1">
                  <a:alpha val="70000"/>
                </a:schemeClr>
              </a:gs>
              <a:gs pos="71000">
                <a:srgbClr val="000000">
                  <a:alpha val="25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838200" y="365125"/>
            <a:ext cx="5031827" cy="1325563"/>
          </a:xfrm>
        </p:spPr>
        <p:txBody>
          <a:bodyPr anchor="t"/>
          <a:lstStyle>
            <a:lvl1pPr>
              <a:defRPr b="1">
                <a:solidFill>
                  <a:schemeClr val="bg1"/>
                </a:solidFill>
              </a:defRPr>
            </a:lvl1pPr>
          </a:lstStyle>
          <a:p>
            <a:r>
              <a:rPr lang="en-US"/>
              <a:t>Click to edit Master title style</a:t>
            </a:r>
          </a:p>
        </p:txBody>
      </p:sp>
      <p:sp>
        <p:nvSpPr>
          <p:cNvPr id="11" name="Content Placeholder 4">
            <a:extLst>
              <a:ext uri="{FF2B5EF4-FFF2-40B4-BE49-F238E27FC236}">
                <a16:creationId xmlns:a16="http://schemas.microsoft.com/office/drawing/2014/main" id="{636C3E61-9644-F944-9B09-58789EEA6245}"/>
              </a:ext>
            </a:extLst>
          </p:cNvPr>
          <p:cNvSpPr>
            <a:spLocks noGrp="1"/>
          </p:cNvSpPr>
          <p:nvPr>
            <p:ph type="body" sz="quarter" idx="12" hasCustomPrompt="1"/>
          </p:nvPr>
        </p:nvSpPr>
        <p:spPr>
          <a:xfrm>
            <a:off x="2196811" y="2192408"/>
            <a:ext cx="6413789" cy="436130"/>
          </a:xfrm>
        </p:spPr>
        <p:txBody>
          <a:bodyPr anchor="t">
            <a:noAutofit/>
          </a:bodyPr>
          <a:lstStyle>
            <a:lvl1pPr marL="0" indent="0">
              <a:buClr>
                <a:schemeClr val="bg1"/>
              </a:buClr>
              <a:buNone/>
              <a:defRPr>
                <a:solidFill>
                  <a:schemeClr val="bg1"/>
                </a:solidFill>
              </a:defRPr>
            </a:lvl1pPr>
          </a:lstStyle>
          <a:p>
            <a:r>
              <a:rPr lang="en-US"/>
              <a:t>Bullet 1</a:t>
            </a:r>
          </a:p>
        </p:txBody>
      </p:sp>
      <p:sp>
        <p:nvSpPr>
          <p:cNvPr id="14" name="Text Placeholder 11">
            <a:extLst>
              <a:ext uri="{FF2B5EF4-FFF2-40B4-BE49-F238E27FC236}">
                <a16:creationId xmlns:a16="http://schemas.microsoft.com/office/drawing/2014/main" id="{9E469029-561F-8948-B85D-2F113AB99032}"/>
              </a:ext>
            </a:extLst>
          </p:cNvPr>
          <p:cNvSpPr>
            <a:spLocks noGrp="1"/>
          </p:cNvSpPr>
          <p:nvPr>
            <p:ph type="body" sz="quarter" idx="14" hasCustomPrompt="1"/>
          </p:nvPr>
        </p:nvSpPr>
        <p:spPr>
          <a:xfrm>
            <a:off x="2196811" y="3667917"/>
            <a:ext cx="6413789" cy="436130"/>
          </a:xfrm>
        </p:spPr>
        <p:txBody>
          <a:bodyPr anchor="t">
            <a:normAutofit lnSpcReduction="10000"/>
          </a:bodyPr>
          <a:lstStyle>
            <a:lvl1pPr marL="0" indent="0">
              <a:buClr>
                <a:schemeClr val="bg1"/>
              </a:buClr>
              <a:buNone/>
              <a:defRPr>
                <a:solidFill>
                  <a:schemeClr val="bg1"/>
                </a:solidFill>
              </a:defRPr>
            </a:lvl1pPr>
          </a:lstStyle>
          <a:p>
            <a:r>
              <a:rPr lang="en-US"/>
              <a:t>Bullet 2</a:t>
            </a:r>
          </a:p>
        </p:txBody>
      </p:sp>
      <p:sp>
        <p:nvSpPr>
          <p:cNvPr id="16" name="Text Placeholder 13">
            <a:extLst>
              <a:ext uri="{FF2B5EF4-FFF2-40B4-BE49-F238E27FC236}">
                <a16:creationId xmlns:a16="http://schemas.microsoft.com/office/drawing/2014/main" id="{7E58D5B8-AD45-BA4C-BC88-388FF82405BE}"/>
              </a:ext>
            </a:extLst>
          </p:cNvPr>
          <p:cNvSpPr>
            <a:spLocks noGrp="1"/>
          </p:cNvSpPr>
          <p:nvPr>
            <p:ph type="body" sz="quarter" idx="16" hasCustomPrompt="1"/>
          </p:nvPr>
        </p:nvSpPr>
        <p:spPr>
          <a:xfrm>
            <a:off x="2196811" y="5143426"/>
            <a:ext cx="6413789" cy="436130"/>
          </a:xfrm>
        </p:spPr>
        <p:txBody>
          <a:bodyPr anchor="t">
            <a:normAutofit lnSpcReduction="10000"/>
          </a:bodyPr>
          <a:lstStyle>
            <a:lvl1pPr marL="0" indent="0">
              <a:buClr>
                <a:schemeClr val="bg1"/>
              </a:buClr>
              <a:buNone/>
              <a:defRPr>
                <a:solidFill>
                  <a:schemeClr val="bg1"/>
                </a:solidFill>
              </a:defRPr>
            </a:lvl1pPr>
          </a:lstStyle>
          <a:p>
            <a:r>
              <a:rPr lang="en-US"/>
              <a:t>Bullet 3</a:t>
            </a:r>
          </a:p>
        </p:txBody>
      </p:sp>
      <p:sp>
        <p:nvSpPr>
          <p:cNvPr id="18" name="Picture Placeholder 7">
            <a:extLst>
              <a:ext uri="{FF2B5EF4-FFF2-40B4-BE49-F238E27FC236}">
                <a16:creationId xmlns:a16="http://schemas.microsoft.com/office/drawing/2014/main" id="{E18001D7-5463-7B46-A79C-F0EEB0BAE69A}"/>
              </a:ext>
            </a:extLst>
          </p:cNvPr>
          <p:cNvSpPr>
            <a:spLocks noGrp="1"/>
          </p:cNvSpPr>
          <p:nvPr>
            <p:ph type="pic" sz="quarter" idx="17" hasCustomPrompt="1"/>
          </p:nvPr>
        </p:nvSpPr>
        <p:spPr>
          <a:xfrm>
            <a:off x="838200" y="1890712"/>
            <a:ext cx="1039524" cy="1039523"/>
          </a:xfrm>
        </p:spPr>
        <p:txBody>
          <a:bodyPr/>
          <a:lstStyle>
            <a:lvl1pPr marL="0" indent="0">
              <a:buNone/>
              <a:defRPr>
                <a:solidFill>
                  <a:schemeClr val="bg1"/>
                </a:solidFill>
              </a:defRPr>
            </a:lvl1pPr>
          </a:lstStyle>
          <a:p>
            <a:r>
              <a:rPr lang="en-US"/>
              <a:t>icon</a:t>
            </a:r>
          </a:p>
        </p:txBody>
      </p:sp>
      <p:sp>
        <p:nvSpPr>
          <p:cNvPr id="19" name="Picture Placeholder 7">
            <a:extLst>
              <a:ext uri="{FF2B5EF4-FFF2-40B4-BE49-F238E27FC236}">
                <a16:creationId xmlns:a16="http://schemas.microsoft.com/office/drawing/2014/main" id="{8D110D02-664C-E048-A8A2-83F3C1101078}"/>
              </a:ext>
            </a:extLst>
          </p:cNvPr>
          <p:cNvSpPr>
            <a:spLocks noGrp="1"/>
          </p:cNvSpPr>
          <p:nvPr>
            <p:ph type="pic" sz="quarter" idx="13" hasCustomPrompt="1"/>
          </p:nvPr>
        </p:nvSpPr>
        <p:spPr>
          <a:xfrm>
            <a:off x="838200" y="3366221"/>
            <a:ext cx="1039524" cy="1039523"/>
          </a:xfrm>
        </p:spPr>
        <p:txBody>
          <a:bodyPr/>
          <a:lstStyle>
            <a:lvl1pPr marL="0" indent="0">
              <a:buNone/>
              <a:defRPr>
                <a:solidFill>
                  <a:schemeClr val="bg1"/>
                </a:solidFill>
              </a:defRPr>
            </a:lvl1pPr>
          </a:lstStyle>
          <a:p>
            <a:r>
              <a:rPr lang="en-US"/>
              <a:t>icon</a:t>
            </a:r>
          </a:p>
        </p:txBody>
      </p:sp>
      <p:sp>
        <p:nvSpPr>
          <p:cNvPr id="20" name="Picture Placeholder 7">
            <a:extLst>
              <a:ext uri="{FF2B5EF4-FFF2-40B4-BE49-F238E27FC236}">
                <a16:creationId xmlns:a16="http://schemas.microsoft.com/office/drawing/2014/main" id="{604F7243-20EA-954C-84CF-49F089B3AFB8}"/>
              </a:ext>
            </a:extLst>
          </p:cNvPr>
          <p:cNvSpPr>
            <a:spLocks noGrp="1"/>
          </p:cNvSpPr>
          <p:nvPr>
            <p:ph type="pic" sz="quarter" idx="15" hasCustomPrompt="1"/>
          </p:nvPr>
        </p:nvSpPr>
        <p:spPr>
          <a:xfrm>
            <a:off x="838200" y="4841730"/>
            <a:ext cx="1039524" cy="1039523"/>
          </a:xfrm>
        </p:spPr>
        <p:txBody>
          <a:bodyPr/>
          <a:lstStyle>
            <a:lvl1pPr marL="0" indent="0">
              <a:buNone/>
              <a:defRPr>
                <a:solidFill>
                  <a:schemeClr val="bg1"/>
                </a:solidFill>
              </a:defRPr>
            </a:lvl1pPr>
          </a:lstStyle>
          <a:p>
            <a:r>
              <a:rPr lang="en-US"/>
              <a:t>icon</a:t>
            </a:r>
          </a:p>
        </p:txBody>
      </p:sp>
    </p:spTree>
    <p:extLst>
      <p:ext uri="{BB962C8B-B14F-4D97-AF65-F5344CB8AC3E}">
        <p14:creationId xmlns:p14="http://schemas.microsoft.com/office/powerpoint/2010/main" val="124310572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_only">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A3605-7880-5F48-B501-44B67AA002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24378826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DA71-6A31-9A4C-801C-C24FEAF0E084}"/>
              </a:ext>
            </a:extLst>
          </p:cNvPr>
          <p:cNvSpPr>
            <a:spLocks noGrp="1"/>
          </p:cNvSpPr>
          <p:nvPr>
            <p:ph type="title"/>
          </p:nvPr>
        </p:nvSpPr>
        <p:spPr/>
        <p:txBody>
          <a:bodyPr anchor="t"/>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BFA516CE-A908-7145-9BA4-B12343FB0C21}"/>
              </a:ext>
            </a:extLst>
          </p:cNvPr>
          <p:cNvSpPr>
            <a:spLocks noGrp="1"/>
          </p:cNvSpPr>
          <p:nvPr>
            <p:ph idx="1"/>
          </p:nvPr>
        </p:nvSpPr>
        <p:spPr>
          <a:xfrm>
            <a:off x="838200" y="1825625"/>
            <a:ext cx="10515600" cy="4351338"/>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04856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6132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hank_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56F84-2892-9049-99BA-6A98D01E90B7}"/>
              </a:ext>
            </a:extLst>
          </p:cNvPr>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CEDC61-7042-D44D-ABC9-CB7BD9F2E4D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602" y="263544"/>
            <a:ext cx="10892796" cy="29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Placeholder 24">
            <a:extLst>
              <a:ext uri="{FF2B5EF4-FFF2-40B4-BE49-F238E27FC236}">
                <a16:creationId xmlns:a16="http://schemas.microsoft.com/office/drawing/2014/main" id="{E3188185-671E-F24B-BF5B-0F16FE3B707E}"/>
              </a:ext>
            </a:extLst>
          </p:cNvPr>
          <p:cNvPicPr>
            <a:picLocks noGrp="1"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339410" y="5368255"/>
            <a:ext cx="922973" cy="526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C2F606E0-0291-3B47-8AB4-5EB8C5556B0F}"/>
              </a:ext>
            </a:extLst>
          </p:cNvPr>
          <p:cNvSpPr txBox="1">
            <a:spLocks noChangeArrowheads="1"/>
          </p:cNvSpPr>
          <p:nvPr userDrawn="1"/>
        </p:nvSpPr>
        <p:spPr bwMode="auto">
          <a:xfrm>
            <a:off x="2590716" y="5443068"/>
            <a:ext cx="1440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a:r>
              <a:rPr lang="en-US" altLang="ja-JP" sz="800">
                <a:solidFill>
                  <a:srgbClr val="262626"/>
                </a:solidFill>
                <a:latin typeface="Arial" pitchFamily="34" charset="0"/>
                <a:cs typeface="Arial" pitchFamily="34" charset="0"/>
              </a:rPr>
              <a:t>Ministry of Agriculture and Rural</a:t>
            </a:r>
            <a:r>
              <a:rPr lang="en-US" altLang="ja-JP" sz="800" baseline="0">
                <a:solidFill>
                  <a:srgbClr val="262626"/>
                </a:solidFill>
                <a:latin typeface="Arial" pitchFamily="34" charset="0"/>
                <a:cs typeface="Arial" pitchFamily="34" charset="0"/>
              </a:rPr>
              <a:t> Affairs</a:t>
            </a:r>
            <a:r>
              <a:rPr lang="en-US" altLang="ja-JP" sz="800">
                <a:solidFill>
                  <a:srgbClr val="262626"/>
                </a:solidFill>
                <a:latin typeface="Arial" pitchFamily="34" charset="0"/>
                <a:cs typeface="Arial" pitchFamily="34" charset="0"/>
              </a:rPr>
              <a:t>, </a:t>
            </a:r>
            <a:endParaRPr lang="en-US" altLang="ja-JP" sz="800">
              <a:solidFill>
                <a:srgbClr val="5C5C5C"/>
              </a:solidFill>
              <a:latin typeface="Times New Roman" pitchFamily="18" charset="0"/>
              <a:ea typeface="MS Mincho" pitchFamily="49" charset="-128"/>
              <a:cs typeface="Times New Roman" pitchFamily="18" charset="0"/>
            </a:endParaRPr>
          </a:p>
          <a:p>
            <a:pPr algn="ctr" eaLnBrk="0" hangingPunct="0"/>
            <a:r>
              <a:rPr lang="en-US" altLang="ja-JP" sz="800">
                <a:solidFill>
                  <a:srgbClr val="262626"/>
                </a:solidFill>
                <a:latin typeface="Arial" pitchFamily="34" charset="0"/>
                <a:cs typeface="Arial" pitchFamily="34" charset="0"/>
              </a:rPr>
              <a:t>People’s Republic of China</a:t>
            </a:r>
            <a:endParaRPr lang="en-US" altLang="ja-JP" sz="800">
              <a:solidFill>
                <a:srgbClr val="5C5C5C"/>
              </a:solidFill>
              <a:latin typeface="Arial" pitchFamily="34" charset="0"/>
              <a:cs typeface="Arial" pitchFamily="34" charset="0"/>
            </a:endParaRPr>
          </a:p>
        </p:txBody>
      </p:sp>
      <p:pic>
        <p:nvPicPr>
          <p:cNvPr id="6" name="Picture Placeholder 21">
            <a:extLst>
              <a:ext uri="{FF2B5EF4-FFF2-40B4-BE49-F238E27FC236}">
                <a16:creationId xmlns:a16="http://schemas.microsoft.com/office/drawing/2014/main" id="{4616F98E-5B09-AC4C-B0A3-DA8DAB3B1124}"/>
              </a:ext>
            </a:extLst>
          </p:cNvPr>
          <p:cNvPicPr>
            <a:picLocks noGrp="1"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138771" y="5443068"/>
            <a:ext cx="1161290" cy="525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5">
            <a:extLst>
              <a:ext uri="{FF2B5EF4-FFF2-40B4-BE49-F238E27FC236}">
                <a16:creationId xmlns:a16="http://schemas.microsoft.com/office/drawing/2014/main" id="{8EE0CAB1-4DF4-3340-A27A-E433D5ABF20A}"/>
              </a:ext>
            </a:extLst>
          </p:cNvPr>
          <p:cNvPicPr>
            <a:picLocks noGrp="1"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692180" y="5242331"/>
            <a:ext cx="652822" cy="652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22">
            <a:extLst>
              <a:ext uri="{FF2B5EF4-FFF2-40B4-BE49-F238E27FC236}">
                <a16:creationId xmlns:a16="http://schemas.microsoft.com/office/drawing/2014/main" id="{86B670A1-C1D0-724F-909D-A9CF4CD585C1}"/>
              </a:ext>
            </a:extLst>
          </p:cNvPr>
          <p:cNvPicPr>
            <a:picLocks noGrp="1"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382434" y="5368255"/>
            <a:ext cx="14478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nada AAFC.png">
            <a:extLst>
              <a:ext uri="{FF2B5EF4-FFF2-40B4-BE49-F238E27FC236}">
                <a16:creationId xmlns:a16="http://schemas.microsoft.com/office/drawing/2014/main" id="{876A4D9A-C3F3-154D-A0C7-2F02F7AD863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633739" y="5495936"/>
            <a:ext cx="1440160" cy="265993"/>
          </a:xfrm>
          <a:prstGeom prst="rect">
            <a:avLst/>
          </a:prstGeom>
        </p:spPr>
      </p:pic>
      <p:sp>
        <p:nvSpPr>
          <p:cNvPr id="10" name="Text Placeholder 2">
            <a:extLst>
              <a:ext uri="{FF2B5EF4-FFF2-40B4-BE49-F238E27FC236}">
                <a16:creationId xmlns:a16="http://schemas.microsoft.com/office/drawing/2014/main" id="{CD0211B5-A9D0-014A-97EB-1218A0EF096E}"/>
              </a:ext>
            </a:extLst>
          </p:cNvPr>
          <p:cNvSpPr txBox="1">
            <a:spLocks/>
          </p:cNvSpPr>
          <p:nvPr userDrawn="1"/>
        </p:nvSpPr>
        <p:spPr>
          <a:xfrm>
            <a:off x="1981200" y="4103152"/>
            <a:ext cx="8229600" cy="463271"/>
          </a:xfrm>
          <a:prstGeom prst="rect">
            <a:avLst/>
          </a:prstGeom>
        </p:spPr>
        <p:txBody>
          <a:bodyPr vert="horz" lIns="91440" tIns="45720" rIns="91440" bIns="45720" rtlCol="0">
            <a:noAutofit/>
          </a:bodyPr>
          <a:lstStyle>
            <a:lvl1pPr marL="177800" indent="-17780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177800" indent="-17780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177800" indent="-177800" algn="l" defTabSz="914400" rtl="0" eaLnBrk="1" latinLnBrk="0" hangingPunct="1">
              <a:spcBef>
                <a:spcPct val="20000"/>
              </a:spcBef>
              <a:buClr>
                <a:srgbClr val="37833B"/>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1778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778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400"/>
              <a:t>CABI is an international intergovernmental organisation, and we gratefully acknowledge </a:t>
            </a:r>
            <a:br>
              <a:rPr lang="en-GB" sz="1400"/>
            </a:br>
            <a:r>
              <a:rPr lang="en-GB" sz="1400"/>
              <a:t>the core financial support from our member countries (and lead agencies) including:</a:t>
            </a:r>
          </a:p>
        </p:txBody>
      </p:sp>
    </p:spTree>
    <p:extLst>
      <p:ext uri="{BB962C8B-B14F-4D97-AF65-F5344CB8AC3E}">
        <p14:creationId xmlns:p14="http://schemas.microsoft.com/office/powerpoint/2010/main" val="455467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8" name="Rectangle 7"/>
          <p:cNvSpPr/>
          <p:nvPr userDrawn="1"/>
        </p:nvSpPr>
        <p:spPr>
          <a:xfrm>
            <a:off x="-12699" y="4724401"/>
            <a:ext cx="12204700" cy="2157413"/>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9" name="TextBox 8"/>
          <p:cNvSpPr txBox="1">
            <a:spLocks noChangeArrowheads="1"/>
          </p:cNvSpPr>
          <p:nvPr userDrawn="1"/>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0"/>
          </p:nvPr>
        </p:nvSpPr>
        <p:spPr>
          <a:xfrm>
            <a:off x="0" y="2"/>
            <a:ext cx="12192000" cy="4725143"/>
          </a:xfrm>
          <a:blipFill>
            <a:blip r:embed="rId3"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a:lvl1pPr>
          </a:lstStyle>
          <a:p>
            <a:pPr lvl="0"/>
            <a:r>
              <a:rPr lang="en-US" noProof="0"/>
              <a:t>Click icon to add picture</a:t>
            </a:r>
            <a:endParaRPr lang="en-GB" noProof="0" dirty="0"/>
          </a:p>
        </p:txBody>
      </p:sp>
      <p:sp>
        <p:nvSpPr>
          <p:cNvPr id="3" name="Subtitle 2"/>
          <p:cNvSpPr>
            <a:spLocks noGrp="1"/>
          </p:cNvSpPr>
          <p:nvPr>
            <p:ph type="subTitle" idx="1"/>
          </p:nvPr>
        </p:nvSpPr>
        <p:spPr>
          <a:xfrm>
            <a:off x="143339" y="4725144"/>
            <a:ext cx="11905323"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0" name="Text Placeholder 29"/>
          <p:cNvSpPr>
            <a:spLocks noGrp="1"/>
          </p:cNvSpPr>
          <p:nvPr>
            <p:ph type="body" sz="quarter" idx="11"/>
          </p:nvPr>
        </p:nvSpPr>
        <p:spPr>
          <a:xfrm>
            <a:off x="143340" y="5474567"/>
            <a:ext cx="1190532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a:t>Click to edit Master text styles</a:t>
            </a:r>
          </a:p>
        </p:txBody>
      </p:sp>
      <p:sp>
        <p:nvSpPr>
          <p:cNvPr id="32" name="Text Placeholder 31"/>
          <p:cNvSpPr>
            <a:spLocks noGrp="1"/>
          </p:cNvSpPr>
          <p:nvPr>
            <p:ph type="body" sz="quarter" idx="12"/>
          </p:nvPr>
        </p:nvSpPr>
        <p:spPr>
          <a:xfrm>
            <a:off x="137230" y="5812509"/>
            <a:ext cx="1190532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US"/>
              <a:t>Click to edit Master text styles</a:t>
            </a:r>
          </a:p>
        </p:txBody>
      </p:sp>
      <p:sp>
        <p:nvSpPr>
          <p:cNvPr id="33" name="Text Placeholder 31"/>
          <p:cNvSpPr>
            <a:spLocks noGrp="1"/>
          </p:cNvSpPr>
          <p:nvPr>
            <p:ph type="body" sz="quarter" idx="13"/>
          </p:nvPr>
        </p:nvSpPr>
        <p:spPr>
          <a:xfrm>
            <a:off x="143339" y="6163318"/>
            <a:ext cx="1190532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US"/>
              <a:t>Click to edit Master text styles</a:t>
            </a:r>
          </a:p>
        </p:txBody>
      </p:sp>
      <p:sp>
        <p:nvSpPr>
          <p:cNvPr id="26" name="Title 25"/>
          <p:cNvSpPr>
            <a:spLocks noGrp="1"/>
          </p:cNvSpPr>
          <p:nvPr>
            <p:ph type="title"/>
          </p:nvPr>
        </p:nvSpPr>
        <p:spPr>
          <a:xfrm>
            <a:off x="761364" y="3510136"/>
            <a:ext cx="10972800" cy="1143000"/>
          </a:xfrm>
        </p:spPr>
        <p:txBody>
          <a:bodyPr>
            <a:normAutofit/>
          </a:bodyPr>
          <a:lstStyle>
            <a:lvl1pPr>
              <a:defRPr sz="3600" b="1" cap="none" spc="0" baseline="0">
                <a:ln>
                  <a:noFill/>
                </a:ln>
                <a:solidFill>
                  <a:schemeClr val="bg1"/>
                </a:solidFill>
                <a:effectLst/>
              </a:defRPr>
            </a:lvl1pPr>
          </a:lstStyle>
          <a:p>
            <a:r>
              <a:rPr lang="en-US"/>
              <a:t>Click to edit Master title style</a:t>
            </a:r>
            <a:endParaRPr lang="en-GB" dirty="0"/>
          </a:p>
        </p:txBody>
      </p:sp>
    </p:spTree>
    <p:extLst>
      <p:ext uri="{BB962C8B-B14F-4D97-AF65-F5344CB8AC3E}">
        <p14:creationId xmlns:p14="http://schemas.microsoft.com/office/powerpoint/2010/main" val="2512219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14162"/>
            <a:ext cx="12192000" cy="6156000"/>
          </a:xfrm>
          <a:blipFill>
            <a:blip r:embed="rId2"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lang="en-GB" baseline="0" dirty="0" smtClean="0">
                <a:solidFill>
                  <a:schemeClr val="bg1"/>
                </a:solidFill>
              </a:defRPr>
            </a:lvl1pPr>
          </a:lstStyle>
          <a:p>
            <a:pPr lvl="0"/>
            <a:r>
              <a:rPr lang="en-US" noProof="0"/>
              <a:t>Click icon to add picture</a:t>
            </a:r>
            <a:endParaRPr lang="en-GB" noProof="0" dirty="0"/>
          </a:p>
        </p:txBody>
      </p:sp>
      <p:sp>
        <p:nvSpPr>
          <p:cNvPr id="2" name="Title 1"/>
          <p:cNvSpPr>
            <a:spLocks noGrp="1"/>
          </p:cNvSpPr>
          <p:nvPr>
            <p:ph type="title"/>
          </p:nvPr>
        </p:nvSpPr>
        <p:spPr>
          <a:xfrm>
            <a:off x="239348" y="4869160"/>
            <a:ext cx="10972800" cy="1143000"/>
          </a:xfrm>
        </p:spPr>
        <p:txBody>
          <a:bodyPr/>
          <a:lstStyle>
            <a:lvl1pPr algn="l">
              <a:defRPr b="1" cap="none" spc="0">
                <a:ln>
                  <a:noFill/>
                </a:ln>
                <a:solidFill>
                  <a:schemeClr val="bg1"/>
                </a:solidFill>
                <a:effectLst/>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1301197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2" name="Rectangle 1"/>
          <p:cNvSpPr/>
          <p:nvPr userDrawn="1"/>
        </p:nvSpPr>
        <p:spPr>
          <a:xfrm>
            <a:off x="0" y="2684464"/>
            <a:ext cx="12192000" cy="4173537"/>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3" name="TextBox 2"/>
          <p:cNvSpPr txBox="1">
            <a:spLocks noChangeArrowheads="1"/>
          </p:cNvSpPr>
          <p:nvPr userDrawn="1"/>
        </p:nvSpPr>
        <p:spPr bwMode="auto">
          <a:xfrm>
            <a:off x="584201" y="3602038"/>
            <a:ext cx="95377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US" sz="2800" b="1">
              <a:solidFill>
                <a:srgbClr val="FFFFFF"/>
              </a:solidFill>
            </a:endParaRPr>
          </a:p>
          <a:p>
            <a:pPr eaLnBrk="1" hangingPunct="1">
              <a:defRPr/>
            </a:pPr>
            <a:r>
              <a:rPr lang="en-US" sz="2800" b="1">
                <a:solidFill>
                  <a:srgbClr val="FFFFFF"/>
                </a:solidFill>
              </a:rPr>
              <a:t>CABI is a not-for-profit international organization that improves people’s lives by providing information and applying scientific expertise to solve problems in agriculture and the environment</a:t>
            </a:r>
            <a:endParaRPr lang="en-GB" sz="2800" b="1">
              <a:solidFill>
                <a:srgbClr val="FFFFFF"/>
              </a:solidFill>
            </a:endParaRPr>
          </a:p>
          <a:p>
            <a:pPr eaLnBrk="1" hangingPunct="1">
              <a:defRPr/>
            </a:pPr>
            <a:endParaRPr lang="en-GB" sz="2800" b="1">
              <a:solidFill>
                <a:srgbClr val="FFFFFF"/>
              </a:solidFill>
            </a:endParaRPr>
          </a:p>
        </p:txBody>
      </p:sp>
      <p:sp>
        <p:nvSpPr>
          <p:cNvPr id="4" name="TextBox 3"/>
          <p:cNvSpPr txBox="1">
            <a:spLocks noChangeArrowheads="1"/>
          </p:cNvSpPr>
          <p:nvPr userDrawn="1"/>
        </p:nvSpPr>
        <p:spPr bwMode="auto">
          <a:xfrm>
            <a:off x="514351" y="2924175"/>
            <a:ext cx="2800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GB" sz="3600" b="1">
              <a:solidFill>
                <a:srgbClr val="FFFFFF"/>
              </a:solidFill>
            </a:endParaRPr>
          </a:p>
          <a:p>
            <a:pPr eaLnBrk="1" hangingPunct="1">
              <a:defRPr/>
            </a:pPr>
            <a:r>
              <a:rPr lang="en-GB" sz="3600" b="1">
                <a:solidFill>
                  <a:srgbClr val="FFFFFF"/>
                </a:solidFill>
              </a:rPr>
              <a:t>our mission</a:t>
            </a:r>
          </a:p>
        </p:txBody>
      </p:sp>
      <p:sp>
        <p:nvSpPr>
          <p:cNvPr id="5" name="Rectangle 4"/>
          <p:cNvSpPr/>
          <p:nvPr userDrawn="1"/>
        </p:nvSpPr>
        <p:spPr>
          <a:xfrm>
            <a:off x="0" y="-19050"/>
            <a:ext cx="12192000" cy="31765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6" name="TextBox 5"/>
          <p:cNvSpPr txBox="1">
            <a:spLocks noChangeArrowheads="1"/>
          </p:cNvSpPr>
          <p:nvPr userDrawn="1"/>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58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2" name="Rectangle 1"/>
          <p:cNvSpPr/>
          <p:nvPr userDrawn="1"/>
        </p:nvSpPr>
        <p:spPr>
          <a:xfrm>
            <a:off x="0" y="2684464"/>
            <a:ext cx="12192000" cy="4173537"/>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rgbClr val="FFFFFF"/>
              </a:solidFill>
            </a:endParaRPr>
          </a:p>
        </p:txBody>
      </p:sp>
      <p:sp>
        <p:nvSpPr>
          <p:cNvPr id="3" name="TextBox 2"/>
          <p:cNvSpPr txBox="1">
            <a:spLocks noChangeArrowheads="1"/>
          </p:cNvSpPr>
          <p:nvPr userDrawn="1"/>
        </p:nvSpPr>
        <p:spPr bwMode="auto">
          <a:xfrm>
            <a:off x="508001" y="3581401"/>
            <a:ext cx="89132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GB" sz="2800" b="1">
              <a:solidFill>
                <a:srgbClr val="FFFFFF"/>
              </a:solidFill>
            </a:endParaRPr>
          </a:p>
          <a:p>
            <a:pPr eaLnBrk="1" hangingPunct="1">
              <a:defRPr/>
            </a:pPr>
            <a:endParaRPr lang="en-GB" sz="2800" b="1">
              <a:solidFill>
                <a:srgbClr val="FFFFFF"/>
              </a:solidFill>
            </a:endParaRPr>
          </a:p>
          <a:p>
            <a:pPr eaLnBrk="1" hangingPunct="1">
              <a:defRPr/>
            </a:pPr>
            <a:r>
              <a:rPr lang="en-GB" sz="2800" b="1">
                <a:solidFill>
                  <a:srgbClr val="FFFFFF"/>
                </a:solidFill>
              </a:rPr>
              <a:t>CABI</a:t>
            </a:r>
            <a:r>
              <a:rPr lang="en-GB" sz="2800">
                <a:solidFill>
                  <a:srgbClr val="FFFFFF"/>
                </a:solidFill>
              </a:rPr>
              <a:t> </a:t>
            </a:r>
            <a:r>
              <a:rPr lang="en-GB" altLang="en-US" sz="2800" b="1">
                <a:solidFill>
                  <a:srgbClr val="FFFFFF"/>
                </a:solidFill>
              </a:rPr>
              <a:t>is a not-for-profit science-based development and information organization </a:t>
            </a:r>
          </a:p>
          <a:p>
            <a:pPr eaLnBrk="1" hangingPunct="1">
              <a:defRPr/>
            </a:pPr>
            <a:r>
              <a:rPr lang="en-GB" sz="2800">
                <a:solidFill>
                  <a:srgbClr val="FFFFFF"/>
                </a:solidFill>
              </a:rPr>
              <a:t> </a:t>
            </a:r>
          </a:p>
        </p:txBody>
      </p:sp>
      <p:sp>
        <p:nvSpPr>
          <p:cNvPr id="4" name="TextBox 3"/>
          <p:cNvSpPr txBox="1">
            <a:spLocks noChangeArrowheads="1"/>
          </p:cNvSpPr>
          <p:nvPr userDrawn="1"/>
        </p:nvSpPr>
        <p:spPr bwMode="auto">
          <a:xfrm>
            <a:off x="514351" y="2924175"/>
            <a:ext cx="32880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GB" sz="3600" b="1">
              <a:solidFill>
                <a:srgbClr val="FFFFFF"/>
              </a:solidFill>
            </a:endParaRPr>
          </a:p>
          <a:p>
            <a:pPr eaLnBrk="1" hangingPunct="1">
              <a:defRPr/>
            </a:pPr>
            <a:r>
              <a:rPr lang="en-GB" sz="3600" b="1">
                <a:solidFill>
                  <a:srgbClr val="FFFFFF"/>
                </a:solidFill>
              </a:rPr>
              <a:t>what is CABI?</a:t>
            </a:r>
          </a:p>
        </p:txBody>
      </p:sp>
      <p:sp>
        <p:nvSpPr>
          <p:cNvPr id="5" name="Rectangle 4"/>
          <p:cNvSpPr/>
          <p:nvPr userDrawn="1"/>
        </p:nvSpPr>
        <p:spPr>
          <a:xfrm>
            <a:off x="0" y="-19050"/>
            <a:ext cx="12192000" cy="31765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6" name="TextBox 5"/>
          <p:cNvSpPr txBox="1">
            <a:spLocks noChangeArrowheads="1"/>
          </p:cNvSpPr>
          <p:nvPr userDrawn="1"/>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002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at does CABI do Slide">
    <p:spTree>
      <p:nvGrpSpPr>
        <p:cNvPr id="1" name=""/>
        <p:cNvGrpSpPr/>
        <p:nvPr/>
      </p:nvGrpSpPr>
      <p:grpSpPr>
        <a:xfrm>
          <a:off x="0" y="0"/>
          <a:ext cx="0" cy="0"/>
          <a:chOff x="0" y="0"/>
          <a:chExt cx="0" cy="0"/>
        </a:xfrm>
      </p:grpSpPr>
      <p:sp>
        <p:nvSpPr>
          <p:cNvPr id="2" name="Rectangle 1"/>
          <p:cNvSpPr/>
          <p:nvPr userDrawn="1"/>
        </p:nvSpPr>
        <p:spPr>
          <a:xfrm>
            <a:off x="-27517" y="2684464"/>
            <a:ext cx="12219517" cy="4173537"/>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3" name="TextBox 2"/>
          <p:cNvSpPr txBox="1">
            <a:spLocks noChangeArrowheads="1"/>
          </p:cNvSpPr>
          <p:nvPr userDrawn="1"/>
        </p:nvSpPr>
        <p:spPr bwMode="auto">
          <a:xfrm>
            <a:off x="508001" y="3581401"/>
            <a:ext cx="89132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GB" sz="2800" b="1">
              <a:solidFill>
                <a:srgbClr val="FFFFFF"/>
              </a:solidFill>
            </a:endParaRPr>
          </a:p>
          <a:p>
            <a:pPr eaLnBrk="1" hangingPunct="1">
              <a:defRPr/>
            </a:pPr>
            <a:endParaRPr lang="en-GB" sz="2800" b="1">
              <a:solidFill>
                <a:srgbClr val="FFFFFF"/>
              </a:solidFill>
            </a:endParaRPr>
          </a:p>
          <a:p>
            <a:pPr eaLnBrk="1" hangingPunct="1">
              <a:defRPr/>
            </a:pPr>
            <a:r>
              <a:rPr lang="en-GB" sz="2800" b="1">
                <a:solidFill>
                  <a:srgbClr val="FFFFFF"/>
                </a:solidFill>
              </a:rPr>
              <a:t>CABI addresses issues of global concern such as food security, through science, information and communication</a:t>
            </a:r>
          </a:p>
          <a:p>
            <a:pPr eaLnBrk="1" hangingPunct="1">
              <a:defRPr/>
            </a:pPr>
            <a:r>
              <a:rPr lang="en-GB" sz="2800">
                <a:solidFill>
                  <a:srgbClr val="FFFFFF"/>
                </a:solidFill>
              </a:rPr>
              <a:t> </a:t>
            </a:r>
          </a:p>
        </p:txBody>
      </p:sp>
      <p:sp>
        <p:nvSpPr>
          <p:cNvPr id="4" name="TextBox 3"/>
          <p:cNvSpPr txBox="1">
            <a:spLocks noChangeArrowheads="1"/>
          </p:cNvSpPr>
          <p:nvPr userDrawn="1"/>
        </p:nvSpPr>
        <p:spPr bwMode="auto">
          <a:xfrm>
            <a:off x="514351" y="2924175"/>
            <a:ext cx="46730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GB" sz="3600" b="1">
              <a:solidFill>
                <a:srgbClr val="FFFFFF"/>
              </a:solidFill>
            </a:endParaRPr>
          </a:p>
          <a:p>
            <a:pPr eaLnBrk="1" hangingPunct="1">
              <a:defRPr/>
            </a:pPr>
            <a:r>
              <a:rPr lang="en-GB" sz="3600" b="1">
                <a:solidFill>
                  <a:srgbClr val="FFFFFF"/>
                </a:solidFill>
              </a:rPr>
              <a:t>what does CABI do?</a:t>
            </a:r>
          </a:p>
        </p:txBody>
      </p:sp>
      <p:sp>
        <p:nvSpPr>
          <p:cNvPr id="5" name="Rectangle 4"/>
          <p:cNvSpPr/>
          <p:nvPr userDrawn="1"/>
        </p:nvSpPr>
        <p:spPr>
          <a:xfrm>
            <a:off x="-27517" y="-171450"/>
            <a:ext cx="12219517" cy="33289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6" name="TextBox 5"/>
          <p:cNvSpPr txBox="1">
            <a:spLocks noChangeArrowheads="1"/>
          </p:cNvSpPr>
          <p:nvPr userDrawn="1"/>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092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4559300" y="1484314"/>
            <a:ext cx="729826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buClr>
                <a:srgbClr val="37833B"/>
              </a:buClr>
              <a:buFont typeface="Arial" charset="0"/>
              <a:buChar char="●"/>
              <a:defRPr/>
            </a:pPr>
            <a:r>
              <a:rPr lang="en-GB" altLang="en-US" sz="2000" b="1">
                <a:solidFill>
                  <a:srgbClr val="37833B"/>
                </a:solidFill>
              </a:rPr>
              <a:t>Not-for-profit</a:t>
            </a:r>
            <a:r>
              <a:rPr lang="en-GB" altLang="en-US" sz="2000">
                <a:solidFill>
                  <a:srgbClr val="5C5C5C"/>
                </a:solidFill>
              </a:rPr>
              <a:t> </a:t>
            </a:r>
            <a:r>
              <a:rPr lang="en-GB" altLang="en-US" sz="2000">
                <a:solidFill>
                  <a:srgbClr val="000000"/>
                </a:solidFill>
              </a:rPr>
              <a:t>intergovernmental organisation established in </a:t>
            </a:r>
            <a:r>
              <a:rPr lang="en-GB" altLang="en-US" sz="2000" b="1">
                <a:solidFill>
                  <a:srgbClr val="37833B"/>
                </a:solidFill>
              </a:rPr>
              <a:t>1910</a:t>
            </a:r>
            <a:r>
              <a:rPr lang="en-GB" altLang="en-US" sz="2000">
                <a:solidFill>
                  <a:srgbClr val="37833B"/>
                </a:solidFill>
              </a:rPr>
              <a:t> </a:t>
            </a:r>
            <a:r>
              <a:rPr lang="en-GB" altLang="en-US" sz="2000">
                <a:solidFill>
                  <a:srgbClr val="000000"/>
                </a:solidFill>
              </a:rPr>
              <a:t>by a UN treaty</a:t>
            </a:r>
          </a:p>
          <a:p>
            <a:pPr eaLnBrk="1" hangingPunct="1">
              <a:buClr>
                <a:srgbClr val="37833B"/>
              </a:buClr>
              <a:buFont typeface="Arial" charset="0"/>
              <a:buChar char="●"/>
              <a:defRPr/>
            </a:pPr>
            <a:r>
              <a:rPr lang="en-GB" altLang="en-US" sz="2000">
                <a:solidFill>
                  <a:srgbClr val="000000"/>
                </a:solidFill>
              </a:rPr>
              <a:t>Provides scientific expertise and information about </a:t>
            </a:r>
            <a:r>
              <a:rPr lang="en-GB" altLang="en-US" sz="2000" b="1">
                <a:solidFill>
                  <a:srgbClr val="37833B"/>
                </a:solidFill>
              </a:rPr>
              <a:t>agriculture</a:t>
            </a:r>
            <a:r>
              <a:rPr lang="en-GB" altLang="en-US" sz="2000">
                <a:solidFill>
                  <a:srgbClr val="37833B"/>
                </a:solidFill>
              </a:rPr>
              <a:t> </a:t>
            </a:r>
            <a:r>
              <a:rPr lang="en-GB" altLang="en-US" sz="2000">
                <a:solidFill>
                  <a:srgbClr val="000000"/>
                </a:solidFill>
              </a:rPr>
              <a:t>and the </a:t>
            </a:r>
            <a:r>
              <a:rPr lang="en-GB" altLang="en-US" sz="2000" b="1">
                <a:solidFill>
                  <a:srgbClr val="37833B"/>
                </a:solidFill>
              </a:rPr>
              <a:t>environment</a:t>
            </a:r>
          </a:p>
          <a:p>
            <a:pPr eaLnBrk="1" hangingPunct="1">
              <a:buClr>
                <a:srgbClr val="37833B"/>
              </a:buClr>
              <a:buFont typeface="Arial" charset="0"/>
              <a:buChar char="●"/>
              <a:defRPr/>
            </a:pPr>
            <a:r>
              <a:rPr lang="en-GB" altLang="en-US" sz="2000">
                <a:solidFill>
                  <a:srgbClr val="000000"/>
                </a:solidFill>
              </a:rPr>
              <a:t>Expertise in: scientific publishing and international development</a:t>
            </a:r>
          </a:p>
          <a:p>
            <a:pPr eaLnBrk="1" hangingPunct="1">
              <a:buClr>
                <a:srgbClr val="37833B"/>
              </a:buClr>
              <a:buFont typeface="Arial" charset="0"/>
              <a:buChar char="●"/>
              <a:defRPr/>
            </a:pPr>
            <a:r>
              <a:rPr lang="en-GB" altLang="en-US" sz="2000">
                <a:solidFill>
                  <a:srgbClr val="000000"/>
                </a:solidFill>
              </a:rPr>
              <a:t>Owned by</a:t>
            </a:r>
            <a:r>
              <a:rPr lang="en-GB" altLang="en-US" sz="2000">
                <a:solidFill>
                  <a:srgbClr val="5C5C5C"/>
                </a:solidFill>
              </a:rPr>
              <a:t> </a:t>
            </a:r>
            <a:r>
              <a:rPr lang="en-GB" altLang="en-US" sz="2000" b="1">
                <a:solidFill>
                  <a:srgbClr val="37833B"/>
                </a:solidFill>
              </a:rPr>
              <a:t>48 member countries</a:t>
            </a:r>
          </a:p>
          <a:p>
            <a:pPr eaLnBrk="1" hangingPunct="1">
              <a:buClr>
                <a:srgbClr val="37833B"/>
              </a:buClr>
              <a:buFont typeface="Arial" charset="0"/>
              <a:buChar char="●"/>
              <a:defRPr/>
            </a:pPr>
            <a:r>
              <a:rPr lang="en-GB" altLang="en-US" sz="2000" b="1">
                <a:solidFill>
                  <a:srgbClr val="37833B"/>
                </a:solidFill>
              </a:rPr>
              <a:t>400 staff worldwide </a:t>
            </a:r>
            <a:r>
              <a:rPr lang="en-GB" altLang="en-US" sz="2000">
                <a:solidFill>
                  <a:srgbClr val="000000"/>
                </a:solidFill>
              </a:rPr>
              <a:t>in 21 locations</a:t>
            </a:r>
          </a:p>
          <a:p>
            <a:pPr eaLnBrk="1" hangingPunct="1">
              <a:buClr>
                <a:srgbClr val="37833B"/>
              </a:buClr>
              <a:buFont typeface="Arial" charset="0"/>
              <a:buChar char="●"/>
              <a:defRPr/>
            </a:pPr>
            <a:r>
              <a:rPr lang="en-GB" altLang="en-US" sz="2000">
                <a:solidFill>
                  <a:srgbClr val="000000"/>
                </a:solidFill>
              </a:rPr>
              <a:t>Annual turn-over</a:t>
            </a:r>
            <a:r>
              <a:rPr lang="en-GB" altLang="en-US" sz="2000">
                <a:solidFill>
                  <a:srgbClr val="5C5C5C"/>
                </a:solidFill>
              </a:rPr>
              <a:t> </a:t>
            </a:r>
            <a:r>
              <a:rPr lang="en-GB" altLang="en-US" sz="2000" b="1">
                <a:solidFill>
                  <a:srgbClr val="37833B"/>
                </a:solidFill>
              </a:rPr>
              <a:t>£28m </a:t>
            </a:r>
            <a:r>
              <a:rPr lang="en-GB" altLang="en-US" sz="2000">
                <a:solidFill>
                  <a:srgbClr val="000000"/>
                </a:solidFill>
              </a:rPr>
              <a:t>(2013)</a:t>
            </a:r>
          </a:p>
          <a:p>
            <a:pPr eaLnBrk="1" hangingPunct="1">
              <a:buClr>
                <a:srgbClr val="37833B"/>
              </a:buClr>
              <a:buFont typeface="Arial" charset="0"/>
              <a:buChar char="●"/>
              <a:defRPr/>
            </a:pPr>
            <a:r>
              <a:rPr lang="en-GB" altLang="en-US" sz="2000">
                <a:solidFill>
                  <a:srgbClr val="000000"/>
                </a:solidFill>
              </a:rPr>
              <a:t>Compliant with requirements for</a:t>
            </a:r>
            <a:r>
              <a:rPr lang="en-GB" altLang="en-US" sz="2000">
                <a:solidFill>
                  <a:srgbClr val="5C5C5C"/>
                </a:solidFill>
              </a:rPr>
              <a:t> </a:t>
            </a:r>
            <a:r>
              <a:rPr lang="en-GB" altLang="en-US" sz="2000" b="1">
                <a:solidFill>
                  <a:srgbClr val="37833B"/>
                </a:solidFill>
              </a:rPr>
              <a:t>Joint</a:t>
            </a:r>
            <a:r>
              <a:rPr lang="en-GB" altLang="en-US" sz="2000" b="1">
                <a:solidFill>
                  <a:srgbClr val="78BE20"/>
                </a:solidFill>
              </a:rPr>
              <a:t> </a:t>
            </a:r>
            <a:r>
              <a:rPr lang="en-GB" altLang="en-US" sz="2000" b="1">
                <a:solidFill>
                  <a:srgbClr val="37833B"/>
                </a:solidFill>
              </a:rPr>
              <a:t>Management</a:t>
            </a:r>
            <a:r>
              <a:rPr lang="en-GB" altLang="en-US" sz="2000">
                <a:solidFill>
                  <a:srgbClr val="37833B"/>
                </a:solidFill>
              </a:rPr>
              <a:t> </a:t>
            </a:r>
            <a:r>
              <a:rPr lang="en-GB" altLang="en-US" sz="2000">
                <a:solidFill>
                  <a:srgbClr val="000000"/>
                </a:solidFill>
              </a:rPr>
              <a:t>of strategic EC programmes, following successful 4-pillar audit in 2011</a:t>
            </a:r>
          </a:p>
        </p:txBody>
      </p:sp>
      <p:sp>
        <p:nvSpPr>
          <p:cNvPr id="3" name="Rectangle 2"/>
          <p:cNvSpPr>
            <a:spLocks noChangeArrowheads="1"/>
          </p:cNvSpPr>
          <p:nvPr userDrawn="1"/>
        </p:nvSpPr>
        <p:spPr bwMode="auto">
          <a:xfrm>
            <a:off x="4559300" y="450851"/>
            <a:ext cx="2400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GB" altLang="en-US" sz="2800" b="1">
                <a:solidFill>
                  <a:srgbClr val="5C5C5C"/>
                </a:solidFill>
              </a:rPr>
              <a:t>CABI in Brief</a:t>
            </a:r>
          </a:p>
        </p:txBody>
      </p:sp>
      <p:sp>
        <p:nvSpPr>
          <p:cNvPr id="4" name="Rectangle 3"/>
          <p:cNvSpPr/>
          <p:nvPr userDrawn="1"/>
        </p:nvSpPr>
        <p:spPr>
          <a:xfrm>
            <a:off x="0" y="-12700"/>
            <a:ext cx="4176184" cy="6142038"/>
          </a:xfrm>
          <a:prstGeom prst="rect">
            <a:avLst/>
          </a:prstGeom>
          <a:blipFill>
            <a:blip r:embed="rId2" cstate="email">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Tree>
    <p:extLst>
      <p:ext uri="{BB962C8B-B14F-4D97-AF65-F5344CB8AC3E}">
        <p14:creationId xmlns:p14="http://schemas.microsoft.com/office/powerpoint/2010/main" val="136791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39184" y="5503864"/>
            <a:ext cx="37080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2600" b="1">
                <a:solidFill>
                  <a:srgbClr val="4C4C4C"/>
                </a:solidFill>
              </a:rPr>
              <a:t>our member countries</a:t>
            </a:r>
          </a:p>
        </p:txBody>
      </p:sp>
      <p:grpSp>
        <p:nvGrpSpPr>
          <p:cNvPr id="3" name="Group 2"/>
          <p:cNvGrpSpPr>
            <a:grpSpLocks/>
          </p:cNvGrpSpPr>
          <p:nvPr userDrawn="1"/>
        </p:nvGrpSpPr>
        <p:grpSpPr bwMode="auto">
          <a:xfrm>
            <a:off x="393700" y="366714"/>
            <a:ext cx="11413067" cy="4999037"/>
            <a:chOff x="341530" y="1583795"/>
            <a:chExt cx="8439487" cy="5000170"/>
          </a:xfrm>
        </p:grpSpPr>
        <p:grpSp>
          <p:nvGrpSpPr>
            <p:cNvPr id="4" name="Group 88"/>
            <p:cNvGrpSpPr>
              <a:grpSpLocks/>
            </p:cNvGrpSpPr>
            <p:nvPr/>
          </p:nvGrpSpPr>
          <p:grpSpPr bwMode="auto">
            <a:xfrm>
              <a:off x="341531" y="1583795"/>
              <a:ext cx="8429306" cy="720781"/>
              <a:chOff x="335436" y="1455048"/>
              <a:chExt cx="8429306" cy="720781"/>
            </a:xfrm>
          </p:grpSpPr>
          <p:sp>
            <p:nvSpPr>
              <p:cNvPr id="55" name="TextBox 138"/>
              <p:cNvSpPr txBox="1">
                <a:spLocks noChangeArrowheads="1"/>
              </p:cNvSpPr>
              <p:nvPr/>
            </p:nvSpPr>
            <p:spPr bwMode="auto">
              <a:xfrm>
                <a:off x="335435" y="1899649"/>
                <a:ext cx="8428531" cy="2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dirty="0">
                    <a:solidFill>
                      <a:srgbClr val="262626"/>
                    </a:solidFill>
                    <a:cs typeface="+mn-cs"/>
                  </a:rPr>
                  <a:t>       Anguilla                      Australia               The Bahamas              Bangladesh                Bermuda                   Botswana                British Virgin                   Brunei</a:t>
                </a:r>
                <a:br>
                  <a:rPr lang="en-GB" altLang="en-US" sz="900" dirty="0">
                    <a:solidFill>
                      <a:srgbClr val="262626"/>
                    </a:solidFill>
                    <a:cs typeface="+mn-cs"/>
                  </a:rPr>
                </a:br>
                <a:r>
                  <a:rPr lang="en-GB" altLang="en-US" sz="900" dirty="0">
                    <a:solidFill>
                      <a:srgbClr val="262626"/>
                    </a:solidFill>
                    <a:cs typeface="+mn-cs"/>
                  </a:rPr>
                  <a:t>                                                                                                                                                                                                                   Islands                     Darussalam</a:t>
                </a:r>
              </a:p>
            </p:txBody>
          </p:sp>
          <p:pic>
            <p:nvPicPr>
              <p:cNvPr id="56" name="Picture 55"/>
              <p:cNvPicPr>
                <a:picLocks noChangeAspect="1"/>
              </p:cNvPicPr>
              <p:nvPr/>
            </p:nvPicPr>
            <p:blipFill>
              <a:blip r:embed="rId2"/>
              <a:stretch>
                <a:fillRect/>
              </a:stretch>
            </p:blipFill>
            <p:spPr>
              <a:xfrm>
                <a:off x="335435" y="1458224"/>
                <a:ext cx="884331" cy="433485"/>
              </a:xfrm>
              <a:prstGeom prst="rect">
                <a:avLst/>
              </a:prstGeom>
              <a:ln w="9525">
                <a:solidFill>
                  <a:schemeClr val="tx1">
                    <a:lumMod val="75000"/>
                    <a:lumOff val="25000"/>
                  </a:schemeClr>
                </a:solidFill>
              </a:ln>
            </p:spPr>
          </p:pic>
          <p:pic>
            <p:nvPicPr>
              <p:cNvPr id="57" name="Picture 56"/>
              <p:cNvPicPr>
                <a:picLocks noChangeAspect="1"/>
              </p:cNvPicPr>
              <p:nvPr/>
            </p:nvPicPr>
            <p:blipFill>
              <a:blip r:embed="rId3"/>
              <a:stretch>
                <a:fillRect/>
              </a:stretch>
            </p:blipFill>
            <p:spPr>
              <a:xfrm>
                <a:off x="1421675" y="1458224"/>
                <a:ext cx="884331" cy="433485"/>
              </a:xfrm>
              <a:prstGeom prst="rect">
                <a:avLst/>
              </a:prstGeom>
              <a:ln w="9525">
                <a:solidFill>
                  <a:schemeClr val="tx1">
                    <a:lumMod val="75000"/>
                    <a:lumOff val="25000"/>
                  </a:schemeClr>
                </a:solidFill>
              </a:ln>
            </p:spPr>
          </p:pic>
          <p:pic>
            <p:nvPicPr>
              <p:cNvPr id="58" name="Picture 57"/>
              <p:cNvPicPr>
                <a:picLocks noChangeAspect="1"/>
              </p:cNvPicPr>
              <p:nvPr/>
            </p:nvPicPr>
            <p:blipFill>
              <a:blip r:embed="rId4"/>
              <a:stretch>
                <a:fillRect/>
              </a:stretch>
            </p:blipFill>
            <p:spPr>
              <a:xfrm>
                <a:off x="2498523" y="1458224"/>
                <a:ext cx="878070" cy="433485"/>
              </a:xfrm>
              <a:prstGeom prst="rect">
                <a:avLst/>
              </a:prstGeom>
              <a:ln w="9525">
                <a:solidFill>
                  <a:schemeClr val="tx1">
                    <a:lumMod val="75000"/>
                    <a:lumOff val="25000"/>
                  </a:schemeClr>
                </a:solidFill>
              </a:ln>
            </p:spPr>
          </p:pic>
          <p:pic>
            <p:nvPicPr>
              <p:cNvPr id="59" name="Picture 58"/>
              <p:cNvPicPr>
                <a:picLocks noChangeAspect="1"/>
              </p:cNvPicPr>
              <p:nvPr/>
            </p:nvPicPr>
            <p:blipFill>
              <a:blip r:embed="rId5"/>
              <a:stretch>
                <a:fillRect/>
              </a:stretch>
            </p:blipFill>
            <p:spPr>
              <a:xfrm>
                <a:off x="3600415" y="1455048"/>
                <a:ext cx="878070" cy="433485"/>
              </a:xfrm>
              <a:prstGeom prst="rect">
                <a:avLst/>
              </a:prstGeom>
              <a:ln w="9525">
                <a:solidFill>
                  <a:schemeClr val="tx1">
                    <a:lumMod val="75000"/>
                    <a:lumOff val="25000"/>
                  </a:schemeClr>
                </a:solidFill>
              </a:ln>
            </p:spPr>
          </p:pic>
          <p:pic>
            <p:nvPicPr>
              <p:cNvPr id="60" name="Picture 59"/>
              <p:cNvPicPr>
                <a:picLocks noChangeAspect="1"/>
              </p:cNvPicPr>
              <p:nvPr/>
            </p:nvPicPr>
            <p:blipFill>
              <a:blip r:embed="rId6"/>
              <a:stretch>
                <a:fillRect/>
              </a:stretch>
            </p:blipFill>
            <p:spPr>
              <a:xfrm>
                <a:off x="4658481" y="1458224"/>
                <a:ext cx="876505" cy="433485"/>
              </a:xfrm>
              <a:prstGeom prst="rect">
                <a:avLst/>
              </a:prstGeom>
              <a:ln w="9525">
                <a:solidFill>
                  <a:schemeClr val="tx1">
                    <a:lumMod val="75000"/>
                    <a:lumOff val="25000"/>
                  </a:schemeClr>
                </a:solidFill>
              </a:ln>
            </p:spPr>
          </p:pic>
          <p:pic>
            <p:nvPicPr>
              <p:cNvPr id="61" name="Picture 60"/>
              <p:cNvPicPr>
                <a:picLocks noChangeAspect="1"/>
              </p:cNvPicPr>
              <p:nvPr/>
            </p:nvPicPr>
            <p:blipFill>
              <a:blip r:embed="rId7"/>
              <a:stretch>
                <a:fillRect/>
              </a:stretch>
            </p:blipFill>
            <p:spPr>
              <a:xfrm>
                <a:off x="5741590" y="1458224"/>
                <a:ext cx="884331" cy="433485"/>
              </a:xfrm>
              <a:prstGeom prst="rect">
                <a:avLst/>
              </a:prstGeom>
              <a:ln w="9525">
                <a:solidFill>
                  <a:schemeClr val="tx1">
                    <a:lumMod val="75000"/>
                    <a:lumOff val="25000"/>
                  </a:schemeClr>
                </a:solidFill>
              </a:ln>
            </p:spPr>
          </p:pic>
          <p:pic>
            <p:nvPicPr>
              <p:cNvPr id="62" name="Picture 61"/>
              <p:cNvPicPr>
                <a:picLocks noChangeAspect="1"/>
              </p:cNvPicPr>
              <p:nvPr/>
            </p:nvPicPr>
            <p:blipFill>
              <a:blip r:embed="rId8"/>
              <a:stretch>
                <a:fillRect/>
              </a:stretch>
            </p:blipFill>
            <p:spPr>
              <a:xfrm>
                <a:off x="6813743" y="1458224"/>
                <a:ext cx="878069" cy="427134"/>
              </a:xfrm>
              <a:prstGeom prst="rect">
                <a:avLst/>
              </a:prstGeom>
              <a:ln w="9525">
                <a:solidFill>
                  <a:schemeClr val="tx1">
                    <a:lumMod val="75000"/>
                    <a:lumOff val="25000"/>
                  </a:schemeClr>
                </a:solidFill>
              </a:ln>
            </p:spPr>
          </p:pic>
          <p:pic>
            <p:nvPicPr>
              <p:cNvPr id="63" name="Picture 62"/>
              <p:cNvPicPr>
                <a:picLocks noChangeAspect="1"/>
              </p:cNvPicPr>
              <p:nvPr/>
            </p:nvPicPr>
            <p:blipFill>
              <a:blip r:embed="rId9"/>
              <a:stretch>
                <a:fillRect/>
              </a:stretch>
            </p:blipFill>
            <p:spPr>
              <a:xfrm>
                <a:off x="7881201" y="1458224"/>
                <a:ext cx="882765" cy="433485"/>
              </a:xfrm>
              <a:prstGeom prst="rect">
                <a:avLst/>
              </a:prstGeom>
              <a:ln w="9525">
                <a:solidFill>
                  <a:schemeClr val="tx1">
                    <a:lumMod val="75000"/>
                    <a:lumOff val="25000"/>
                  </a:schemeClr>
                </a:solidFill>
              </a:ln>
            </p:spPr>
          </p:pic>
        </p:grpSp>
        <p:grpSp>
          <p:nvGrpSpPr>
            <p:cNvPr id="5" name="Group 90"/>
            <p:cNvGrpSpPr>
              <a:grpSpLocks/>
            </p:cNvGrpSpPr>
            <p:nvPr/>
          </p:nvGrpSpPr>
          <p:grpSpPr bwMode="auto">
            <a:xfrm>
              <a:off x="347625" y="4156342"/>
              <a:ext cx="8433392" cy="713519"/>
              <a:chOff x="341530" y="4027595"/>
              <a:chExt cx="8433392" cy="713519"/>
            </a:xfrm>
          </p:grpSpPr>
          <p:sp>
            <p:nvSpPr>
              <p:cNvPr id="46" name="TextBox 120"/>
              <p:cNvSpPr txBox="1">
                <a:spLocks noChangeArrowheads="1"/>
              </p:cNvSpPr>
              <p:nvPr/>
            </p:nvSpPr>
            <p:spPr bwMode="auto">
              <a:xfrm>
                <a:off x="341696" y="4464042"/>
                <a:ext cx="8433226"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a:solidFill>
                      <a:srgbClr val="262626"/>
                    </a:solidFill>
                    <a:cs typeface="+mn-cs"/>
                  </a:rPr>
                  <a:t>       Malaysia                    Mauritius                  Montserrat                  Myanmar            The Netherlands*              Nigeria                     Pakistan                  Papua New</a:t>
                </a:r>
                <a:br>
                  <a:rPr lang="en-GB" altLang="en-US" sz="900">
                    <a:solidFill>
                      <a:srgbClr val="262626"/>
                    </a:solidFill>
                    <a:cs typeface="+mn-cs"/>
                  </a:rPr>
                </a:br>
                <a:r>
                  <a:rPr lang="en-GB" altLang="en-US" sz="900">
                    <a:solidFill>
                      <a:srgbClr val="262626"/>
                    </a:solidFill>
                    <a:cs typeface="+mn-cs"/>
                  </a:rPr>
                  <a:t>                                                                                                                                                                                                                                                     Guinea</a:t>
                </a:r>
              </a:p>
            </p:txBody>
          </p:sp>
          <p:pic>
            <p:nvPicPr>
              <p:cNvPr id="47" name="Picture 46"/>
              <p:cNvPicPr>
                <a:picLocks noChangeAspect="1"/>
              </p:cNvPicPr>
              <p:nvPr/>
            </p:nvPicPr>
            <p:blipFill>
              <a:blip r:embed="rId10"/>
              <a:stretch>
                <a:fillRect/>
              </a:stretch>
            </p:blipFill>
            <p:spPr>
              <a:xfrm>
                <a:off x="341696" y="4027381"/>
                <a:ext cx="884331" cy="431898"/>
              </a:xfrm>
              <a:prstGeom prst="rect">
                <a:avLst/>
              </a:prstGeom>
              <a:ln w="9525">
                <a:solidFill>
                  <a:schemeClr val="tx1">
                    <a:lumMod val="75000"/>
                    <a:lumOff val="25000"/>
                  </a:schemeClr>
                </a:solidFill>
              </a:ln>
            </p:spPr>
          </p:pic>
          <p:pic>
            <p:nvPicPr>
              <p:cNvPr id="48" name="Picture 47"/>
              <p:cNvPicPr>
                <a:picLocks noChangeAspect="1"/>
              </p:cNvPicPr>
              <p:nvPr/>
            </p:nvPicPr>
            <p:blipFill>
              <a:blip r:embed="rId11"/>
              <a:stretch>
                <a:fillRect/>
              </a:stretch>
            </p:blipFill>
            <p:spPr>
              <a:xfrm>
                <a:off x="1427935" y="4027381"/>
                <a:ext cx="878070" cy="431898"/>
              </a:xfrm>
              <a:prstGeom prst="rect">
                <a:avLst/>
              </a:prstGeom>
              <a:ln w="9525">
                <a:solidFill>
                  <a:schemeClr val="tx1">
                    <a:lumMod val="75000"/>
                    <a:lumOff val="25000"/>
                  </a:schemeClr>
                </a:solidFill>
              </a:ln>
            </p:spPr>
          </p:pic>
          <p:pic>
            <p:nvPicPr>
              <p:cNvPr id="49" name="Picture 48"/>
              <p:cNvPicPr>
                <a:picLocks noChangeAspect="1"/>
              </p:cNvPicPr>
              <p:nvPr/>
            </p:nvPicPr>
            <p:blipFill>
              <a:blip r:embed="rId12"/>
              <a:stretch>
                <a:fillRect/>
              </a:stretch>
            </p:blipFill>
            <p:spPr>
              <a:xfrm>
                <a:off x="2503219" y="4027381"/>
                <a:ext cx="882765" cy="431898"/>
              </a:xfrm>
              <a:prstGeom prst="rect">
                <a:avLst/>
              </a:prstGeom>
              <a:ln w="9525">
                <a:solidFill>
                  <a:schemeClr val="tx1">
                    <a:lumMod val="75000"/>
                    <a:lumOff val="25000"/>
                  </a:schemeClr>
                </a:solidFill>
              </a:ln>
            </p:spPr>
          </p:pic>
          <p:pic>
            <p:nvPicPr>
              <p:cNvPr id="50" name="Picture 49"/>
              <p:cNvPicPr>
                <a:picLocks noChangeAspect="1"/>
              </p:cNvPicPr>
              <p:nvPr/>
            </p:nvPicPr>
            <p:blipFill>
              <a:blip r:embed="rId13"/>
              <a:stretch>
                <a:fillRect/>
              </a:stretch>
            </p:blipFill>
            <p:spPr>
              <a:xfrm>
                <a:off x="3600415" y="4027381"/>
                <a:ext cx="878070" cy="431898"/>
              </a:xfrm>
              <a:prstGeom prst="rect">
                <a:avLst/>
              </a:prstGeom>
              <a:ln w="9525">
                <a:solidFill>
                  <a:schemeClr val="tx1">
                    <a:lumMod val="75000"/>
                    <a:lumOff val="25000"/>
                  </a:schemeClr>
                </a:solidFill>
              </a:ln>
            </p:spPr>
          </p:pic>
          <p:pic>
            <p:nvPicPr>
              <p:cNvPr id="51" name="Picture 50"/>
              <p:cNvPicPr>
                <a:picLocks noChangeAspect="1"/>
              </p:cNvPicPr>
              <p:nvPr/>
            </p:nvPicPr>
            <p:blipFill>
              <a:blip r:embed="rId14"/>
              <a:stretch>
                <a:fillRect/>
              </a:stretch>
            </p:blipFill>
            <p:spPr>
              <a:xfrm>
                <a:off x="4664742" y="4027381"/>
                <a:ext cx="884331" cy="431898"/>
              </a:xfrm>
              <a:prstGeom prst="rect">
                <a:avLst/>
              </a:prstGeom>
              <a:ln w="9525">
                <a:solidFill>
                  <a:schemeClr val="tx1">
                    <a:lumMod val="75000"/>
                    <a:lumOff val="25000"/>
                  </a:schemeClr>
                </a:solidFill>
              </a:ln>
            </p:spPr>
          </p:pic>
          <p:pic>
            <p:nvPicPr>
              <p:cNvPr id="52" name="Picture 51"/>
              <p:cNvPicPr>
                <a:picLocks noChangeAspect="1"/>
              </p:cNvPicPr>
              <p:nvPr/>
            </p:nvPicPr>
            <p:blipFill>
              <a:blip r:embed="rId15"/>
              <a:stretch>
                <a:fillRect/>
              </a:stretch>
            </p:blipFill>
            <p:spPr>
              <a:xfrm>
                <a:off x="5743156" y="4027381"/>
                <a:ext cx="882765" cy="431898"/>
              </a:xfrm>
              <a:prstGeom prst="rect">
                <a:avLst/>
              </a:prstGeom>
              <a:ln w="9525">
                <a:solidFill>
                  <a:schemeClr val="tx1">
                    <a:lumMod val="75000"/>
                    <a:lumOff val="25000"/>
                  </a:schemeClr>
                </a:solidFill>
              </a:ln>
            </p:spPr>
          </p:pic>
          <p:pic>
            <p:nvPicPr>
              <p:cNvPr id="53" name="Picture 52"/>
              <p:cNvPicPr>
                <a:picLocks noChangeAspect="1"/>
              </p:cNvPicPr>
              <p:nvPr/>
            </p:nvPicPr>
            <p:blipFill>
              <a:blip r:embed="rId16"/>
              <a:stretch>
                <a:fillRect/>
              </a:stretch>
            </p:blipFill>
            <p:spPr>
              <a:xfrm>
                <a:off x="6813743" y="4027381"/>
                <a:ext cx="878069" cy="431898"/>
              </a:xfrm>
              <a:prstGeom prst="rect">
                <a:avLst/>
              </a:prstGeom>
              <a:ln w="9525">
                <a:solidFill>
                  <a:schemeClr val="tx1">
                    <a:lumMod val="75000"/>
                    <a:lumOff val="25000"/>
                  </a:schemeClr>
                </a:solidFill>
              </a:ln>
            </p:spPr>
          </p:pic>
          <p:pic>
            <p:nvPicPr>
              <p:cNvPr id="54" name="Picture 53"/>
              <p:cNvPicPr>
                <a:picLocks noChangeAspect="1"/>
              </p:cNvPicPr>
              <p:nvPr/>
            </p:nvPicPr>
            <p:blipFill>
              <a:blip r:embed="rId17"/>
              <a:stretch>
                <a:fillRect/>
              </a:stretch>
            </p:blipFill>
            <p:spPr>
              <a:xfrm>
                <a:off x="7884331" y="4027381"/>
                <a:ext cx="878069" cy="431898"/>
              </a:xfrm>
              <a:prstGeom prst="rect">
                <a:avLst/>
              </a:prstGeom>
              <a:ln w="9525">
                <a:solidFill>
                  <a:schemeClr val="tx1">
                    <a:lumMod val="75000"/>
                    <a:lumOff val="25000"/>
                  </a:schemeClr>
                </a:solidFill>
              </a:ln>
            </p:spPr>
          </p:pic>
        </p:grpSp>
        <p:grpSp>
          <p:nvGrpSpPr>
            <p:cNvPr id="6" name="Group 91"/>
            <p:cNvGrpSpPr>
              <a:grpSpLocks/>
            </p:cNvGrpSpPr>
            <p:nvPr/>
          </p:nvGrpSpPr>
          <p:grpSpPr bwMode="auto">
            <a:xfrm>
              <a:off x="347625" y="4997907"/>
              <a:ext cx="8420271" cy="720080"/>
              <a:chOff x="341530" y="4869160"/>
              <a:chExt cx="8420271" cy="720080"/>
            </a:xfrm>
          </p:grpSpPr>
          <p:sp>
            <p:nvSpPr>
              <p:cNvPr id="37" name="TextBox 111"/>
              <p:cNvSpPr txBox="1">
                <a:spLocks noChangeArrowheads="1"/>
              </p:cNvSpPr>
              <p:nvPr/>
            </p:nvSpPr>
            <p:spPr bwMode="auto">
              <a:xfrm>
                <a:off x="341696" y="5311959"/>
                <a:ext cx="8420705" cy="2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a:solidFill>
                      <a:srgbClr val="262626"/>
                    </a:solidFill>
                    <a:cs typeface="+mn-cs"/>
                  </a:rPr>
                  <a:t>The Philippines                Rwanda                 Sierra Leone                  Solomon                South Africa                Sri Lanka                   St Helena                 Switzerland </a:t>
                </a:r>
                <a:br>
                  <a:rPr lang="en-GB" altLang="en-US" sz="900">
                    <a:solidFill>
                      <a:srgbClr val="262626"/>
                    </a:solidFill>
                    <a:cs typeface="+mn-cs"/>
                  </a:rPr>
                </a:br>
                <a:r>
                  <a:rPr lang="en-GB" altLang="en-US" sz="900">
                    <a:solidFill>
                      <a:srgbClr val="262626"/>
                    </a:solidFill>
                    <a:cs typeface="+mn-cs"/>
                  </a:rPr>
                  <a:t>                                                                                                               Islands</a:t>
                </a:r>
              </a:p>
            </p:txBody>
          </p:sp>
          <p:pic>
            <p:nvPicPr>
              <p:cNvPr id="38" name="Picture 37"/>
              <p:cNvPicPr>
                <a:picLocks noChangeAspect="1"/>
              </p:cNvPicPr>
              <p:nvPr/>
            </p:nvPicPr>
            <p:blipFill>
              <a:blip r:embed="rId18"/>
              <a:stretch>
                <a:fillRect/>
              </a:stretch>
            </p:blipFill>
            <p:spPr>
              <a:xfrm>
                <a:off x="341696" y="4868947"/>
                <a:ext cx="884331" cy="433485"/>
              </a:xfrm>
              <a:prstGeom prst="rect">
                <a:avLst/>
              </a:prstGeom>
              <a:ln w="9525">
                <a:solidFill>
                  <a:schemeClr val="tx1">
                    <a:lumMod val="75000"/>
                    <a:lumOff val="25000"/>
                  </a:schemeClr>
                </a:solidFill>
              </a:ln>
            </p:spPr>
          </p:pic>
          <p:pic>
            <p:nvPicPr>
              <p:cNvPr id="39" name="Picture 38"/>
              <p:cNvPicPr>
                <a:picLocks noChangeAspect="1"/>
              </p:cNvPicPr>
              <p:nvPr/>
            </p:nvPicPr>
            <p:blipFill>
              <a:blip r:embed="rId19"/>
              <a:stretch>
                <a:fillRect/>
              </a:stretch>
            </p:blipFill>
            <p:spPr>
              <a:xfrm>
                <a:off x="1421675" y="4868947"/>
                <a:ext cx="884331" cy="433485"/>
              </a:xfrm>
              <a:prstGeom prst="rect">
                <a:avLst/>
              </a:prstGeom>
              <a:ln w="9525">
                <a:solidFill>
                  <a:schemeClr val="tx1">
                    <a:lumMod val="75000"/>
                    <a:lumOff val="25000"/>
                  </a:schemeClr>
                </a:solidFill>
              </a:ln>
            </p:spPr>
          </p:pic>
          <p:pic>
            <p:nvPicPr>
              <p:cNvPr id="40" name="Picture 39"/>
              <p:cNvPicPr>
                <a:picLocks noChangeAspect="1"/>
              </p:cNvPicPr>
              <p:nvPr/>
            </p:nvPicPr>
            <p:blipFill>
              <a:blip r:embed="rId20"/>
              <a:stretch>
                <a:fillRect/>
              </a:stretch>
            </p:blipFill>
            <p:spPr>
              <a:xfrm>
                <a:off x="2503219" y="4868947"/>
                <a:ext cx="882765" cy="433485"/>
              </a:xfrm>
              <a:prstGeom prst="rect">
                <a:avLst/>
              </a:prstGeom>
              <a:ln w="9525">
                <a:solidFill>
                  <a:schemeClr val="tx1">
                    <a:lumMod val="75000"/>
                    <a:lumOff val="25000"/>
                  </a:schemeClr>
                </a:solidFill>
              </a:ln>
            </p:spPr>
          </p:pic>
          <p:pic>
            <p:nvPicPr>
              <p:cNvPr id="41" name="Picture 40"/>
              <p:cNvPicPr>
                <a:picLocks noChangeAspect="1"/>
              </p:cNvPicPr>
              <p:nvPr/>
            </p:nvPicPr>
            <p:blipFill>
              <a:blip r:embed="rId21"/>
              <a:stretch>
                <a:fillRect/>
              </a:stretch>
            </p:blipFill>
            <p:spPr>
              <a:xfrm>
                <a:off x="3601980" y="4868947"/>
                <a:ext cx="878069" cy="433485"/>
              </a:xfrm>
              <a:prstGeom prst="rect">
                <a:avLst/>
              </a:prstGeom>
              <a:ln w="9525">
                <a:solidFill>
                  <a:schemeClr val="tx1">
                    <a:lumMod val="75000"/>
                    <a:lumOff val="25000"/>
                  </a:schemeClr>
                </a:solidFill>
              </a:ln>
            </p:spPr>
          </p:pic>
          <p:pic>
            <p:nvPicPr>
              <p:cNvPr id="42" name="Picture 41"/>
              <p:cNvPicPr>
                <a:picLocks noChangeAspect="1"/>
              </p:cNvPicPr>
              <p:nvPr/>
            </p:nvPicPr>
            <p:blipFill>
              <a:blip r:embed="rId22"/>
              <a:stretch>
                <a:fillRect/>
              </a:stretch>
            </p:blipFill>
            <p:spPr>
              <a:xfrm>
                <a:off x="4664741" y="4868947"/>
                <a:ext cx="884331" cy="433485"/>
              </a:xfrm>
              <a:prstGeom prst="rect">
                <a:avLst/>
              </a:prstGeom>
              <a:ln w="9525">
                <a:solidFill>
                  <a:schemeClr val="tx1">
                    <a:lumMod val="75000"/>
                    <a:lumOff val="25000"/>
                  </a:schemeClr>
                </a:solidFill>
              </a:ln>
            </p:spPr>
          </p:pic>
          <p:pic>
            <p:nvPicPr>
              <p:cNvPr id="43" name="Picture 42"/>
              <p:cNvPicPr>
                <a:picLocks noChangeAspect="1"/>
              </p:cNvPicPr>
              <p:nvPr/>
            </p:nvPicPr>
            <p:blipFill>
              <a:blip r:embed="rId23"/>
              <a:stretch>
                <a:fillRect/>
              </a:stretch>
            </p:blipFill>
            <p:spPr>
              <a:xfrm>
                <a:off x="5743156" y="4868947"/>
                <a:ext cx="884330" cy="433485"/>
              </a:xfrm>
              <a:prstGeom prst="rect">
                <a:avLst/>
              </a:prstGeom>
              <a:ln w="9525">
                <a:solidFill>
                  <a:schemeClr val="tx1">
                    <a:lumMod val="75000"/>
                    <a:lumOff val="25000"/>
                  </a:schemeClr>
                </a:solidFill>
              </a:ln>
            </p:spPr>
          </p:pic>
          <p:pic>
            <p:nvPicPr>
              <p:cNvPr id="44" name="Picture 43"/>
              <p:cNvPicPr>
                <a:picLocks noChangeAspect="1"/>
              </p:cNvPicPr>
              <p:nvPr/>
            </p:nvPicPr>
            <p:blipFill>
              <a:blip r:embed="rId24"/>
              <a:stretch>
                <a:fillRect/>
              </a:stretch>
            </p:blipFill>
            <p:spPr>
              <a:xfrm>
                <a:off x="6815308" y="4868947"/>
                <a:ext cx="878070" cy="433485"/>
              </a:xfrm>
              <a:prstGeom prst="rect">
                <a:avLst/>
              </a:prstGeom>
              <a:ln w="9525">
                <a:solidFill>
                  <a:schemeClr val="tx1">
                    <a:lumMod val="75000"/>
                    <a:lumOff val="25000"/>
                  </a:schemeClr>
                </a:solidFill>
              </a:ln>
            </p:spPr>
          </p:pic>
          <p:pic>
            <p:nvPicPr>
              <p:cNvPr id="45" name="Picture 44"/>
              <p:cNvPicPr>
                <a:picLocks noChangeAspect="1"/>
              </p:cNvPicPr>
              <p:nvPr/>
            </p:nvPicPr>
            <p:blipFill>
              <a:blip r:embed="rId25"/>
              <a:stretch>
                <a:fillRect/>
              </a:stretch>
            </p:blipFill>
            <p:spPr>
              <a:xfrm>
                <a:off x="7879635" y="4868947"/>
                <a:ext cx="878070" cy="433485"/>
              </a:xfrm>
              <a:prstGeom prst="rect">
                <a:avLst/>
              </a:prstGeom>
              <a:ln w="9525">
                <a:solidFill>
                  <a:schemeClr val="tx1">
                    <a:lumMod val="75000"/>
                    <a:lumOff val="25000"/>
                  </a:schemeClr>
                </a:solidFill>
              </a:ln>
            </p:spPr>
          </p:pic>
        </p:grpSp>
        <p:grpSp>
          <p:nvGrpSpPr>
            <p:cNvPr id="7" name="Group 92"/>
            <p:cNvGrpSpPr>
              <a:grpSpLocks/>
            </p:cNvGrpSpPr>
            <p:nvPr/>
          </p:nvGrpSpPr>
          <p:grpSpPr bwMode="auto">
            <a:xfrm>
              <a:off x="858932" y="5862153"/>
              <a:ext cx="7418478" cy="721812"/>
              <a:chOff x="852837" y="5733406"/>
              <a:chExt cx="7418478" cy="721812"/>
            </a:xfrm>
          </p:grpSpPr>
          <p:sp>
            <p:nvSpPr>
              <p:cNvPr id="29" name="TextBox 103"/>
              <p:cNvSpPr txBox="1">
                <a:spLocks noChangeArrowheads="1"/>
              </p:cNvSpPr>
              <p:nvPr/>
            </p:nvSpPr>
            <p:spPr bwMode="auto">
              <a:xfrm>
                <a:off x="853512" y="6177343"/>
                <a:ext cx="7417419" cy="2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dirty="0">
                    <a:solidFill>
                      <a:srgbClr val="262626"/>
                    </a:solidFill>
                    <a:cs typeface="+mn-cs"/>
                  </a:rPr>
                  <a:t>      Tanzania                    Trinidad &amp;                   Uganda                       United                      Vietnam                      Zambia                     Zimbabwe</a:t>
                </a:r>
                <a:br>
                  <a:rPr lang="en-GB" altLang="en-US" sz="900" dirty="0">
                    <a:solidFill>
                      <a:srgbClr val="262626"/>
                    </a:solidFill>
                    <a:cs typeface="+mn-cs"/>
                  </a:rPr>
                </a:br>
                <a:r>
                  <a:rPr lang="en-GB" altLang="en-US" sz="900" dirty="0">
                    <a:solidFill>
                      <a:srgbClr val="262626"/>
                    </a:solidFill>
                    <a:cs typeface="+mn-cs"/>
                  </a:rPr>
                  <a:t>                                           Tobago                                                       Kingdom</a:t>
                </a:r>
              </a:p>
              <a:p>
                <a:pPr eaLnBrk="1" hangingPunct="1">
                  <a:spcBef>
                    <a:spcPct val="0"/>
                  </a:spcBef>
                  <a:defRPr/>
                </a:pPr>
                <a:r>
                  <a:rPr lang="en-GB" altLang="en-US" sz="900" dirty="0">
                    <a:solidFill>
                      <a:srgbClr val="262626"/>
                    </a:solidFill>
                    <a:cs typeface="+mn-cs"/>
                  </a:rPr>
                  <a:t>							* Associate Member</a:t>
                </a:r>
              </a:p>
            </p:txBody>
          </p:sp>
          <p:pic>
            <p:nvPicPr>
              <p:cNvPr id="30" name="Picture 29"/>
              <p:cNvPicPr>
                <a:picLocks noChangeAspect="1"/>
              </p:cNvPicPr>
              <p:nvPr/>
            </p:nvPicPr>
            <p:blipFill>
              <a:blip r:embed="rId26"/>
              <a:stretch>
                <a:fillRect/>
              </a:stretch>
            </p:blipFill>
            <p:spPr>
              <a:xfrm>
                <a:off x="853512" y="5732742"/>
                <a:ext cx="884330" cy="433485"/>
              </a:xfrm>
              <a:prstGeom prst="rect">
                <a:avLst/>
              </a:prstGeom>
              <a:ln w="9525">
                <a:solidFill>
                  <a:schemeClr val="tx1">
                    <a:lumMod val="75000"/>
                    <a:lumOff val="25000"/>
                  </a:schemeClr>
                </a:solidFill>
              </a:ln>
            </p:spPr>
          </p:pic>
          <p:pic>
            <p:nvPicPr>
              <p:cNvPr id="31" name="Picture 30"/>
              <p:cNvPicPr>
                <a:picLocks noChangeAspect="1"/>
              </p:cNvPicPr>
              <p:nvPr/>
            </p:nvPicPr>
            <p:blipFill>
              <a:blip r:embed="rId27"/>
              <a:stretch>
                <a:fillRect/>
              </a:stretch>
            </p:blipFill>
            <p:spPr>
              <a:xfrm>
                <a:off x="1961665" y="5732742"/>
                <a:ext cx="878069" cy="433485"/>
              </a:xfrm>
              <a:prstGeom prst="rect">
                <a:avLst/>
              </a:prstGeom>
              <a:ln w="9525">
                <a:solidFill>
                  <a:schemeClr val="tx1">
                    <a:lumMod val="75000"/>
                    <a:lumOff val="25000"/>
                  </a:schemeClr>
                </a:solidFill>
              </a:ln>
            </p:spPr>
          </p:pic>
          <p:pic>
            <p:nvPicPr>
              <p:cNvPr id="32" name="Picture 31"/>
              <p:cNvPicPr>
                <a:picLocks noChangeAspect="1"/>
              </p:cNvPicPr>
              <p:nvPr/>
            </p:nvPicPr>
            <p:blipFill>
              <a:blip r:embed="rId28"/>
              <a:stretch>
                <a:fillRect/>
              </a:stretch>
            </p:blipFill>
            <p:spPr>
              <a:xfrm>
                <a:off x="3043208" y="5732742"/>
                <a:ext cx="882765" cy="433485"/>
              </a:xfrm>
              <a:prstGeom prst="rect">
                <a:avLst/>
              </a:prstGeom>
              <a:ln w="9525">
                <a:solidFill>
                  <a:schemeClr val="tx1">
                    <a:lumMod val="75000"/>
                    <a:lumOff val="25000"/>
                  </a:schemeClr>
                </a:solidFill>
              </a:ln>
            </p:spPr>
          </p:pic>
          <p:pic>
            <p:nvPicPr>
              <p:cNvPr id="33" name="Picture 32"/>
              <p:cNvPicPr>
                <a:picLocks noChangeAspect="1"/>
              </p:cNvPicPr>
              <p:nvPr/>
            </p:nvPicPr>
            <p:blipFill>
              <a:blip r:embed="rId29"/>
              <a:stretch>
                <a:fillRect/>
              </a:stretch>
            </p:blipFill>
            <p:spPr>
              <a:xfrm>
                <a:off x="4129448" y="5732742"/>
                <a:ext cx="884331" cy="433485"/>
              </a:xfrm>
              <a:prstGeom prst="rect">
                <a:avLst/>
              </a:prstGeom>
              <a:ln w="9525">
                <a:solidFill>
                  <a:schemeClr val="tx1">
                    <a:lumMod val="75000"/>
                    <a:lumOff val="25000"/>
                  </a:schemeClr>
                </a:solidFill>
              </a:ln>
            </p:spPr>
          </p:pic>
          <p:pic>
            <p:nvPicPr>
              <p:cNvPr id="34" name="Picture 33"/>
              <p:cNvPicPr>
                <a:picLocks noChangeAspect="1"/>
              </p:cNvPicPr>
              <p:nvPr/>
            </p:nvPicPr>
            <p:blipFill>
              <a:blip r:embed="rId30"/>
              <a:stretch>
                <a:fillRect/>
              </a:stretch>
            </p:blipFill>
            <p:spPr>
              <a:xfrm>
                <a:off x="5203166" y="5732742"/>
                <a:ext cx="878070" cy="433485"/>
              </a:xfrm>
              <a:prstGeom prst="rect">
                <a:avLst/>
              </a:prstGeom>
              <a:ln w="9525">
                <a:solidFill>
                  <a:schemeClr val="tx1">
                    <a:lumMod val="75000"/>
                    <a:lumOff val="25000"/>
                  </a:schemeClr>
                </a:solidFill>
              </a:ln>
            </p:spPr>
          </p:pic>
          <p:pic>
            <p:nvPicPr>
              <p:cNvPr id="35" name="Picture 34"/>
              <p:cNvPicPr>
                <a:picLocks noChangeAspect="1"/>
              </p:cNvPicPr>
              <p:nvPr/>
            </p:nvPicPr>
            <p:blipFill>
              <a:blip r:embed="rId31"/>
              <a:stretch>
                <a:fillRect/>
              </a:stretch>
            </p:blipFill>
            <p:spPr>
              <a:xfrm>
                <a:off x="6298796" y="5732742"/>
                <a:ext cx="884331" cy="433485"/>
              </a:xfrm>
              <a:prstGeom prst="rect">
                <a:avLst/>
              </a:prstGeom>
              <a:ln w="9525">
                <a:solidFill>
                  <a:schemeClr val="tx1">
                    <a:lumMod val="75000"/>
                    <a:lumOff val="25000"/>
                  </a:schemeClr>
                </a:solidFill>
              </a:ln>
            </p:spPr>
          </p:pic>
          <p:pic>
            <p:nvPicPr>
              <p:cNvPr id="36" name="Picture 2"/>
              <p:cNvPicPr>
                <a:picLocks noChangeArrowheads="1"/>
              </p:cNvPicPr>
              <p:nvPr/>
            </p:nvPicPr>
            <p:blipFill>
              <a:blip r:embed="rId32"/>
              <a:srcRect/>
              <a:stretch>
                <a:fillRect/>
              </a:stretch>
            </p:blipFill>
            <p:spPr bwMode="auto">
              <a:xfrm>
                <a:off x="7408514" y="5732742"/>
                <a:ext cx="862417"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93"/>
            <p:cNvGrpSpPr>
              <a:grpSpLocks/>
            </p:cNvGrpSpPr>
            <p:nvPr/>
          </p:nvGrpSpPr>
          <p:grpSpPr bwMode="auto">
            <a:xfrm>
              <a:off x="347626" y="3287717"/>
              <a:ext cx="8428733" cy="727049"/>
              <a:chOff x="341531" y="3158970"/>
              <a:chExt cx="8428733" cy="727049"/>
            </a:xfrm>
          </p:grpSpPr>
          <p:sp>
            <p:nvSpPr>
              <p:cNvPr id="20" name="TextBox 94"/>
              <p:cNvSpPr txBox="1">
                <a:spLocks noChangeArrowheads="1"/>
              </p:cNvSpPr>
              <p:nvPr/>
            </p:nvSpPr>
            <p:spPr bwMode="auto">
              <a:xfrm>
                <a:off x="341696" y="3609773"/>
                <a:ext cx="8428531"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a:solidFill>
                      <a:srgbClr val="262626"/>
                    </a:solidFill>
                    <a:cs typeface="+mn-cs"/>
                  </a:rPr>
                  <a:t>   The Gambia                  Ghana                       Grenada                    Guyana                        India                       Jamaica                      Kenya                        Malawi</a:t>
                </a:r>
              </a:p>
            </p:txBody>
          </p:sp>
          <p:pic>
            <p:nvPicPr>
              <p:cNvPr id="21" name="Picture 20"/>
              <p:cNvPicPr>
                <a:picLocks noChangeAspect="1"/>
              </p:cNvPicPr>
              <p:nvPr/>
            </p:nvPicPr>
            <p:blipFill>
              <a:blip r:embed="rId33"/>
              <a:stretch>
                <a:fillRect/>
              </a:stretch>
            </p:blipFill>
            <p:spPr>
              <a:xfrm>
                <a:off x="341696" y="3169936"/>
                <a:ext cx="878070" cy="433485"/>
              </a:xfrm>
              <a:prstGeom prst="rect">
                <a:avLst/>
              </a:prstGeom>
              <a:ln w="9525">
                <a:solidFill>
                  <a:schemeClr val="tx1">
                    <a:lumMod val="75000"/>
                    <a:lumOff val="25000"/>
                  </a:schemeClr>
                </a:solidFill>
              </a:ln>
            </p:spPr>
          </p:pic>
          <p:pic>
            <p:nvPicPr>
              <p:cNvPr id="22" name="Picture 21"/>
              <p:cNvPicPr>
                <a:picLocks noChangeAspect="1"/>
              </p:cNvPicPr>
              <p:nvPr/>
            </p:nvPicPr>
            <p:blipFill>
              <a:blip r:embed="rId34"/>
              <a:stretch>
                <a:fillRect/>
              </a:stretch>
            </p:blipFill>
            <p:spPr>
              <a:xfrm>
                <a:off x="1421674" y="3158821"/>
                <a:ext cx="878070" cy="433486"/>
              </a:xfrm>
              <a:prstGeom prst="rect">
                <a:avLst/>
              </a:prstGeom>
              <a:ln w="9525">
                <a:solidFill>
                  <a:schemeClr val="tx1">
                    <a:lumMod val="75000"/>
                    <a:lumOff val="25000"/>
                  </a:schemeClr>
                </a:solidFill>
              </a:ln>
            </p:spPr>
          </p:pic>
          <p:pic>
            <p:nvPicPr>
              <p:cNvPr id="23" name="Picture 22"/>
              <p:cNvPicPr>
                <a:picLocks noChangeAspect="1"/>
              </p:cNvPicPr>
              <p:nvPr/>
            </p:nvPicPr>
            <p:blipFill>
              <a:blip r:embed="rId35"/>
              <a:stretch>
                <a:fillRect/>
              </a:stretch>
            </p:blipFill>
            <p:spPr>
              <a:xfrm>
                <a:off x="3603545" y="3158821"/>
                <a:ext cx="876505" cy="433486"/>
              </a:xfrm>
              <a:prstGeom prst="rect">
                <a:avLst/>
              </a:prstGeom>
              <a:ln w="9525">
                <a:solidFill>
                  <a:schemeClr val="tx1">
                    <a:lumMod val="75000"/>
                    <a:lumOff val="25000"/>
                  </a:schemeClr>
                </a:solidFill>
              </a:ln>
            </p:spPr>
          </p:pic>
          <p:pic>
            <p:nvPicPr>
              <p:cNvPr id="24" name="Picture 23"/>
              <p:cNvPicPr>
                <a:picLocks noChangeAspect="1"/>
              </p:cNvPicPr>
              <p:nvPr/>
            </p:nvPicPr>
            <p:blipFill>
              <a:blip r:embed="rId36"/>
              <a:stretch>
                <a:fillRect/>
              </a:stretch>
            </p:blipFill>
            <p:spPr>
              <a:xfrm>
                <a:off x="5743155" y="3171524"/>
                <a:ext cx="882765" cy="427135"/>
              </a:xfrm>
              <a:prstGeom prst="rect">
                <a:avLst/>
              </a:prstGeom>
              <a:ln w="9525">
                <a:solidFill>
                  <a:schemeClr val="tx1">
                    <a:lumMod val="75000"/>
                    <a:lumOff val="25000"/>
                  </a:schemeClr>
                </a:solidFill>
              </a:ln>
            </p:spPr>
          </p:pic>
          <p:pic>
            <p:nvPicPr>
              <p:cNvPr id="25" name="Picture 24"/>
              <p:cNvPicPr>
                <a:picLocks noChangeAspect="1"/>
              </p:cNvPicPr>
              <p:nvPr/>
            </p:nvPicPr>
            <p:blipFill>
              <a:blip r:embed="rId37"/>
              <a:stretch>
                <a:fillRect/>
              </a:stretch>
            </p:blipFill>
            <p:spPr>
              <a:xfrm>
                <a:off x="6813743" y="3168348"/>
                <a:ext cx="878069" cy="433486"/>
              </a:xfrm>
              <a:prstGeom prst="rect">
                <a:avLst/>
              </a:prstGeom>
              <a:ln w="9525">
                <a:solidFill>
                  <a:schemeClr val="tx1">
                    <a:lumMod val="75000"/>
                    <a:lumOff val="25000"/>
                  </a:schemeClr>
                </a:solidFill>
              </a:ln>
            </p:spPr>
          </p:pic>
          <p:pic>
            <p:nvPicPr>
              <p:cNvPr id="26" name="Picture 25"/>
              <p:cNvPicPr>
                <a:picLocks noChangeAspect="1"/>
              </p:cNvPicPr>
              <p:nvPr/>
            </p:nvPicPr>
            <p:blipFill>
              <a:blip r:embed="rId38"/>
              <a:stretch>
                <a:fillRect/>
              </a:stretch>
            </p:blipFill>
            <p:spPr>
              <a:xfrm>
                <a:off x="7884331" y="3168348"/>
                <a:ext cx="878069" cy="433486"/>
              </a:xfrm>
              <a:prstGeom prst="rect">
                <a:avLst/>
              </a:prstGeom>
              <a:ln w="9525">
                <a:solidFill>
                  <a:schemeClr val="tx1">
                    <a:lumMod val="75000"/>
                    <a:lumOff val="25000"/>
                  </a:schemeClr>
                </a:solidFill>
              </a:ln>
            </p:spPr>
          </p:pic>
          <p:pic>
            <p:nvPicPr>
              <p:cNvPr id="27" name="Picture 26"/>
              <p:cNvPicPr>
                <a:picLocks noChangeAspect="1"/>
              </p:cNvPicPr>
              <p:nvPr/>
            </p:nvPicPr>
            <p:blipFill>
              <a:blip r:embed="rId39"/>
              <a:stretch>
                <a:fillRect/>
              </a:stretch>
            </p:blipFill>
            <p:spPr>
              <a:xfrm>
                <a:off x="2511044" y="3158821"/>
                <a:ext cx="865549" cy="433486"/>
              </a:xfrm>
              <a:prstGeom prst="rect">
                <a:avLst/>
              </a:prstGeom>
              <a:ln w="9525">
                <a:solidFill>
                  <a:schemeClr val="tx1">
                    <a:lumMod val="75000"/>
                    <a:lumOff val="25000"/>
                  </a:schemeClr>
                </a:solidFill>
              </a:ln>
            </p:spPr>
          </p:pic>
          <p:pic>
            <p:nvPicPr>
              <p:cNvPr id="28" name="Picture 3"/>
              <p:cNvPicPr>
                <a:picLocks noChangeArrowheads="1"/>
              </p:cNvPicPr>
              <p:nvPr/>
            </p:nvPicPr>
            <p:blipFill>
              <a:blip r:embed="rId40"/>
              <a:srcRect/>
              <a:stretch>
                <a:fillRect/>
              </a:stretch>
            </p:blipFill>
            <p:spPr bwMode="auto">
              <a:xfrm>
                <a:off x="4675698" y="3171524"/>
                <a:ext cx="863983"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46"/>
            <p:cNvGrpSpPr>
              <a:grpSpLocks/>
            </p:cNvGrpSpPr>
            <p:nvPr/>
          </p:nvGrpSpPr>
          <p:grpSpPr bwMode="auto">
            <a:xfrm>
              <a:off x="341530" y="2443902"/>
              <a:ext cx="8436791" cy="715769"/>
              <a:chOff x="341530" y="2443902"/>
              <a:chExt cx="8436791" cy="715769"/>
            </a:xfrm>
          </p:grpSpPr>
          <p:grpSp>
            <p:nvGrpSpPr>
              <p:cNvPr id="10" name="Group 89"/>
              <p:cNvGrpSpPr>
                <a:grpSpLocks/>
              </p:cNvGrpSpPr>
              <p:nvPr/>
            </p:nvGrpSpPr>
            <p:grpSpPr bwMode="auto">
              <a:xfrm>
                <a:off x="341530" y="2443902"/>
                <a:ext cx="8436791" cy="715769"/>
                <a:chOff x="335435" y="2315155"/>
                <a:chExt cx="8436791" cy="715769"/>
              </a:xfrm>
            </p:grpSpPr>
            <p:sp>
              <p:nvSpPr>
                <p:cNvPr id="12" name="TextBox 129"/>
                <p:cNvSpPr txBox="1">
                  <a:spLocks noChangeArrowheads="1"/>
                </p:cNvSpPr>
                <p:nvPr/>
              </p:nvSpPr>
              <p:spPr bwMode="auto">
                <a:xfrm>
                  <a:off x="335435" y="2753917"/>
                  <a:ext cx="8436356"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defRPr/>
                  </a:pPr>
                  <a:r>
                    <a:rPr lang="en-GB" altLang="en-US" sz="900">
                      <a:solidFill>
                        <a:srgbClr val="262626"/>
                      </a:solidFill>
                      <a:cs typeface="+mn-cs"/>
                    </a:rPr>
                    <a:t>        Burundi                     Canada                       Chile                           China                     Colombia                Cote d’Ivoire                  Cyprus                   DPR Korea  </a:t>
                  </a:r>
                </a:p>
              </p:txBody>
            </p:sp>
            <p:pic>
              <p:nvPicPr>
                <p:cNvPr id="13" name="Picture 12"/>
                <p:cNvPicPr>
                  <a:picLocks noChangeAspect="1"/>
                </p:cNvPicPr>
                <p:nvPr/>
              </p:nvPicPr>
              <p:blipFill>
                <a:blip r:embed="rId41"/>
                <a:stretch>
                  <a:fillRect/>
                </a:stretch>
              </p:blipFill>
              <p:spPr>
                <a:xfrm>
                  <a:off x="335435" y="2317255"/>
                  <a:ext cx="884331" cy="431898"/>
                </a:xfrm>
                <a:prstGeom prst="rect">
                  <a:avLst/>
                </a:prstGeom>
                <a:ln w="9525">
                  <a:solidFill>
                    <a:schemeClr val="tx1">
                      <a:lumMod val="75000"/>
                      <a:lumOff val="25000"/>
                    </a:schemeClr>
                  </a:solidFill>
                </a:ln>
              </p:spPr>
            </p:pic>
            <p:pic>
              <p:nvPicPr>
                <p:cNvPr id="14" name="Picture 13"/>
                <p:cNvPicPr>
                  <a:picLocks noChangeAspect="1"/>
                </p:cNvPicPr>
                <p:nvPr/>
              </p:nvPicPr>
              <p:blipFill>
                <a:blip r:embed="rId42"/>
                <a:stretch>
                  <a:fillRect/>
                </a:stretch>
              </p:blipFill>
              <p:spPr>
                <a:xfrm>
                  <a:off x="1427935" y="2315668"/>
                  <a:ext cx="878070" cy="431898"/>
                </a:xfrm>
                <a:prstGeom prst="rect">
                  <a:avLst/>
                </a:prstGeom>
                <a:ln w="9525">
                  <a:solidFill>
                    <a:schemeClr val="tx1">
                      <a:lumMod val="75000"/>
                      <a:lumOff val="25000"/>
                    </a:schemeClr>
                  </a:solidFill>
                </a:ln>
              </p:spPr>
            </p:pic>
            <p:pic>
              <p:nvPicPr>
                <p:cNvPr id="15" name="Picture 14"/>
                <p:cNvPicPr>
                  <a:picLocks noChangeAspect="1"/>
                </p:cNvPicPr>
                <p:nvPr/>
              </p:nvPicPr>
              <p:blipFill>
                <a:blip r:embed="rId43"/>
                <a:stretch>
                  <a:fillRect/>
                </a:stretch>
              </p:blipFill>
              <p:spPr>
                <a:xfrm>
                  <a:off x="2498523" y="2315668"/>
                  <a:ext cx="876505" cy="431898"/>
                </a:xfrm>
                <a:prstGeom prst="rect">
                  <a:avLst/>
                </a:prstGeom>
                <a:ln w="9525">
                  <a:solidFill>
                    <a:schemeClr val="tx1">
                      <a:lumMod val="75000"/>
                      <a:lumOff val="25000"/>
                    </a:schemeClr>
                  </a:solidFill>
                </a:ln>
              </p:spPr>
            </p:pic>
            <p:pic>
              <p:nvPicPr>
                <p:cNvPr id="16" name="Picture 15"/>
                <p:cNvPicPr>
                  <a:picLocks noChangeAspect="1"/>
                </p:cNvPicPr>
                <p:nvPr/>
              </p:nvPicPr>
              <p:blipFill>
                <a:blip r:embed="rId44"/>
                <a:stretch>
                  <a:fillRect/>
                </a:stretch>
              </p:blipFill>
              <p:spPr>
                <a:xfrm>
                  <a:off x="3600414" y="2315668"/>
                  <a:ext cx="882765" cy="431898"/>
                </a:xfrm>
                <a:prstGeom prst="rect">
                  <a:avLst/>
                </a:prstGeom>
                <a:ln w="9525">
                  <a:solidFill>
                    <a:schemeClr val="tx1">
                      <a:lumMod val="75000"/>
                      <a:lumOff val="25000"/>
                    </a:schemeClr>
                  </a:solidFill>
                </a:ln>
              </p:spPr>
            </p:pic>
            <p:pic>
              <p:nvPicPr>
                <p:cNvPr id="17" name="Picture 16"/>
                <p:cNvPicPr>
                  <a:picLocks noChangeAspect="1"/>
                </p:cNvPicPr>
                <p:nvPr/>
              </p:nvPicPr>
              <p:blipFill>
                <a:blip r:embed="rId45"/>
                <a:stretch>
                  <a:fillRect/>
                </a:stretch>
              </p:blipFill>
              <p:spPr>
                <a:xfrm>
                  <a:off x="4655350" y="2315668"/>
                  <a:ext cx="884331" cy="431898"/>
                </a:xfrm>
                <a:prstGeom prst="rect">
                  <a:avLst/>
                </a:prstGeom>
                <a:ln w="9525">
                  <a:solidFill>
                    <a:schemeClr val="tx1">
                      <a:lumMod val="75000"/>
                      <a:lumOff val="25000"/>
                    </a:schemeClr>
                  </a:solidFill>
                </a:ln>
              </p:spPr>
            </p:pic>
            <p:pic>
              <p:nvPicPr>
                <p:cNvPr id="18" name="Picture 17"/>
                <p:cNvPicPr>
                  <a:picLocks noChangeAspect="1"/>
                </p:cNvPicPr>
                <p:nvPr/>
              </p:nvPicPr>
              <p:blipFill>
                <a:blip r:embed="rId46"/>
                <a:stretch>
                  <a:fillRect/>
                </a:stretch>
              </p:blipFill>
              <p:spPr>
                <a:xfrm>
                  <a:off x="5747851" y="2315668"/>
                  <a:ext cx="876505" cy="431898"/>
                </a:xfrm>
                <a:prstGeom prst="rect">
                  <a:avLst/>
                </a:prstGeom>
                <a:ln w="9525">
                  <a:solidFill>
                    <a:schemeClr val="tx1">
                      <a:lumMod val="75000"/>
                      <a:lumOff val="25000"/>
                    </a:schemeClr>
                  </a:solidFill>
                </a:ln>
              </p:spPr>
            </p:pic>
            <p:pic>
              <p:nvPicPr>
                <p:cNvPr id="19" name="Picture 18"/>
                <p:cNvPicPr>
                  <a:picLocks noChangeAspect="1"/>
                </p:cNvPicPr>
                <p:nvPr/>
              </p:nvPicPr>
              <p:blipFill>
                <a:blip r:embed="rId47"/>
                <a:stretch>
                  <a:fillRect/>
                </a:stretch>
              </p:blipFill>
              <p:spPr>
                <a:xfrm>
                  <a:off x="7885896" y="2315668"/>
                  <a:ext cx="884331" cy="431898"/>
                </a:xfrm>
                <a:prstGeom prst="rect">
                  <a:avLst/>
                </a:prstGeom>
                <a:ln w="9525">
                  <a:solidFill>
                    <a:schemeClr val="tx1">
                      <a:lumMod val="75000"/>
                      <a:lumOff val="25000"/>
                    </a:schemeClr>
                  </a:solidFill>
                </a:ln>
              </p:spPr>
            </p:pic>
          </p:grpSp>
          <p:pic>
            <p:nvPicPr>
              <p:cNvPr id="11" name="Picture 10"/>
              <p:cNvPicPr>
                <a:picLocks noChangeAspect="1"/>
              </p:cNvPicPr>
              <p:nvPr/>
            </p:nvPicPr>
            <p:blipFill>
              <a:blip r:embed="rId48"/>
              <a:stretch>
                <a:fillRect/>
              </a:stretch>
            </p:blipFill>
            <p:spPr>
              <a:xfrm>
                <a:off x="6819838" y="2450767"/>
                <a:ext cx="859287" cy="431898"/>
              </a:xfrm>
              <a:prstGeom prst="rect">
                <a:avLst/>
              </a:prstGeom>
              <a:ln>
                <a:solidFill>
                  <a:schemeClr val="tx1">
                    <a:lumMod val="75000"/>
                    <a:lumOff val="25000"/>
                  </a:schemeClr>
                </a:solidFill>
              </a:ln>
            </p:spPr>
          </p:pic>
        </p:grpSp>
      </p:grpSp>
    </p:spTree>
    <p:extLst>
      <p:ext uri="{BB962C8B-B14F-4D97-AF65-F5344CB8AC3E}">
        <p14:creationId xmlns:p14="http://schemas.microsoft.com/office/powerpoint/2010/main" val="203850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433" y="1427163"/>
            <a:ext cx="10475384" cy="404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userDrawn="1"/>
        </p:nvSpPr>
        <p:spPr>
          <a:xfrm>
            <a:off x="4330645" y="3691584"/>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4" name="Oval 3"/>
          <p:cNvSpPr/>
          <p:nvPr userDrawn="1"/>
        </p:nvSpPr>
        <p:spPr>
          <a:xfrm>
            <a:off x="4042603" y="2850323"/>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5" name="Oval 4"/>
          <p:cNvSpPr/>
          <p:nvPr userDrawn="1"/>
        </p:nvSpPr>
        <p:spPr>
          <a:xfrm>
            <a:off x="3724085" y="3693507"/>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6" name="Oval 5"/>
          <p:cNvSpPr/>
          <p:nvPr userDrawn="1"/>
        </p:nvSpPr>
        <p:spPr>
          <a:xfrm>
            <a:off x="4501755" y="4159369"/>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7" name="Oval 6"/>
          <p:cNvSpPr/>
          <p:nvPr userDrawn="1"/>
        </p:nvSpPr>
        <p:spPr>
          <a:xfrm>
            <a:off x="7728877" y="3273671"/>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8" name="Oval 7"/>
          <p:cNvSpPr/>
          <p:nvPr userDrawn="1"/>
        </p:nvSpPr>
        <p:spPr>
          <a:xfrm>
            <a:off x="6093939" y="2592493"/>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9" name="Oval 8"/>
          <p:cNvSpPr/>
          <p:nvPr userDrawn="1"/>
        </p:nvSpPr>
        <p:spPr>
          <a:xfrm>
            <a:off x="8072738" y="3484351"/>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0" name="Oval 9"/>
          <p:cNvSpPr/>
          <p:nvPr userDrawn="1"/>
        </p:nvSpPr>
        <p:spPr>
          <a:xfrm>
            <a:off x="6189953" y="2729163"/>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1" name="Oval 10"/>
          <p:cNvSpPr/>
          <p:nvPr userDrawn="1"/>
        </p:nvSpPr>
        <p:spPr>
          <a:xfrm>
            <a:off x="6945358" y="3974861"/>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2" name="Oval 11"/>
          <p:cNvSpPr/>
          <p:nvPr userDrawn="1"/>
        </p:nvSpPr>
        <p:spPr>
          <a:xfrm>
            <a:off x="5932389" y="2585141"/>
            <a:ext cx="672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3" name="Oval 12"/>
          <p:cNvSpPr/>
          <p:nvPr userDrawn="1"/>
        </p:nvSpPr>
        <p:spPr>
          <a:xfrm>
            <a:off x="6634964" y="2851491"/>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4" name="Oval 13"/>
          <p:cNvSpPr/>
          <p:nvPr userDrawn="1"/>
        </p:nvSpPr>
        <p:spPr>
          <a:xfrm>
            <a:off x="8686298" y="3842985"/>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5" name="Oval 14"/>
          <p:cNvSpPr/>
          <p:nvPr userDrawn="1"/>
        </p:nvSpPr>
        <p:spPr>
          <a:xfrm>
            <a:off x="9070353" y="2899474"/>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6" name="Oval 15"/>
          <p:cNvSpPr/>
          <p:nvPr userDrawn="1"/>
        </p:nvSpPr>
        <p:spPr>
          <a:xfrm>
            <a:off x="9848618" y="4686009"/>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grpSp>
        <p:nvGrpSpPr>
          <p:cNvPr id="17" name="Group 21"/>
          <p:cNvGrpSpPr>
            <a:grpSpLocks/>
          </p:cNvGrpSpPr>
          <p:nvPr userDrawn="1"/>
        </p:nvGrpSpPr>
        <p:grpSpPr bwMode="auto">
          <a:xfrm>
            <a:off x="2110317" y="976313"/>
            <a:ext cx="1329267" cy="673100"/>
            <a:chOff x="1877735" y="1691634"/>
            <a:chExt cx="996049" cy="673346"/>
          </a:xfrm>
        </p:grpSpPr>
        <p:pic>
          <p:nvPicPr>
            <p:cNvPr id="18" name="Picture 3" descr="\\CABIUK-APPS04\Portfolio\Assets\MarketingImageLibrary\Flags\Flags for Web - GIF\United Kingdom - Flag.g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60" y="1691634"/>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1907870" y="2195055"/>
              <a:ext cx="913574" cy="1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UK  </a:t>
              </a:r>
              <a:r>
                <a:rPr lang="en-GB" sz="1100">
                  <a:solidFill>
                    <a:srgbClr val="5C5C5C"/>
                  </a:solidFill>
                </a:rPr>
                <a:t>215</a:t>
              </a:r>
            </a:p>
          </p:txBody>
        </p:sp>
        <p:cxnSp>
          <p:nvCxnSpPr>
            <p:cNvPr id="20" name="Straight Connector 19"/>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5"/>
          <p:cNvGrpSpPr>
            <a:grpSpLocks/>
          </p:cNvGrpSpPr>
          <p:nvPr userDrawn="1"/>
        </p:nvGrpSpPr>
        <p:grpSpPr bwMode="auto">
          <a:xfrm>
            <a:off x="3784600" y="985838"/>
            <a:ext cx="1329267" cy="671512"/>
            <a:chOff x="3348837" y="1699008"/>
            <a:chExt cx="996049" cy="672242"/>
          </a:xfrm>
        </p:grpSpPr>
        <p:pic>
          <p:nvPicPr>
            <p:cNvPr id="22" name="Picture 26"/>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378862" y="1699008"/>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a:spLocks noChangeArrowheads="1"/>
            </p:cNvSpPr>
            <p:nvPr/>
          </p:nvSpPr>
          <p:spPr bwMode="auto">
            <a:xfrm>
              <a:off x="3378973" y="2201203"/>
              <a:ext cx="935779" cy="17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Netherlands </a:t>
              </a:r>
              <a:r>
                <a:rPr lang="en-GB" sz="1100">
                  <a:solidFill>
                    <a:srgbClr val="5C5C5C"/>
                  </a:solidFill>
                </a:rPr>
                <a:t>3</a:t>
              </a:r>
            </a:p>
          </p:txBody>
        </p:sp>
        <p:cxnSp>
          <p:nvCxnSpPr>
            <p:cNvPr id="24" name="Straight Connector 23"/>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9"/>
          <p:cNvGrpSpPr>
            <a:grpSpLocks/>
          </p:cNvGrpSpPr>
          <p:nvPr userDrawn="1"/>
        </p:nvGrpSpPr>
        <p:grpSpPr bwMode="auto">
          <a:xfrm>
            <a:off x="5477934" y="976314"/>
            <a:ext cx="1375833" cy="674687"/>
            <a:chOff x="4758005" y="1699008"/>
            <a:chExt cx="1032657" cy="675497"/>
          </a:xfrm>
        </p:grpSpPr>
        <p:pic>
          <p:nvPicPr>
            <p:cNvPr id="26" name="Picture 4" descr="\\CABIUK-APPS04\Portfolio\Assets\MarketingImageLibrary\Flags\Flags for Web - GIF\Switzerland - Flag copy.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30" y="1699008"/>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4788191" y="2186955"/>
              <a:ext cx="1002471" cy="17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Switzerland </a:t>
              </a:r>
              <a:r>
                <a:rPr lang="en-GB" sz="1100">
                  <a:solidFill>
                    <a:srgbClr val="5C5C5C"/>
                  </a:solidFill>
                </a:rPr>
                <a:t>27</a:t>
              </a:r>
            </a:p>
          </p:txBody>
        </p:sp>
        <p:cxnSp>
          <p:nvCxnSpPr>
            <p:cNvPr id="28" name="Straight Connector 27"/>
            <p:cNvCxnSpPr/>
            <p:nvPr/>
          </p:nvCxnSpPr>
          <p:spPr>
            <a:xfrm>
              <a:off x="4758005" y="2374505"/>
              <a:ext cx="9961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33"/>
          <p:cNvGrpSpPr>
            <a:grpSpLocks/>
          </p:cNvGrpSpPr>
          <p:nvPr userDrawn="1"/>
        </p:nvGrpSpPr>
        <p:grpSpPr bwMode="auto">
          <a:xfrm>
            <a:off x="8974667" y="966788"/>
            <a:ext cx="1354667" cy="665162"/>
            <a:chOff x="7696357" y="2752915"/>
            <a:chExt cx="1016639" cy="665924"/>
          </a:xfrm>
        </p:grpSpPr>
        <p:sp>
          <p:nvSpPr>
            <p:cNvPr id="30" name="TextBox 29"/>
            <p:cNvSpPr txBox="1">
              <a:spLocks noChangeArrowheads="1"/>
            </p:cNvSpPr>
            <p:nvPr/>
          </p:nvSpPr>
          <p:spPr bwMode="auto">
            <a:xfrm>
              <a:off x="7799610" y="3226532"/>
              <a:ext cx="913386" cy="17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Bulgaria  </a:t>
              </a:r>
              <a:r>
                <a:rPr lang="en-GB" sz="1100">
                  <a:solidFill>
                    <a:srgbClr val="5C5C5C"/>
                  </a:solidFill>
                </a:rPr>
                <a:t>1</a:t>
              </a:r>
            </a:p>
          </p:txBody>
        </p:sp>
        <p:pic>
          <p:nvPicPr>
            <p:cNvPr id="31" name="Picture 35"/>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793057" y="2752915"/>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7696357" y="3418839"/>
              <a:ext cx="10086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7"/>
          <p:cNvGrpSpPr>
            <a:grpSpLocks/>
          </p:cNvGrpSpPr>
          <p:nvPr userDrawn="1"/>
        </p:nvGrpSpPr>
        <p:grpSpPr bwMode="auto">
          <a:xfrm>
            <a:off x="347133" y="976314"/>
            <a:ext cx="1371600" cy="669925"/>
            <a:chOff x="374195" y="1700760"/>
            <a:chExt cx="1029365" cy="670949"/>
          </a:xfrm>
        </p:grpSpPr>
        <p:pic>
          <p:nvPicPr>
            <p:cNvPr id="34" name="Picture 38"/>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00928" y="1700760"/>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TextBox 34"/>
            <p:cNvSpPr txBox="1">
              <a:spLocks noChangeArrowheads="1"/>
            </p:cNvSpPr>
            <p:nvPr/>
          </p:nvSpPr>
          <p:spPr bwMode="auto">
            <a:xfrm>
              <a:off x="401200" y="2179327"/>
              <a:ext cx="1002360" cy="17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USA  </a:t>
              </a:r>
              <a:r>
                <a:rPr lang="en-GB" sz="1100">
                  <a:solidFill>
                    <a:srgbClr val="5C5C5C"/>
                  </a:solidFill>
                </a:rPr>
                <a:t>3</a:t>
              </a:r>
            </a:p>
          </p:txBody>
        </p:sp>
        <p:cxnSp>
          <p:nvCxnSpPr>
            <p:cNvPr id="36" name="Straight Connector 35"/>
            <p:cNvCxnSpPr/>
            <p:nvPr/>
          </p:nvCxnSpPr>
          <p:spPr>
            <a:xfrm>
              <a:off x="374195" y="2371709"/>
              <a:ext cx="996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41"/>
          <p:cNvGrpSpPr>
            <a:grpSpLocks/>
          </p:cNvGrpSpPr>
          <p:nvPr userDrawn="1"/>
        </p:nvGrpSpPr>
        <p:grpSpPr bwMode="auto">
          <a:xfrm>
            <a:off x="374651" y="1763714"/>
            <a:ext cx="1930400" cy="706437"/>
            <a:chOff x="367845" y="3789050"/>
            <a:chExt cx="1446550" cy="706377"/>
          </a:xfrm>
        </p:grpSpPr>
        <p:pic>
          <p:nvPicPr>
            <p:cNvPr id="38" name="Picture 10" descr="\\CABIUK-APPS04\Portfolio\Assets\MarketingImageLibrary\Flags\Flags for Web - GIF\Trinidad &amp; Tobago - Flag copy.gif"/>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845" y="3789050"/>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374190" y="4297007"/>
              <a:ext cx="1440205" cy="16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Trinidad &amp; Tobago </a:t>
              </a:r>
              <a:r>
                <a:rPr lang="en-GB" sz="1100">
                  <a:solidFill>
                    <a:srgbClr val="5C5C5C"/>
                  </a:solidFill>
                </a:rPr>
                <a:t>4</a:t>
              </a:r>
            </a:p>
          </p:txBody>
        </p:sp>
        <p:cxnSp>
          <p:nvCxnSpPr>
            <p:cNvPr id="40" name="Straight Connector 39"/>
            <p:cNvCxnSpPr/>
            <p:nvPr/>
          </p:nvCxnSpPr>
          <p:spPr>
            <a:xfrm>
              <a:off x="374190" y="4495427"/>
              <a:ext cx="13608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5"/>
          <p:cNvGrpSpPr>
            <a:grpSpLocks/>
          </p:cNvGrpSpPr>
          <p:nvPr userDrawn="1"/>
        </p:nvGrpSpPr>
        <p:grpSpPr bwMode="auto">
          <a:xfrm>
            <a:off x="6599767" y="5200650"/>
            <a:ext cx="1549400" cy="711200"/>
            <a:chOff x="3186703" y="5727274"/>
            <a:chExt cx="1161734" cy="711141"/>
          </a:xfrm>
        </p:grpSpPr>
        <p:pic>
          <p:nvPicPr>
            <p:cNvPr id="42" name="Picture 9" descr="\\CABIUK-APPS04\Portfolio\Assets\MarketingImageLibrary\Flags\Flags for Web - GIF\Kenya - Flag copy.gif"/>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5805" y="5727274"/>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a:spLocks noChangeArrowheads="1"/>
            </p:cNvSpPr>
            <p:nvPr/>
          </p:nvSpPr>
          <p:spPr bwMode="auto">
            <a:xfrm>
              <a:off x="3345410" y="6257455"/>
              <a:ext cx="1003027" cy="16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Kenya  </a:t>
              </a:r>
              <a:r>
                <a:rPr lang="en-GB" sz="1100">
                  <a:solidFill>
                    <a:srgbClr val="5C5C5C"/>
                  </a:solidFill>
                </a:rPr>
                <a:t>40</a:t>
              </a:r>
            </a:p>
          </p:txBody>
        </p:sp>
        <p:cxnSp>
          <p:nvCxnSpPr>
            <p:cNvPr id="44" name="Straight Connector 43"/>
            <p:cNvCxnSpPr/>
            <p:nvPr/>
          </p:nvCxnSpPr>
          <p:spPr>
            <a:xfrm>
              <a:off x="3186703" y="6438415"/>
              <a:ext cx="10569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userDrawn="1"/>
        </p:nvCxnSpPr>
        <p:spPr>
          <a:xfrm>
            <a:off x="3439585" y="1647826"/>
            <a:ext cx="2501900" cy="944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113867" y="1651000"/>
            <a:ext cx="988484" cy="9477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flipH="1">
            <a:off x="6220884" y="1651001"/>
            <a:ext cx="584200" cy="1077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flipH="1">
            <a:off x="6695018" y="1624013"/>
            <a:ext cx="2279649" cy="1250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flipH="1">
            <a:off x="6529918" y="1651001"/>
            <a:ext cx="666749" cy="1084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H="1">
            <a:off x="8748184" y="3335339"/>
            <a:ext cx="1869016" cy="530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H="1">
            <a:off x="9899651" y="4213226"/>
            <a:ext cx="711200" cy="479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H="1" flipV="1">
            <a:off x="8123767" y="3522664"/>
            <a:ext cx="2038351" cy="1527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H="1" flipV="1">
            <a:off x="7780867" y="3313113"/>
            <a:ext cx="2887133" cy="258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V="1">
            <a:off x="6599767" y="4021138"/>
            <a:ext cx="376767" cy="1890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1049867" y="4184650"/>
            <a:ext cx="34522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1674284" y="3298825"/>
            <a:ext cx="2048933" cy="417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2197100" y="2470150"/>
            <a:ext cx="2133600" cy="1244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1674284" y="1646239"/>
            <a:ext cx="2368549" cy="1227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4464051" y="3524250"/>
            <a:ext cx="1780116" cy="23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H="1">
            <a:off x="9122833" y="2481263"/>
            <a:ext cx="1481667" cy="425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p:cNvSpPr/>
          <p:nvPr userDrawn="1"/>
        </p:nvSpPr>
        <p:spPr>
          <a:xfrm>
            <a:off x="8321646" y="3342791"/>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62" name="Oval 61"/>
          <p:cNvSpPr/>
          <p:nvPr userDrawn="1"/>
        </p:nvSpPr>
        <p:spPr>
          <a:xfrm>
            <a:off x="6477993" y="2729162"/>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cxnSp>
        <p:nvCxnSpPr>
          <p:cNvPr id="63" name="Straight Connector 62"/>
          <p:cNvCxnSpPr/>
          <p:nvPr userDrawn="1"/>
        </p:nvCxnSpPr>
        <p:spPr>
          <a:xfrm flipH="1">
            <a:off x="8371418" y="1617664"/>
            <a:ext cx="2281767" cy="1743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8"/>
          <p:cNvGrpSpPr>
            <a:grpSpLocks/>
          </p:cNvGrpSpPr>
          <p:nvPr userDrawn="1"/>
        </p:nvGrpSpPr>
        <p:grpSpPr bwMode="auto">
          <a:xfrm>
            <a:off x="7196667" y="976314"/>
            <a:ext cx="1327151" cy="669925"/>
            <a:chOff x="6131916" y="1739750"/>
            <a:chExt cx="996049" cy="670170"/>
          </a:xfrm>
        </p:grpSpPr>
        <p:sp>
          <p:nvSpPr>
            <p:cNvPr id="65" name="TextBox 64"/>
            <p:cNvSpPr txBox="1">
              <a:spLocks noChangeArrowheads="1"/>
            </p:cNvSpPr>
            <p:nvPr/>
          </p:nvSpPr>
          <p:spPr bwMode="auto">
            <a:xfrm>
              <a:off x="6200226" y="2217762"/>
              <a:ext cx="913441" cy="1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Hungary  </a:t>
              </a:r>
              <a:r>
                <a:rPr lang="en-GB" sz="1100">
                  <a:solidFill>
                    <a:srgbClr val="5C5C5C"/>
                  </a:solidFill>
                </a:rPr>
                <a:t>1</a:t>
              </a:r>
            </a:p>
          </p:txBody>
        </p:sp>
        <p:cxnSp>
          <p:nvCxnSpPr>
            <p:cNvPr id="66" name="Straight Connector 65"/>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9176" y="1739750"/>
              <a:ext cx="900000" cy="43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8" name="TextBox 67"/>
          <p:cNvSpPr txBox="1">
            <a:spLocks noChangeArrowheads="1"/>
          </p:cNvSpPr>
          <p:nvPr userDrawn="1"/>
        </p:nvSpPr>
        <p:spPr bwMode="auto">
          <a:xfrm>
            <a:off x="10712451" y="1416051"/>
            <a:ext cx="136313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Bangladesh  </a:t>
            </a:r>
            <a:r>
              <a:rPr lang="en-GB" sz="1100">
                <a:solidFill>
                  <a:srgbClr val="5C5C5C"/>
                </a:solidFill>
              </a:rPr>
              <a:t>1</a:t>
            </a:r>
          </a:p>
        </p:txBody>
      </p:sp>
      <p:cxnSp>
        <p:nvCxnSpPr>
          <p:cNvPr id="69" name="Straight Connector 68"/>
          <p:cNvCxnSpPr/>
          <p:nvPr userDrawn="1"/>
        </p:nvCxnSpPr>
        <p:spPr>
          <a:xfrm>
            <a:off x="10646834" y="1616075"/>
            <a:ext cx="128693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Picture 4"/>
          <p:cNvPicPr>
            <a:picLocks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91285" y="966788"/>
            <a:ext cx="1153583"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75"/>
          <p:cNvGrpSpPr>
            <a:grpSpLocks/>
          </p:cNvGrpSpPr>
          <p:nvPr userDrawn="1"/>
        </p:nvGrpSpPr>
        <p:grpSpPr bwMode="auto">
          <a:xfrm>
            <a:off x="10162117" y="4357688"/>
            <a:ext cx="1888067" cy="838200"/>
            <a:chOff x="7602377" y="5942099"/>
            <a:chExt cx="1415412" cy="839048"/>
          </a:xfrm>
        </p:grpSpPr>
        <p:cxnSp>
          <p:nvCxnSpPr>
            <p:cNvPr id="72" name="Straight Connector 71"/>
            <p:cNvCxnSpPr/>
            <p:nvPr/>
          </p:nvCxnSpPr>
          <p:spPr>
            <a:xfrm>
              <a:off x="7602377" y="6631771"/>
              <a:ext cx="13408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7"/>
            <p:cNvGrpSpPr>
              <a:grpSpLocks/>
            </p:cNvGrpSpPr>
            <p:nvPr/>
          </p:nvGrpSpPr>
          <p:grpSpPr bwMode="auto">
            <a:xfrm>
              <a:off x="8008246" y="5942099"/>
              <a:ext cx="1009543" cy="839048"/>
              <a:chOff x="6626619" y="5917569"/>
              <a:chExt cx="1009543" cy="839048"/>
            </a:xfrm>
          </p:grpSpPr>
          <p:sp>
            <p:nvSpPr>
              <p:cNvPr id="74" name="TextBox 73"/>
              <p:cNvSpPr txBox="1">
                <a:spLocks noChangeArrowheads="1"/>
              </p:cNvSpPr>
              <p:nvPr/>
            </p:nvSpPr>
            <p:spPr bwMode="auto">
              <a:xfrm>
                <a:off x="6633314" y="6418137"/>
                <a:ext cx="1002848" cy="3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India  </a:t>
                </a:r>
                <a:r>
                  <a:rPr lang="en-GB" sz="1100">
                    <a:solidFill>
                      <a:srgbClr val="5C5C5C"/>
                    </a:solidFill>
                  </a:rPr>
                  <a:t>23</a:t>
                </a:r>
              </a:p>
              <a:p>
                <a:pPr eaLnBrk="1" hangingPunct="1">
                  <a:defRPr/>
                </a:pPr>
                <a:endParaRPr lang="en-GB" sz="1100">
                  <a:solidFill>
                    <a:srgbClr val="5C5C5C"/>
                  </a:solidFill>
                </a:endParaRPr>
              </a:p>
            </p:txBody>
          </p:sp>
          <p:pic>
            <p:nvPicPr>
              <p:cNvPr id="75" name="Picture 74"/>
              <p:cNvPicPr>
                <a:picLocks noChangeAspect="1"/>
              </p:cNvPicPr>
              <p:nvPr/>
            </p:nvPicPr>
            <p:blipFill>
              <a:blip r:embed="rId12"/>
              <a:stretch>
                <a:fillRect/>
              </a:stretch>
            </p:blipFill>
            <p:spPr>
              <a:xfrm>
                <a:off x="6626967" y="5917569"/>
                <a:ext cx="904467" cy="440182"/>
              </a:xfrm>
              <a:prstGeom prst="rect">
                <a:avLst/>
              </a:prstGeom>
              <a:ln w="12700">
                <a:solidFill>
                  <a:schemeClr val="tx1">
                    <a:lumMod val="90000"/>
                    <a:lumOff val="10000"/>
                  </a:schemeClr>
                </a:solidFill>
              </a:ln>
            </p:spPr>
          </p:pic>
          <p:pic>
            <p:nvPicPr>
              <p:cNvPr id="76" name="Picture 80"/>
              <p:cNvPicPr>
                <a:picLocks noChangeAspect="1"/>
              </p:cNvPicPr>
              <p:nvPr/>
            </p:nvPicPr>
            <p:blipFill>
              <a:blip r:embed="rId12" cstate="print">
                <a:extLst>
                  <a:ext uri="{28A0092B-C50C-407E-A947-70E740481C1C}">
                    <a14:useLocalDpi xmlns:a14="http://schemas.microsoft.com/office/drawing/2010/main" val="0"/>
                  </a:ext>
                </a:extLst>
              </a:blip>
              <a:srcRect l="26588" t="34010" r="28413" b="32996"/>
              <a:stretch>
                <a:fillRect/>
              </a:stretch>
            </p:blipFill>
            <p:spPr bwMode="auto">
              <a:xfrm>
                <a:off x="6929729" y="6064466"/>
                <a:ext cx="298200" cy="14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7" name="Oval 76"/>
          <p:cNvSpPr/>
          <p:nvPr userDrawn="1"/>
        </p:nvSpPr>
        <p:spPr>
          <a:xfrm>
            <a:off x="5934355" y="3786453"/>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78" name="Oval 77"/>
          <p:cNvSpPr/>
          <p:nvPr userDrawn="1"/>
        </p:nvSpPr>
        <p:spPr>
          <a:xfrm>
            <a:off x="6810655" y="3906468"/>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79" name="Oval 78"/>
          <p:cNvSpPr/>
          <p:nvPr userDrawn="1"/>
        </p:nvSpPr>
        <p:spPr>
          <a:xfrm>
            <a:off x="7035022" y="3725492"/>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pic>
        <p:nvPicPr>
          <p:cNvPr id="80" name="Picture 84"/>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08518" y="5214938"/>
            <a:ext cx="1170516" cy="431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 name="TextBox 80"/>
          <p:cNvSpPr txBox="1">
            <a:spLocks noChangeArrowheads="1"/>
          </p:cNvSpPr>
          <p:nvPr userDrawn="1"/>
        </p:nvSpPr>
        <p:spPr bwMode="auto">
          <a:xfrm>
            <a:off x="389467" y="5722938"/>
            <a:ext cx="1217084"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Ghana  6</a:t>
            </a:r>
            <a:endParaRPr lang="en-GB" sz="1100">
              <a:solidFill>
                <a:srgbClr val="5C5C5C"/>
              </a:solidFill>
            </a:endParaRPr>
          </a:p>
        </p:txBody>
      </p:sp>
      <p:cxnSp>
        <p:nvCxnSpPr>
          <p:cNvPr id="82" name="Straight Connector 81"/>
          <p:cNvCxnSpPr/>
          <p:nvPr userDrawn="1"/>
        </p:nvCxnSpPr>
        <p:spPr>
          <a:xfrm>
            <a:off x="402167" y="5903913"/>
            <a:ext cx="12001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1591733" y="3825875"/>
            <a:ext cx="4351867" cy="20780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8"/>
          <p:cNvGrpSpPr>
            <a:grpSpLocks/>
          </p:cNvGrpSpPr>
          <p:nvPr userDrawn="1"/>
        </p:nvGrpSpPr>
        <p:grpSpPr bwMode="auto">
          <a:xfrm>
            <a:off x="5143500" y="5222876"/>
            <a:ext cx="1337733" cy="684213"/>
            <a:chOff x="2200763" y="6031612"/>
            <a:chExt cx="1002802" cy="685664"/>
          </a:xfrm>
        </p:grpSpPr>
        <p:pic>
          <p:nvPicPr>
            <p:cNvPr id="85" name="Picture 8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10288" y="6031612"/>
              <a:ext cx="865561" cy="4327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 name="TextBox 85"/>
            <p:cNvSpPr txBox="1">
              <a:spLocks noChangeArrowheads="1"/>
            </p:cNvSpPr>
            <p:nvPr/>
          </p:nvSpPr>
          <p:spPr bwMode="auto">
            <a:xfrm>
              <a:off x="2200763" y="6531144"/>
              <a:ext cx="1002802" cy="17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Uganda  </a:t>
              </a:r>
              <a:r>
                <a:rPr lang="en-GB" sz="1100">
                  <a:solidFill>
                    <a:srgbClr val="5C5C5C"/>
                  </a:solidFill>
                </a:rPr>
                <a:t>1</a:t>
              </a:r>
            </a:p>
          </p:txBody>
        </p:sp>
        <p:cxnSp>
          <p:nvCxnSpPr>
            <p:cNvPr id="87" name="Straight Connector 86"/>
            <p:cNvCxnSpPr/>
            <p:nvPr/>
          </p:nvCxnSpPr>
          <p:spPr>
            <a:xfrm flipV="1">
              <a:off x="2200763" y="6717276"/>
              <a:ext cx="9393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p:cNvCxnSpPr/>
          <p:nvPr userDrawn="1"/>
        </p:nvCxnSpPr>
        <p:spPr>
          <a:xfrm flipH="1">
            <a:off x="6396567" y="3952876"/>
            <a:ext cx="444500" cy="1958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93"/>
          <p:cNvGrpSpPr>
            <a:grpSpLocks/>
          </p:cNvGrpSpPr>
          <p:nvPr userDrawn="1"/>
        </p:nvGrpSpPr>
        <p:grpSpPr bwMode="auto">
          <a:xfrm>
            <a:off x="8587317" y="5200651"/>
            <a:ext cx="1267883" cy="684213"/>
            <a:chOff x="5354624" y="5964870"/>
            <a:chExt cx="950181" cy="683759"/>
          </a:xfrm>
        </p:grpSpPr>
        <p:pic>
          <p:nvPicPr>
            <p:cNvPr id="90" name="Picture 94"/>
            <p:cNvPicPr>
              <a:picLocks/>
            </p:cNvPicPr>
            <p:nvPr/>
          </p:nvPicPr>
          <p:blipFill>
            <a:blip r:embed="rId15" cstate="print">
              <a:extLst>
                <a:ext uri="{28A0092B-C50C-407E-A947-70E740481C1C}">
                  <a14:useLocalDpi xmlns:a14="http://schemas.microsoft.com/office/drawing/2010/main" val="0"/>
                </a:ext>
              </a:extLst>
            </a:blip>
            <a:srcRect l="456" t="954" r="272" b="954"/>
            <a:stretch>
              <a:fillRect/>
            </a:stretch>
          </p:blipFill>
          <p:spPr bwMode="auto">
            <a:xfrm>
              <a:off x="5384301" y="5964870"/>
              <a:ext cx="8784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 name="TextBox 90"/>
            <p:cNvSpPr txBox="1">
              <a:spLocks noChangeArrowheads="1"/>
            </p:cNvSpPr>
            <p:nvPr/>
          </p:nvSpPr>
          <p:spPr bwMode="auto">
            <a:xfrm>
              <a:off x="5384763" y="6464601"/>
              <a:ext cx="894662" cy="16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Ethiopia  </a:t>
              </a:r>
              <a:r>
                <a:rPr lang="en-GB" sz="1100">
                  <a:solidFill>
                    <a:srgbClr val="5C5C5C"/>
                  </a:solidFill>
                </a:rPr>
                <a:t>1</a:t>
              </a:r>
            </a:p>
          </p:txBody>
        </p:sp>
        <p:cxnSp>
          <p:nvCxnSpPr>
            <p:cNvPr id="92" name="Straight Connector 91"/>
            <p:cNvCxnSpPr/>
            <p:nvPr/>
          </p:nvCxnSpPr>
          <p:spPr>
            <a:xfrm flipV="1">
              <a:off x="5354624" y="6648629"/>
              <a:ext cx="9501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flipH="1" flipV="1">
            <a:off x="7086600" y="3763964"/>
            <a:ext cx="1500717" cy="2122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8"/>
          <p:cNvGrpSpPr>
            <a:grpSpLocks/>
          </p:cNvGrpSpPr>
          <p:nvPr userDrawn="1"/>
        </p:nvGrpSpPr>
        <p:grpSpPr bwMode="auto">
          <a:xfrm>
            <a:off x="10606617" y="3541713"/>
            <a:ext cx="1456267" cy="671512"/>
            <a:chOff x="7910475" y="4286397"/>
            <a:chExt cx="1091870" cy="670501"/>
          </a:xfrm>
        </p:grpSpPr>
        <p:grpSp>
          <p:nvGrpSpPr>
            <p:cNvPr id="95" name="Group 99"/>
            <p:cNvGrpSpPr>
              <a:grpSpLocks/>
            </p:cNvGrpSpPr>
            <p:nvPr/>
          </p:nvGrpSpPr>
          <p:grpSpPr bwMode="auto">
            <a:xfrm>
              <a:off x="7910475" y="4755112"/>
              <a:ext cx="1091870" cy="201786"/>
              <a:chOff x="7755394" y="6264203"/>
              <a:chExt cx="1091870" cy="201786"/>
            </a:xfrm>
          </p:grpSpPr>
          <p:sp>
            <p:nvSpPr>
              <p:cNvPr id="97" name="TextBox 96"/>
              <p:cNvSpPr txBox="1">
                <a:spLocks noChangeArrowheads="1"/>
              </p:cNvSpPr>
              <p:nvPr/>
            </p:nvSpPr>
            <p:spPr bwMode="auto">
              <a:xfrm>
                <a:off x="7844267" y="6264680"/>
                <a:ext cx="1002997" cy="1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Australia  </a:t>
                </a:r>
                <a:r>
                  <a:rPr lang="en-GB" sz="1100">
                    <a:solidFill>
                      <a:srgbClr val="5C5C5C"/>
                    </a:solidFill>
                  </a:rPr>
                  <a:t>1</a:t>
                </a:r>
              </a:p>
            </p:txBody>
          </p:sp>
          <p:cxnSp>
            <p:nvCxnSpPr>
              <p:cNvPr id="98" name="Straight Connector 97"/>
              <p:cNvCxnSpPr/>
              <p:nvPr/>
            </p:nvCxnSpPr>
            <p:spPr>
              <a:xfrm>
                <a:off x="7755394" y="6465989"/>
                <a:ext cx="9966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6" name="Picture 95"/>
            <p:cNvPicPr>
              <a:picLocks noChangeAspect="1"/>
            </p:cNvPicPr>
            <p:nvPr/>
          </p:nvPicPr>
          <p:blipFill>
            <a:blip r:embed="rId16"/>
            <a:stretch>
              <a:fillRect/>
            </a:stretch>
          </p:blipFill>
          <p:spPr>
            <a:xfrm>
              <a:off x="7999348" y="4286397"/>
              <a:ext cx="883970" cy="432735"/>
            </a:xfrm>
            <a:prstGeom prst="rect">
              <a:avLst/>
            </a:prstGeom>
            <a:ln w="9525">
              <a:solidFill>
                <a:schemeClr val="tx1">
                  <a:lumMod val="75000"/>
                  <a:lumOff val="25000"/>
                </a:schemeClr>
              </a:solidFill>
            </a:ln>
          </p:spPr>
        </p:pic>
      </p:grpSp>
      <p:grpSp>
        <p:nvGrpSpPr>
          <p:cNvPr id="99" name="Group 103"/>
          <p:cNvGrpSpPr>
            <a:grpSpLocks/>
          </p:cNvGrpSpPr>
          <p:nvPr userDrawn="1"/>
        </p:nvGrpSpPr>
        <p:grpSpPr bwMode="auto">
          <a:xfrm>
            <a:off x="10610851" y="2638426"/>
            <a:ext cx="1471083" cy="696913"/>
            <a:chOff x="7913650" y="3383453"/>
            <a:chExt cx="1104263" cy="696350"/>
          </a:xfrm>
        </p:grpSpPr>
        <p:grpSp>
          <p:nvGrpSpPr>
            <p:cNvPr id="100" name="Group 104"/>
            <p:cNvGrpSpPr>
              <a:grpSpLocks/>
            </p:cNvGrpSpPr>
            <p:nvPr/>
          </p:nvGrpSpPr>
          <p:grpSpPr bwMode="auto">
            <a:xfrm>
              <a:off x="7913650" y="3880826"/>
              <a:ext cx="1104263" cy="198977"/>
              <a:chOff x="7754491" y="5216714"/>
              <a:chExt cx="1104263" cy="198977"/>
            </a:xfrm>
          </p:grpSpPr>
          <p:sp>
            <p:nvSpPr>
              <p:cNvPr id="102" name="TextBox 101"/>
              <p:cNvSpPr txBox="1">
                <a:spLocks noChangeArrowheads="1"/>
              </p:cNvSpPr>
              <p:nvPr/>
            </p:nvSpPr>
            <p:spPr bwMode="auto">
              <a:xfrm>
                <a:off x="7856179" y="5217413"/>
                <a:ext cx="1002575" cy="16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Malaysia  </a:t>
                </a:r>
                <a:r>
                  <a:rPr lang="en-GB" sz="1100">
                    <a:solidFill>
                      <a:srgbClr val="5C5C5C"/>
                    </a:solidFill>
                  </a:rPr>
                  <a:t>25</a:t>
                </a:r>
              </a:p>
            </p:txBody>
          </p:sp>
          <p:cxnSp>
            <p:nvCxnSpPr>
              <p:cNvPr id="103" name="Straight Connector 102"/>
              <p:cNvCxnSpPr/>
              <p:nvPr/>
            </p:nvCxnSpPr>
            <p:spPr>
              <a:xfrm>
                <a:off x="7754491" y="5415691"/>
                <a:ext cx="9962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1" name="Picture 100"/>
            <p:cNvPicPr>
              <a:picLocks noChangeAspect="1"/>
            </p:cNvPicPr>
            <p:nvPr/>
          </p:nvPicPr>
          <p:blipFill>
            <a:blip r:embed="rId17"/>
            <a:stretch>
              <a:fillRect/>
            </a:stretch>
          </p:blipFill>
          <p:spPr>
            <a:xfrm>
              <a:off x="7996271" y="3383453"/>
              <a:ext cx="883411" cy="433038"/>
            </a:xfrm>
            <a:prstGeom prst="rect">
              <a:avLst/>
            </a:prstGeom>
            <a:ln w="9525">
              <a:solidFill>
                <a:schemeClr val="tx1">
                  <a:lumMod val="75000"/>
                  <a:lumOff val="25000"/>
                </a:schemeClr>
              </a:solidFill>
            </a:ln>
          </p:spPr>
        </p:pic>
      </p:grpSp>
      <p:grpSp>
        <p:nvGrpSpPr>
          <p:cNvPr id="104" name="Group 108"/>
          <p:cNvGrpSpPr>
            <a:grpSpLocks/>
          </p:cNvGrpSpPr>
          <p:nvPr userDrawn="1"/>
        </p:nvGrpSpPr>
        <p:grpSpPr bwMode="auto">
          <a:xfrm>
            <a:off x="10604500" y="1838325"/>
            <a:ext cx="1473200" cy="642938"/>
            <a:chOff x="7908721" y="2582962"/>
            <a:chExt cx="1104996" cy="643186"/>
          </a:xfrm>
        </p:grpSpPr>
        <p:grpSp>
          <p:nvGrpSpPr>
            <p:cNvPr id="105" name="Group 109"/>
            <p:cNvGrpSpPr>
              <a:grpSpLocks/>
            </p:cNvGrpSpPr>
            <p:nvPr/>
          </p:nvGrpSpPr>
          <p:grpSpPr bwMode="auto">
            <a:xfrm>
              <a:off x="7908721" y="3052429"/>
              <a:ext cx="1104996" cy="173719"/>
              <a:chOff x="7737050" y="4258335"/>
              <a:chExt cx="1104996" cy="173719"/>
            </a:xfrm>
          </p:grpSpPr>
          <p:sp>
            <p:nvSpPr>
              <p:cNvPr id="107" name="TextBox 106"/>
              <p:cNvSpPr txBox="1">
                <a:spLocks noChangeArrowheads="1"/>
              </p:cNvSpPr>
              <p:nvPr/>
            </p:nvSpPr>
            <p:spPr bwMode="auto">
              <a:xfrm>
                <a:off x="7838659" y="4258949"/>
                <a:ext cx="1003387" cy="16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China  </a:t>
                </a:r>
                <a:r>
                  <a:rPr lang="en-GB" sz="1100">
                    <a:solidFill>
                      <a:srgbClr val="5C5C5C"/>
                    </a:solidFill>
                  </a:rPr>
                  <a:t>8</a:t>
                </a:r>
              </a:p>
            </p:txBody>
          </p:sp>
          <p:cxnSp>
            <p:nvCxnSpPr>
              <p:cNvPr id="108" name="Straight Connector 107"/>
              <p:cNvCxnSpPr/>
              <p:nvPr/>
            </p:nvCxnSpPr>
            <p:spPr>
              <a:xfrm>
                <a:off x="7737050" y="4432054"/>
                <a:ext cx="995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6" name="Picture 105"/>
            <p:cNvPicPr>
              <a:picLocks noChangeAspect="1"/>
            </p:cNvPicPr>
            <p:nvPr/>
          </p:nvPicPr>
          <p:blipFill>
            <a:blip r:embed="rId18"/>
            <a:stretch>
              <a:fillRect/>
            </a:stretch>
          </p:blipFill>
          <p:spPr>
            <a:xfrm>
              <a:off x="7996042" y="2582962"/>
              <a:ext cx="884314" cy="433555"/>
            </a:xfrm>
            <a:prstGeom prst="rect">
              <a:avLst/>
            </a:prstGeom>
            <a:ln w="9525">
              <a:solidFill>
                <a:schemeClr val="tx1">
                  <a:lumMod val="75000"/>
                  <a:lumOff val="25000"/>
                </a:schemeClr>
              </a:solidFill>
            </a:ln>
          </p:spPr>
        </p:pic>
      </p:grpSp>
      <p:grpSp>
        <p:nvGrpSpPr>
          <p:cNvPr id="109" name="Group 113"/>
          <p:cNvGrpSpPr>
            <a:grpSpLocks/>
          </p:cNvGrpSpPr>
          <p:nvPr userDrawn="1"/>
        </p:nvGrpSpPr>
        <p:grpSpPr bwMode="auto">
          <a:xfrm>
            <a:off x="10668000" y="5208589"/>
            <a:ext cx="1388533" cy="687387"/>
            <a:chOff x="7052945" y="5952516"/>
            <a:chExt cx="1040518" cy="687951"/>
          </a:xfrm>
        </p:grpSpPr>
        <p:grpSp>
          <p:nvGrpSpPr>
            <p:cNvPr id="110" name="Group 114"/>
            <p:cNvGrpSpPr>
              <a:grpSpLocks/>
            </p:cNvGrpSpPr>
            <p:nvPr/>
          </p:nvGrpSpPr>
          <p:grpSpPr bwMode="auto">
            <a:xfrm>
              <a:off x="7052945" y="6460810"/>
              <a:ext cx="1040518" cy="179657"/>
              <a:chOff x="7052945" y="6360451"/>
              <a:chExt cx="1040518" cy="179657"/>
            </a:xfrm>
          </p:grpSpPr>
          <p:sp>
            <p:nvSpPr>
              <p:cNvPr id="112" name="TextBox 111"/>
              <p:cNvSpPr txBox="1">
                <a:spLocks noChangeArrowheads="1"/>
              </p:cNvSpPr>
              <p:nvPr/>
            </p:nvSpPr>
            <p:spPr bwMode="auto">
              <a:xfrm>
                <a:off x="7091013" y="6360574"/>
                <a:ext cx="1002450" cy="1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Pakistan  115</a:t>
                </a:r>
                <a:endParaRPr lang="en-GB" sz="1100">
                  <a:solidFill>
                    <a:srgbClr val="5C5C5C"/>
                  </a:solidFill>
                </a:endParaRPr>
              </a:p>
            </p:txBody>
          </p:sp>
          <p:cxnSp>
            <p:nvCxnSpPr>
              <p:cNvPr id="113" name="Straight Connector 112"/>
              <p:cNvCxnSpPr/>
              <p:nvPr/>
            </p:nvCxnSpPr>
            <p:spPr>
              <a:xfrm>
                <a:off x="7052945" y="6540108"/>
                <a:ext cx="9104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1" name="Picture 11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93155" y="5952516"/>
              <a:ext cx="877751" cy="4327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4" name="Group 118"/>
          <p:cNvGrpSpPr>
            <a:grpSpLocks/>
          </p:cNvGrpSpPr>
          <p:nvPr userDrawn="1"/>
        </p:nvGrpSpPr>
        <p:grpSpPr bwMode="auto">
          <a:xfrm>
            <a:off x="381000" y="3535363"/>
            <a:ext cx="1337733" cy="647700"/>
            <a:chOff x="242092" y="4279978"/>
            <a:chExt cx="1002632" cy="647692"/>
          </a:xfrm>
        </p:grpSpPr>
        <p:grpSp>
          <p:nvGrpSpPr>
            <p:cNvPr id="115" name="Group 119"/>
            <p:cNvGrpSpPr>
              <a:grpSpLocks/>
            </p:cNvGrpSpPr>
            <p:nvPr/>
          </p:nvGrpSpPr>
          <p:grpSpPr bwMode="auto">
            <a:xfrm>
              <a:off x="242092" y="4751553"/>
              <a:ext cx="1002632" cy="176117"/>
              <a:chOff x="377649" y="5261360"/>
              <a:chExt cx="1002632" cy="176117"/>
            </a:xfrm>
          </p:grpSpPr>
          <p:sp>
            <p:nvSpPr>
              <p:cNvPr id="117" name="TextBox 116"/>
              <p:cNvSpPr txBox="1">
                <a:spLocks noChangeArrowheads="1"/>
              </p:cNvSpPr>
              <p:nvPr/>
            </p:nvSpPr>
            <p:spPr bwMode="auto">
              <a:xfrm>
                <a:off x="377649" y="5261266"/>
                <a:ext cx="1002632" cy="16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Brazil </a:t>
                </a:r>
                <a:r>
                  <a:rPr lang="en-GB" sz="1100">
                    <a:solidFill>
                      <a:srgbClr val="5C5C5C"/>
                    </a:solidFill>
                  </a:rPr>
                  <a:t>4</a:t>
                </a:r>
              </a:p>
            </p:txBody>
          </p:sp>
          <p:cxnSp>
            <p:nvCxnSpPr>
              <p:cNvPr id="118" name="Straight Connector 117"/>
              <p:cNvCxnSpPr/>
              <p:nvPr/>
            </p:nvCxnSpPr>
            <p:spPr>
              <a:xfrm>
                <a:off x="380822" y="5437477"/>
                <a:ext cx="9962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6" name="Picture 12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43778" y="4279978"/>
              <a:ext cx="878400" cy="4391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9" name="Group 123"/>
          <p:cNvGrpSpPr>
            <a:grpSpLocks/>
          </p:cNvGrpSpPr>
          <p:nvPr userDrawn="1"/>
        </p:nvGrpSpPr>
        <p:grpSpPr bwMode="auto">
          <a:xfrm>
            <a:off x="351367" y="2638425"/>
            <a:ext cx="1337733" cy="661988"/>
            <a:chOff x="219839" y="3382528"/>
            <a:chExt cx="1003324" cy="662919"/>
          </a:xfrm>
        </p:grpSpPr>
        <p:grpSp>
          <p:nvGrpSpPr>
            <p:cNvPr id="120" name="Group 124"/>
            <p:cNvGrpSpPr>
              <a:grpSpLocks/>
            </p:cNvGrpSpPr>
            <p:nvPr/>
          </p:nvGrpSpPr>
          <p:grpSpPr bwMode="auto">
            <a:xfrm>
              <a:off x="219839" y="3860524"/>
              <a:ext cx="1003324" cy="184923"/>
              <a:chOff x="366055" y="3272291"/>
              <a:chExt cx="1003324" cy="184923"/>
            </a:xfrm>
          </p:grpSpPr>
          <p:sp>
            <p:nvSpPr>
              <p:cNvPr id="122" name="TextBox 121"/>
              <p:cNvSpPr txBox="1">
                <a:spLocks noChangeArrowheads="1"/>
              </p:cNvSpPr>
              <p:nvPr/>
            </p:nvSpPr>
            <p:spPr bwMode="auto">
              <a:xfrm>
                <a:off x="366055" y="3272805"/>
                <a:ext cx="1003324" cy="1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Costa Rica  </a:t>
                </a:r>
                <a:r>
                  <a:rPr lang="en-GB" sz="1100">
                    <a:solidFill>
                      <a:srgbClr val="5C5C5C"/>
                    </a:solidFill>
                  </a:rPr>
                  <a:t>1</a:t>
                </a:r>
              </a:p>
            </p:txBody>
          </p:sp>
          <p:cxnSp>
            <p:nvCxnSpPr>
              <p:cNvPr id="123" name="Straight Connector 122"/>
              <p:cNvCxnSpPr/>
              <p:nvPr/>
            </p:nvCxnSpPr>
            <p:spPr>
              <a:xfrm>
                <a:off x="366055" y="3457214"/>
                <a:ext cx="995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1" name="Picture 12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51208" y="3382528"/>
              <a:ext cx="882000" cy="4409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24" name="Group 128"/>
          <p:cNvGrpSpPr>
            <a:grpSpLocks/>
          </p:cNvGrpSpPr>
          <p:nvPr userDrawn="1"/>
        </p:nvGrpSpPr>
        <p:grpSpPr bwMode="auto">
          <a:xfrm>
            <a:off x="374651" y="4338639"/>
            <a:ext cx="1217083" cy="681037"/>
            <a:chOff x="237429" y="5083197"/>
            <a:chExt cx="912907" cy="680427"/>
          </a:xfrm>
        </p:grpSpPr>
        <p:pic>
          <p:nvPicPr>
            <p:cNvPr id="125" name="Picture 2" descr="\\CABIUK-IMAGE\images\General\Flags of the World\Flags - Uniform Size\Flags - Uniform Size - for Web\Chile.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6257" y="5083197"/>
              <a:ext cx="886475" cy="443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 name="TextBox 125"/>
            <p:cNvSpPr txBox="1">
              <a:spLocks noChangeArrowheads="1"/>
            </p:cNvSpPr>
            <p:nvPr/>
          </p:nvSpPr>
          <p:spPr bwMode="auto">
            <a:xfrm>
              <a:off x="237429" y="5582811"/>
              <a:ext cx="912907" cy="1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Chile  </a:t>
              </a:r>
              <a:r>
                <a:rPr lang="en-GB" sz="1100">
                  <a:solidFill>
                    <a:srgbClr val="5C5C5C"/>
                  </a:solidFill>
                </a:rPr>
                <a:t>1</a:t>
              </a:r>
            </a:p>
          </p:txBody>
        </p:sp>
        <p:cxnSp>
          <p:nvCxnSpPr>
            <p:cNvPr id="127" name="Straight Connector 126"/>
            <p:cNvCxnSpPr/>
            <p:nvPr/>
          </p:nvCxnSpPr>
          <p:spPr>
            <a:xfrm>
              <a:off x="246955" y="5763624"/>
              <a:ext cx="898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8" name="Oval 127"/>
          <p:cNvSpPr/>
          <p:nvPr userDrawn="1"/>
        </p:nvSpPr>
        <p:spPr>
          <a:xfrm>
            <a:off x="4131898" y="4531642"/>
            <a:ext cx="6095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cxnSp>
        <p:nvCxnSpPr>
          <p:cNvPr id="129" name="Straight Connector 128"/>
          <p:cNvCxnSpPr/>
          <p:nvPr userDrawn="1"/>
        </p:nvCxnSpPr>
        <p:spPr>
          <a:xfrm flipV="1">
            <a:off x="1574800" y="4554539"/>
            <a:ext cx="2556933" cy="465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p:cNvSpPr>
            <a:spLocks noChangeArrowheads="1"/>
          </p:cNvSpPr>
          <p:nvPr userDrawn="1"/>
        </p:nvSpPr>
        <p:spPr bwMode="auto">
          <a:xfrm>
            <a:off x="205317" y="333376"/>
            <a:ext cx="1196128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GB" altLang="en-US" sz="2400" b="1">
                <a:solidFill>
                  <a:srgbClr val="5C5C5C"/>
                </a:solidFill>
              </a:rPr>
              <a:t>Global reach </a:t>
            </a:r>
            <a:r>
              <a:rPr lang="en-GB" altLang="en-US" sz="2400">
                <a:solidFill>
                  <a:srgbClr val="5C5C5C"/>
                </a:solidFill>
              </a:rPr>
              <a:t>We have 480+ staff across 21 locations worldwide</a:t>
            </a:r>
          </a:p>
        </p:txBody>
      </p:sp>
      <p:cxnSp>
        <p:nvCxnSpPr>
          <p:cNvPr id="131" name="Straight Connector 130"/>
          <p:cNvCxnSpPr/>
          <p:nvPr userDrawn="1"/>
        </p:nvCxnSpPr>
        <p:spPr>
          <a:xfrm>
            <a:off x="3263900" y="5903913"/>
            <a:ext cx="12001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a:spLocks noChangeArrowheads="1"/>
          </p:cNvSpPr>
          <p:nvPr userDrawn="1"/>
        </p:nvSpPr>
        <p:spPr bwMode="auto">
          <a:xfrm>
            <a:off x="3251201" y="5707063"/>
            <a:ext cx="1217084"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r>
              <a:rPr lang="en-GB" sz="1100" b="1">
                <a:solidFill>
                  <a:srgbClr val="5C5C5C"/>
                </a:solidFill>
              </a:rPr>
              <a:t>Niger </a:t>
            </a:r>
            <a:r>
              <a:rPr lang="en-GB" sz="1100">
                <a:solidFill>
                  <a:srgbClr val="5C5C5C"/>
                </a:solidFill>
              </a:rPr>
              <a:t>1</a:t>
            </a:r>
          </a:p>
        </p:txBody>
      </p:sp>
      <p:pic>
        <p:nvPicPr>
          <p:cNvPr id="133" name="Picture 137"/>
          <p:cNvPicPr>
            <a:picLocks/>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263900" y="5235575"/>
            <a:ext cx="1151467"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 name="Oval 133"/>
          <p:cNvSpPr/>
          <p:nvPr userDrawn="1"/>
        </p:nvSpPr>
        <p:spPr>
          <a:xfrm>
            <a:off x="6250178" y="3519221"/>
            <a:ext cx="6095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Tree>
    <p:extLst>
      <p:ext uri="{BB962C8B-B14F-4D97-AF65-F5344CB8AC3E}">
        <p14:creationId xmlns:p14="http://schemas.microsoft.com/office/powerpoint/2010/main" val="16171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0CD6-B7F2-2148-B868-7F9CCD093068}"/>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6820776-5DA2-6545-BCCB-47FF24C3CD69}"/>
              </a:ext>
            </a:extLst>
          </p:cNvPr>
          <p:cNvSpPr>
            <a:spLocks noGrp="1"/>
          </p:cNvSpPr>
          <p:nvPr>
            <p:ph sz="half" idx="1"/>
          </p:nvPr>
        </p:nvSpPr>
        <p:spPr>
          <a:xfrm>
            <a:off x="838200" y="1825625"/>
            <a:ext cx="5181600" cy="4351338"/>
          </a:xfrm>
          <a:prstGeom prst="rect">
            <a:avLst/>
          </a:prstGeom>
        </p:spPr>
        <p:txBody>
          <a:bodyPr/>
          <a:lstStyle>
            <a:lvl2pPr>
              <a:buFont typeface="Arial" panose="020B0604020202020204" pitchFamily="34" charset="0"/>
              <a:buNone/>
              <a:defRPr/>
            </a:lvl2pPr>
          </a:lstStyle>
          <a:p>
            <a:pPr lvl="0"/>
            <a:r>
              <a:rPr lang="en-US"/>
              <a:t>Edit Master text styles</a:t>
            </a:r>
          </a:p>
          <a:p>
            <a:pPr lvl="1"/>
            <a:r>
              <a:rPr lang="en-US"/>
              <a:t>Second level</a:t>
            </a:r>
          </a:p>
        </p:txBody>
      </p:sp>
      <p:sp>
        <p:nvSpPr>
          <p:cNvPr id="4" name="Content Placeholder 3">
            <a:extLst>
              <a:ext uri="{FF2B5EF4-FFF2-40B4-BE49-F238E27FC236}">
                <a16:creationId xmlns:a16="http://schemas.microsoft.com/office/drawing/2014/main" id="{7EEFF140-70F0-A640-9422-87D938AF0149}"/>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2554941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a:t>Click to edit Master title style</a:t>
            </a:r>
            <a:endParaRPr lang="en-GB" dirty="0"/>
          </a:p>
        </p:txBody>
      </p:sp>
      <p:sp>
        <p:nvSpPr>
          <p:cNvPr id="5" name="Content Placeholder 4"/>
          <p:cNvSpPr>
            <a:spLocks noGrp="1"/>
          </p:cNvSpPr>
          <p:nvPr>
            <p:ph sz="quarter" idx="11"/>
          </p:nvPr>
        </p:nvSpPr>
        <p:spPr>
          <a:xfrm>
            <a:off x="609600" y="1628800"/>
            <a:ext cx="10972800" cy="4464496"/>
          </a:xfrm>
        </p:spPr>
        <p:txBody>
          <a:bodyPr/>
          <a:lstStyle>
            <a:lvl1pPr marL="177800" indent="-177800">
              <a:buClr>
                <a:srgbClr val="37833B"/>
              </a:buClr>
              <a:defRPr/>
            </a:lvl1pPr>
            <a:lvl2pPr marL="177800" indent="-177800">
              <a:buClr>
                <a:srgbClr val="37833B"/>
              </a:buClr>
              <a:defRPr/>
            </a:lvl2pPr>
            <a:lvl3pPr marL="177800" indent="-177800">
              <a:buClr>
                <a:srgbClr val="37833B"/>
              </a:buClr>
              <a:defRPr/>
            </a:lvl3pPr>
            <a:lvl4pPr marL="177800" indent="-177800">
              <a:buClr>
                <a:srgbClr val="37833B"/>
              </a:buClr>
              <a:defRPr/>
            </a:lvl4pPr>
            <a:lvl5pPr marL="177800" indent="-177800">
              <a:buClr>
                <a:srgbClr val="37833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30804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C4C4C"/>
                </a:solidFill>
              </a:defRPr>
            </a:lvl1pPr>
          </a:lstStyle>
          <a:p>
            <a:r>
              <a:rPr lang="en-US"/>
              <a:t>Click to edit Master title style</a:t>
            </a:r>
            <a:endParaRPr lang="en-GB" dirty="0"/>
          </a:p>
        </p:txBody>
      </p:sp>
      <p:sp>
        <p:nvSpPr>
          <p:cNvPr id="4" name="Content Placeholder 3"/>
          <p:cNvSpPr>
            <a:spLocks noGrp="1"/>
          </p:cNvSpPr>
          <p:nvPr>
            <p:ph sz="quarter" idx="10"/>
          </p:nvPr>
        </p:nvSpPr>
        <p:spPr>
          <a:xfrm>
            <a:off x="609600" y="1556792"/>
            <a:ext cx="5280000" cy="4320000"/>
          </a:xfrm>
        </p:spPr>
        <p:txBody>
          <a:bodyPr/>
          <a:lstStyle>
            <a:lvl1pPr marL="177800" indent="-177800">
              <a:buFont typeface="Arial" panose="020B0604020202020204" pitchFamily="34" charset="0"/>
              <a:buChar char="●"/>
              <a:tabLst/>
              <a:defRPr/>
            </a:lvl1pPr>
            <a:lvl2pPr marL="539750" indent="-177800">
              <a:buFont typeface="Arial" panose="020B0604020202020204" pitchFamily="34" charset="0"/>
              <a:buChar char="●"/>
              <a:tabLst/>
              <a:defRPr/>
            </a:lvl2pPr>
            <a:lvl3pPr marL="730250" indent="-177800">
              <a:buFont typeface="Arial" panose="020B0604020202020204" pitchFamily="34" charset="0"/>
              <a:buChar char="●"/>
              <a:tabLst/>
              <a:defRPr/>
            </a:lvl3pPr>
            <a:lvl4pPr marL="901700" indent="-177800">
              <a:buFont typeface="Arial" panose="020B0604020202020204" pitchFamily="34" charset="0"/>
              <a:buChar char="●"/>
              <a:tabLst/>
              <a:defRPr/>
            </a:lvl4pPr>
            <a:lvl5pPr marL="1092200" indent="-1778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6302400" y="1556792"/>
            <a:ext cx="5280000" cy="4320000"/>
          </a:xfrm>
        </p:spPr>
        <p:txBody>
          <a:bodyPr/>
          <a:lstStyle>
            <a:lvl1pPr marL="177800" indent="-177800">
              <a:buFont typeface="Arial" panose="020B0604020202020204" pitchFamily="34" charset="0"/>
              <a:buChar char="●"/>
              <a:defRPr/>
            </a:lvl1pPr>
            <a:lvl2pPr marL="539750" indent="-177800">
              <a:buFont typeface="Arial" panose="020B0604020202020204" pitchFamily="34" charset="0"/>
              <a:buChar char="●"/>
              <a:defRPr/>
            </a:lvl2pPr>
            <a:lvl3pPr marL="730250" indent="-177800">
              <a:buFont typeface="Arial" panose="020B0604020202020204" pitchFamily="34" charset="0"/>
              <a:buChar char="●"/>
              <a:defRPr/>
            </a:lvl3pPr>
            <a:lvl4pPr marL="901700" indent="-177800">
              <a:buFont typeface="Arial" panose="020B0604020202020204" pitchFamily="34" charset="0"/>
              <a:buChar char="●"/>
              <a:defRPr/>
            </a:lvl4pPr>
            <a:lvl5pPr marL="1092200" indent="-177800" defTabSz="8953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1954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4176184" cy="6156000"/>
          </a:xfrm>
          <a:blipFill>
            <a:blip r:embed="rId2" cstate="email">
              <a:extLst>
                <a:ext uri="{28A0092B-C50C-407E-A947-70E740481C1C}">
                  <a14:useLocalDpi xmlns:a14="http://schemas.microsoft.com/office/drawing/2010/main"/>
                </a:ext>
              </a:extLst>
            </a:blip>
            <a:srcRect/>
            <a:stretch>
              <a:fillRect b="160"/>
            </a:stretch>
          </a:blipFill>
        </p:spPr>
        <p:txBody>
          <a:bodyPr rtlCol="0">
            <a:normAutofit/>
          </a:bodyPr>
          <a:lstStyle>
            <a:lvl1pPr marL="0" indent="0">
              <a:buNone/>
              <a:defRPr/>
            </a:lvl1pPr>
          </a:lstStyle>
          <a:p>
            <a:pPr lvl="0"/>
            <a:r>
              <a:rPr lang="en-US" noProof="0"/>
              <a:t>Click icon to add picture</a:t>
            </a:r>
            <a:endParaRPr lang="en-GB" noProof="0" dirty="0"/>
          </a:p>
        </p:txBody>
      </p:sp>
      <p:sp>
        <p:nvSpPr>
          <p:cNvPr id="11" name="Text Placeholder 10"/>
          <p:cNvSpPr>
            <a:spLocks noGrp="1"/>
          </p:cNvSpPr>
          <p:nvPr>
            <p:ph type="body" sz="quarter" idx="11"/>
          </p:nvPr>
        </p:nvSpPr>
        <p:spPr>
          <a:xfrm>
            <a:off x="4558295" y="1510884"/>
            <a:ext cx="7298344"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2"/>
          </p:nvPr>
        </p:nvSpPr>
        <p:spPr>
          <a:xfrm>
            <a:off x="4559830" y="450850"/>
            <a:ext cx="7296809"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31582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4558295" y="1520922"/>
            <a:ext cx="7298344"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2"/>
          </p:nvPr>
        </p:nvSpPr>
        <p:spPr>
          <a:xfrm>
            <a:off x="4559830" y="450850"/>
            <a:ext cx="7296809"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3"/>
          </p:nvPr>
        </p:nvSpPr>
        <p:spPr>
          <a:xfrm>
            <a:off x="0" y="0"/>
            <a:ext cx="4176184" cy="1908000"/>
          </a:xfrm>
          <a:blipFill>
            <a:blip r:embed="rId2"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a:lvl1pPr>
          </a:lstStyle>
          <a:p>
            <a:pPr lvl="0"/>
            <a:r>
              <a:rPr lang="en-US" noProof="0"/>
              <a:t>Click icon to add picture</a:t>
            </a:r>
            <a:endParaRPr lang="en-GB" noProof="0"/>
          </a:p>
        </p:txBody>
      </p:sp>
      <p:sp>
        <p:nvSpPr>
          <p:cNvPr id="10" name="Picture Placeholder 2"/>
          <p:cNvSpPr>
            <a:spLocks noGrp="1"/>
          </p:cNvSpPr>
          <p:nvPr>
            <p:ph type="pic" sz="quarter" idx="14"/>
          </p:nvPr>
        </p:nvSpPr>
        <p:spPr>
          <a:xfrm>
            <a:off x="0" y="2111666"/>
            <a:ext cx="4176184" cy="1908000"/>
          </a:xfrm>
          <a:blipFill>
            <a:blip r:embed="rId3"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a:lvl1pPr>
          </a:lstStyle>
          <a:p>
            <a:pPr lvl="0"/>
            <a:r>
              <a:rPr lang="en-US" noProof="0"/>
              <a:t>Click icon to add picture</a:t>
            </a:r>
            <a:endParaRPr lang="en-GB" noProof="0"/>
          </a:p>
        </p:txBody>
      </p:sp>
      <p:sp>
        <p:nvSpPr>
          <p:cNvPr id="12" name="Picture Placeholder 2"/>
          <p:cNvSpPr>
            <a:spLocks noGrp="1"/>
          </p:cNvSpPr>
          <p:nvPr>
            <p:ph type="pic" sz="quarter" idx="15"/>
          </p:nvPr>
        </p:nvSpPr>
        <p:spPr>
          <a:xfrm>
            <a:off x="0" y="4221088"/>
            <a:ext cx="4176184" cy="1908000"/>
          </a:xfrm>
          <a:blipFill>
            <a:blip r:embed="rId4"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FontTx/>
              <a:buNone/>
              <a:defRPr/>
            </a:lvl1pPr>
          </a:lstStyle>
          <a:p>
            <a:pPr lvl="0"/>
            <a:r>
              <a:rPr lang="en-US" noProof="0"/>
              <a:t>Click icon to add picture</a:t>
            </a:r>
            <a:endParaRPr lang="en-GB" noProof="0"/>
          </a:p>
        </p:txBody>
      </p:sp>
    </p:spTree>
    <p:extLst>
      <p:ext uri="{BB962C8B-B14F-4D97-AF65-F5344CB8AC3E}">
        <p14:creationId xmlns:p14="http://schemas.microsoft.com/office/powerpoint/2010/main" val="2973553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Image Left">
    <p:spTree>
      <p:nvGrpSpPr>
        <p:cNvPr id="1" name=""/>
        <p:cNvGrpSpPr/>
        <p:nvPr/>
      </p:nvGrpSpPr>
      <p:grpSpPr>
        <a:xfrm>
          <a:off x="0" y="0"/>
          <a:ext cx="0" cy="0"/>
          <a:chOff x="0" y="0"/>
          <a:chExt cx="0" cy="0"/>
        </a:xfrm>
      </p:grpSpPr>
      <p:pic>
        <p:nvPicPr>
          <p:cNvPr id="3" name="Picture 6" descr="plant_clinic42.jpg"/>
          <p:cNvPicPr>
            <a:picLocks noChangeAspect="1"/>
          </p:cNvPicPr>
          <p:nvPr userDrawn="1"/>
        </p:nvPicPr>
        <p:blipFill>
          <a:blip r:embed="rId2">
            <a:extLst>
              <a:ext uri="{28A0092B-C50C-407E-A947-70E740481C1C}">
                <a14:useLocalDpi xmlns:a14="http://schemas.microsoft.com/office/drawing/2010/main" val="0"/>
              </a:ext>
            </a:extLst>
          </a:blip>
          <a:srcRect l="1173"/>
          <a:stretch>
            <a:fillRect/>
          </a:stretch>
        </p:blipFill>
        <p:spPr bwMode="auto">
          <a:xfrm>
            <a:off x="0" y="1"/>
            <a:ext cx="12192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 y="1"/>
            <a:ext cx="9072033" cy="6156325"/>
          </a:xfrm>
          <a:prstGeom prst="rect">
            <a:avLst/>
          </a:prstGeom>
          <a:gradFill flip="none" rotWithShape="1">
            <a:gsLst>
              <a:gs pos="0">
                <a:srgbClr val="000000">
                  <a:alpha val="90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5" name="Title 1"/>
          <p:cNvSpPr txBox="1">
            <a:spLocks/>
          </p:cNvSpPr>
          <p:nvPr userDrawn="1"/>
        </p:nvSpPr>
        <p:spPr>
          <a:xfrm>
            <a:off x="-7344833" y="274639"/>
            <a:ext cx="5856816" cy="5184775"/>
          </a:xfrm>
          <a:prstGeom prst="rect">
            <a:avLst/>
          </a:prstGeom>
        </p:spPr>
        <p:txBody>
          <a:bodyPr anchor="ctr"/>
          <a:lstStyle>
            <a:lvl1pPr algn="l" defTabSz="914400" rtl="0" eaLnBrk="1" latinLnBrk="0" hangingPunct="1">
              <a:spcBef>
                <a:spcPct val="0"/>
              </a:spcBef>
              <a:buNone/>
              <a:defRPr sz="2600" b="1" kern="1200">
                <a:solidFill>
                  <a:srgbClr val="4C4C4C"/>
                </a:solidFill>
                <a:latin typeface="+mj-lt"/>
                <a:ea typeface="+mj-ea"/>
                <a:cs typeface="Arial" panose="020B0604020202020204" pitchFamily="34" charset="0"/>
              </a:defRPr>
            </a:lvl1pPr>
          </a:lstStyle>
          <a:p>
            <a:pPr fontAlgn="auto">
              <a:spcAft>
                <a:spcPts val="0"/>
              </a:spcAft>
              <a:defRPr/>
            </a:pPr>
            <a:endParaRPr lang="en-GB" sz="3600" b="0" dirty="0">
              <a:solidFill>
                <a:srgbClr val="FFFFFF"/>
              </a:solidFill>
            </a:endParaRPr>
          </a:p>
        </p:txBody>
      </p:sp>
      <p:sp>
        <p:nvSpPr>
          <p:cNvPr id="7" name="Text Placeholder 6"/>
          <p:cNvSpPr>
            <a:spLocks noGrp="1"/>
          </p:cNvSpPr>
          <p:nvPr>
            <p:ph type="body" sz="quarter" idx="10"/>
          </p:nvPr>
        </p:nvSpPr>
        <p:spPr>
          <a:xfrm>
            <a:off x="431801" y="549275"/>
            <a:ext cx="5856817" cy="5183188"/>
          </a:xfrm>
        </p:spPr>
        <p:txBody>
          <a:bodyPr anchor="ctr">
            <a:normAutofit/>
          </a:bodyPr>
          <a:lstStyle>
            <a:lvl1pPr marL="0" indent="0" algn="ctr">
              <a:buNone/>
              <a:defRPr sz="3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56083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Image Right">
    <p:spTree>
      <p:nvGrpSpPr>
        <p:cNvPr id="1" name=""/>
        <p:cNvGrpSpPr/>
        <p:nvPr/>
      </p:nvGrpSpPr>
      <p:grpSpPr>
        <a:xfrm>
          <a:off x="0" y="0"/>
          <a:ext cx="0" cy="0"/>
          <a:chOff x="0" y="0"/>
          <a:chExt cx="0" cy="0"/>
        </a:xfrm>
      </p:grpSpPr>
      <p:pic>
        <p:nvPicPr>
          <p:cNvPr id="3" name="Picture 6" descr="plant_clinic25.jpg"/>
          <p:cNvPicPr>
            <a:picLocks noChangeAspect="1"/>
          </p:cNvPicPr>
          <p:nvPr userDrawn="1"/>
        </p:nvPicPr>
        <p:blipFill>
          <a:blip r:embed="rId2">
            <a:extLst>
              <a:ext uri="{28A0092B-C50C-407E-A947-70E740481C1C}">
                <a14:useLocalDpi xmlns:a14="http://schemas.microsoft.com/office/drawing/2010/main" val="0"/>
              </a:ext>
            </a:extLst>
          </a:blip>
          <a:srcRect l="1453"/>
          <a:stretch>
            <a:fillRect/>
          </a:stretch>
        </p:blipFill>
        <p:spPr bwMode="auto">
          <a:xfrm>
            <a:off x="0" y="1"/>
            <a:ext cx="12192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10800000">
            <a:off x="3105152" y="1"/>
            <a:ext cx="9072033" cy="6156325"/>
          </a:xfrm>
          <a:prstGeom prst="rect">
            <a:avLst/>
          </a:prstGeom>
          <a:gradFill flip="none" rotWithShape="1">
            <a:gsLst>
              <a:gs pos="0">
                <a:srgbClr val="000000">
                  <a:alpha val="90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7" name="Text Placeholder 6"/>
          <p:cNvSpPr>
            <a:spLocks noGrp="1"/>
          </p:cNvSpPr>
          <p:nvPr>
            <p:ph type="body" sz="quarter" idx="10"/>
          </p:nvPr>
        </p:nvSpPr>
        <p:spPr>
          <a:xfrm>
            <a:off x="5903384" y="549275"/>
            <a:ext cx="5856816" cy="5183188"/>
          </a:xfrm>
        </p:spPr>
        <p:txBody>
          <a:bodyPr anchor="ctr">
            <a:normAutofit/>
          </a:bodyPr>
          <a:lstStyle>
            <a:lvl1pPr marL="0" indent="0" algn="ctr">
              <a:buNone/>
              <a:defRPr sz="3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91510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 name="Rectangle 3"/>
          <p:cNvSpPr/>
          <p:nvPr userDrawn="1"/>
        </p:nvSpPr>
        <p:spPr>
          <a:xfrm>
            <a:off x="1" y="3157538"/>
            <a:ext cx="12240684" cy="3700462"/>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5" name="Text Box 4"/>
          <p:cNvSpPr txBox="1">
            <a:spLocks noChangeArrowheads="1"/>
          </p:cNvSpPr>
          <p:nvPr userDrawn="1"/>
        </p:nvSpPr>
        <p:spPr bwMode="auto">
          <a:xfrm>
            <a:off x="5564718" y="3267076"/>
            <a:ext cx="474133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600" spc="-150" dirty="0" err="1">
                <a:solidFill>
                  <a:srgbClr val="CAEE9C">
                    <a:lumMod val="75000"/>
                  </a:srgbClr>
                </a:solidFill>
                <a:cs typeface="+mn-cs"/>
              </a:rPr>
              <a:t>xie-xie</a:t>
            </a:r>
            <a:endParaRPr lang="en-GB" sz="3200" spc="-150" dirty="0">
              <a:solidFill>
                <a:srgbClr val="CAEE9C">
                  <a:lumMod val="75000"/>
                </a:srgbClr>
              </a:solidFill>
              <a:cs typeface="+mn-cs"/>
            </a:endParaRPr>
          </a:p>
        </p:txBody>
      </p:sp>
      <p:sp>
        <p:nvSpPr>
          <p:cNvPr id="6" name="Text Box 4"/>
          <p:cNvSpPr txBox="1">
            <a:spLocks noChangeArrowheads="1"/>
          </p:cNvSpPr>
          <p:nvPr userDrawn="1"/>
        </p:nvSpPr>
        <p:spPr bwMode="auto">
          <a:xfrm>
            <a:off x="3989918" y="3621089"/>
            <a:ext cx="474133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1800" spc="-150" dirty="0" err="1">
                <a:solidFill>
                  <a:srgbClr val="CAEE9C">
                    <a:lumMod val="60000"/>
                    <a:lumOff val="40000"/>
                  </a:srgbClr>
                </a:solidFill>
                <a:cs typeface="+mn-cs"/>
              </a:rPr>
              <a:t>zikomo</a:t>
            </a:r>
            <a:endParaRPr lang="en-GB" sz="2400" spc="-150" dirty="0">
              <a:solidFill>
                <a:srgbClr val="CAEE9C">
                  <a:lumMod val="60000"/>
                  <a:lumOff val="40000"/>
                </a:srgbClr>
              </a:solidFill>
              <a:cs typeface="+mn-cs"/>
            </a:endParaRPr>
          </a:p>
        </p:txBody>
      </p:sp>
      <p:sp>
        <p:nvSpPr>
          <p:cNvPr id="7" name="Text Box 4"/>
          <p:cNvSpPr txBox="1">
            <a:spLocks noChangeArrowheads="1"/>
          </p:cNvSpPr>
          <p:nvPr userDrawn="1"/>
        </p:nvSpPr>
        <p:spPr bwMode="auto">
          <a:xfrm>
            <a:off x="3149601" y="3625851"/>
            <a:ext cx="5416551"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6600" b="1" spc="-150" dirty="0">
                <a:solidFill>
                  <a:srgbClr val="CAEE9C">
                    <a:lumMod val="75000"/>
                  </a:srgbClr>
                </a:solidFill>
                <a:cs typeface="+mn-cs"/>
              </a:rPr>
              <a:t>thank you </a:t>
            </a:r>
          </a:p>
        </p:txBody>
      </p:sp>
      <p:sp>
        <p:nvSpPr>
          <p:cNvPr id="8" name="Text Box 4"/>
          <p:cNvSpPr txBox="1">
            <a:spLocks noChangeArrowheads="1"/>
          </p:cNvSpPr>
          <p:nvPr userDrawn="1"/>
        </p:nvSpPr>
        <p:spPr bwMode="auto">
          <a:xfrm>
            <a:off x="823384" y="4289425"/>
            <a:ext cx="47413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spc="-150" dirty="0" err="1">
                <a:solidFill>
                  <a:srgbClr val="CAEE9C">
                    <a:lumMod val="60000"/>
                    <a:lumOff val="40000"/>
                  </a:srgbClr>
                </a:solidFill>
                <a:cs typeface="+mn-cs"/>
              </a:rPr>
              <a:t>urakoze</a:t>
            </a:r>
            <a:endParaRPr lang="en-GB" sz="3200" b="1" spc="-150" dirty="0">
              <a:solidFill>
                <a:srgbClr val="CAEE9C">
                  <a:lumMod val="60000"/>
                  <a:lumOff val="40000"/>
                </a:srgbClr>
              </a:solidFill>
              <a:cs typeface="+mn-cs"/>
            </a:endParaRPr>
          </a:p>
        </p:txBody>
      </p:sp>
      <p:sp>
        <p:nvSpPr>
          <p:cNvPr id="9" name="Text Box 4"/>
          <p:cNvSpPr txBox="1">
            <a:spLocks noChangeArrowheads="1"/>
          </p:cNvSpPr>
          <p:nvPr userDrawn="1"/>
        </p:nvSpPr>
        <p:spPr bwMode="auto">
          <a:xfrm>
            <a:off x="3335867" y="4538664"/>
            <a:ext cx="474133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spc="-150" dirty="0" err="1">
                <a:solidFill>
                  <a:srgbClr val="CAEE9C">
                    <a:lumMod val="75000"/>
                  </a:srgbClr>
                </a:solidFill>
                <a:cs typeface="+mn-cs"/>
              </a:rPr>
              <a:t>terima</a:t>
            </a:r>
            <a:r>
              <a:rPr lang="en-GB" sz="3200" b="1" spc="-150" dirty="0">
                <a:solidFill>
                  <a:srgbClr val="CAEE9C">
                    <a:lumMod val="75000"/>
                  </a:srgbClr>
                </a:solidFill>
                <a:cs typeface="+mn-cs"/>
              </a:rPr>
              <a:t> </a:t>
            </a:r>
            <a:r>
              <a:rPr lang="en-GB" sz="3200" b="1" spc="-150" dirty="0" err="1">
                <a:solidFill>
                  <a:srgbClr val="CAEE9C">
                    <a:lumMod val="75000"/>
                  </a:srgbClr>
                </a:solidFill>
                <a:cs typeface="+mn-cs"/>
              </a:rPr>
              <a:t>kasih</a:t>
            </a:r>
            <a:r>
              <a:rPr lang="en-GB" sz="3200" b="1" spc="-150" dirty="0">
                <a:solidFill>
                  <a:srgbClr val="CAEE9C">
                    <a:lumMod val="75000"/>
                  </a:srgbClr>
                </a:solidFill>
                <a:cs typeface="+mn-cs"/>
              </a:rPr>
              <a:t> </a:t>
            </a:r>
          </a:p>
        </p:txBody>
      </p:sp>
      <p:sp>
        <p:nvSpPr>
          <p:cNvPr id="10" name="Text Box 4"/>
          <p:cNvSpPr txBox="1">
            <a:spLocks noChangeArrowheads="1"/>
          </p:cNvSpPr>
          <p:nvPr userDrawn="1"/>
        </p:nvSpPr>
        <p:spPr bwMode="auto">
          <a:xfrm>
            <a:off x="5753100" y="4184650"/>
            <a:ext cx="47413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spc="-150" dirty="0" err="1">
                <a:solidFill>
                  <a:srgbClr val="92D050"/>
                </a:solidFill>
                <a:cs typeface="+mn-cs"/>
              </a:rPr>
              <a:t>ke</a:t>
            </a:r>
            <a:r>
              <a:rPr lang="en-GB" sz="3200" spc="-150" dirty="0">
                <a:solidFill>
                  <a:srgbClr val="92D050"/>
                </a:solidFill>
                <a:cs typeface="+mn-cs"/>
              </a:rPr>
              <a:t> </a:t>
            </a:r>
            <a:r>
              <a:rPr lang="en-GB" sz="3200" spc="-150" dirty="0" err="1">
                <a:solidFill>
                  <a:srgbClr val="92D050"/>
                </a:solidFill>
                <a:cs typeface="+mn-cs"/>
              </a:rPr>
              <a:t>itumetse</a:t>
            </a:r>
            <a:endParaRPr lang="en-GB" sz="3200" spc="-150" dirty="0">
              <a:solidFill>
                <a:srgbClr val="92D050"/>
              </a:solidFill>
              <a:cs typeface="+mn-cs"/>
            </a:endParaRPr>
          </a:p>
        </p:txBody>
      </p:sp>
      <p:sp>
        <p:nvSpPr>
          <p:cNvPr id="11" name="Text Box 4"/>
          <p:cNvSpPr txBox="1">
            <a:spLocks noChangeArrowheads="1"/>
          </p:cNvSpPr>
          <p:nvPr userDrawn="1"/>
        </p:nvSpPr>
        <p:spPr bwMode="auto">
          <a:xfrm>
            <a:off x="6828367" y="4545013"/>
            <a:ext cx="47413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400" spc="-150" dirty="0" err="1">
                <a:solidFill>
                  <a:srgbClr val="CAEE9C">
                    <a:lumMod val="75000"/>
                  </a:srgbClr>
                </a:solidFill>
                <a:cs typeface="+mn-cs"/>
              </a:rPr>
              <a:t>dhanyawaad</a:t>
            </a:r>
            <a:endParaRPr lang="en-GB" sz="2400" spc="-150" dirty="0">
              <a:solidFill>
                <a:srgbClr val="CAEE9C">
                  <a:lumMod val="75000"/>
                </a:srgbClr>
              </a:solidFill>
              <a:cs typeface="+mn-cs"/>
            </a:endParaRPr>
          </a:p>
        </p:txBody>
      </p:sp>
      <p:sp>
        <p:nvSpPr>
          <p:cNvPr id="12" name="Text Box 4"/>
          <p:cNvSpPr txBox="1">
            <a:spLocks noChangeArrowheads="1"/>
          </p:cNvSpPr>
          <p:nvPr userDrawn="1"/>
        </p:nvSpPr>
        <p:spPr bwMode="auto">
          <a:xfrm>
            <a:off x="3651251" y="3500439"/>
            <a:ext cx="18690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800" spc="-150" dirty="0" err="1">
                <a:solidFill>
                  <a:srgbClr val="CAEE9C">
                    <a:lumMod val="60000"/>
                    <a:lumOff val="40000"/>
                  </a:srgbClr>
                </a:solidFill>
                <a:cs typeface="+mn-cs"/>
              </a:rPr>
              <a:t>merci</a:t>
            </a:r>
            <a:endParaRPr lang="en-GB" sz="2800" spc="-150" dirty="0">
              <a:solidFill>
                <a:srgbClr val="CAEE9C">
                  <a:lumMod val="60000"/>
                  <a:lumOff val="40000"/>
                </a:srgbClr>
              </a:solidFill>
              <a:cs typeface="+mn-cs"/>
            </a:endParaRPr>
          </a:p>
        </p:txBody>
      </p:sp>
      <p:sp>
        <p:nvSpPr>
          <p:cNvPr id="13" name="Text Box 4"/>
          <p:cNvSpPr txBox="1">
            <a:spLocks noChangeArrowheads="1"/>
          </p:cNvSpPr>
          <p:nvPr userDrawn="1"/>
        </p:nvSpPr>
        <p:spPr bwMode="auto">
          <a:xfrm>
            <a:off x="7816851" y="3568700"/>
            <a:ext cx="474133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800" b="1" spc="-150" dirty="0" err="1">
                <a:solidFill>
                  <a:srgbClr val="CAEE9C">
                    <a:lumMod val="60000"/>
                    <a:lumOff val="40000"/>
                  </a:srgbClr>
                </a:solidFill>
                <a:cs typeface="+mn-cs"/>
              </a:rPr>
              <a:t>efharistó</a:t>
            </a:r>
            <a:endParaRPr lang="en-GB" sz="2800" b="1" spc="-150" dirty="0">
              <a:solidFill>
                <a:srgbClr val="CAEE9C">
                  <a:lumMod val="60000"/>
                  <a:lumOff val="40000"/>
                </a:srgbClr>
              </a:solidFill>
              <a:cs typeface="+mn-cs"/>
            </a:endParaRPr>
          </a:p>
        </p:txBody>
      </p:sp>
      <p:sp>
        <p:nvSpPr>
          <p:cNvPr id="14" name="Rectangle 13"/>
          <p:cNvSpPr>
            <a:spLocks noChangeArrowheads="1"/>
          </p:cNvSpPr>
          <p:nvPr userDrawn="1"/>
        </p:nvSpPr>
        <p:spPr bwMode="auto">
          <a:xfrm>
            <a:off x="1001185" y="3082925"/>
            <a:ext cx="405976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ar-AE" altLang="en-US" sz="4800">
                <a:solidFill>
                  <a:srgbClr val="B0E66B"/>
                </a:solidFill>
              </a:rPr>
              <a:t>شكرا جزيلا</a:t>
            </a:r>
            <a:r>
              <a:rPr lang="en-GB" altLang="en-US" sz="2400">
                <a:solidFill>
                  <a:srgbClr val="5C5C5C"/>
                </a:solidFill>
              </a:rPr>
              <a:t> </a:t>
            </a:r>
          </a:p>
        </p:txBody>
      </p:sp>
      <p:sp>
        <p:nvSpPr>
          <p:cNvPr id="15" name="TextBox 14"/>
          <p:cNvSpPr txBox="1"/>
          <p:nvPr userDrawn="1"/>
        </p:nvSpPr>
        <p:spPr>
          <a:xfrm>
            <a:off x="5480051" y="4181475"/>
            <a:ext cx="497252" cy="400110"/>
          </a:xfrm>
          <a:prstGeom prst="rect">
            <a:avLst/>
          </a:prstGeom>
          <a:noFill/>
        </p:spPr>
        <p:txBody>
          <a:bodyPr wrap="none">
            <a:spAutoFit/>
          </a:bodyPr>
          <a:lstStyle/>
          <a:p>
            <a:pPr>
              <a:defRPr/>
            </a:pPr>
            <a:r>
              <a:rPr lang="en-GB" sz="2000" b="1" spc="-150" dirty="0" err="1">
                <a:solidFill>
                  <a:srgbClr val="CAEE9C">
                    <a:lumMod val="60000"/>
                    <a:lumOff val="40000"/>
                  </a:srgbClr>
                </a:solidFill>
                <a:cs typeface="+mn-cs"/>
              </a:rPr>
              <a:t>tak</a:t>
            </a:r>
            <a:endParaRPr lang="en-GB" sz="2000" b="1" spc="-150" dirty="0">
              <a:solidFill>
                <a:srgbClr val="CAEE9C">
                  <a:lumMod val="60000"/>
                  <a:lumOff val="40000"/>
                </a:srgbClr>
              </a:solidFill>
              <a:cs typeface="+mn-cs"/>
            </a:endParaRPr>
          </a:p>
        </p:txBody>
      </p:sp>
      <p:sp>
        <p:nvSpPr>
          <p:cNvPr id="16" name="Rectangle 15"/>
          <p:cNvSpPr/>
          <p:nvPr userDrawn="1"/>
        </p:nvSpPr>
        <p:spPr>
          <a:xfrm>
            <a:off x="2319867" y="4076700"/>
            <a:ext cx="671979" cy="369332"/>
          </a:xfrm>
          <a:prstGeom prst="rect">
            <a:avLst/>
          </a:prstGeom>
        </p:spPr>
        <p:txBody>
          <a:bodyPr wrap="none">
            <a:spAutoFit/>
          </a:bodyPr>
          <a:lstStyle/>
          <a:p>
            <a:pPr>
              <a:defRPr/>
            </a:pPr>
            <a:r>
              <a:rPr lang="fi-FI" sz="1800" b="1" spc="-150" dirty="0">
                <a:solidFill>
                  <a:srgbClr val="CAEE9C">
                    <a:lumMod val="75000"/>
                  </a:srgbClr>
                </a:solidFill>
                <a:cs typeface="+mn-cs"/>
              </a:rPr>
              <a:t>kiitos</a:t>
            </a:r>
          </a:p>
        </p:txBody>
      </p:sp>
      <p:sp>
        <p:nvSpPr>
          <p:cNvPr id="17" name="Rectangle 16"/>
          <p:cNvSpPr/>
          <p:nvPr userDrawn="1"/>
        </p:nvSpPr>
        <p:spPr>
          <a:xfrm>
            <a:off x="5219701" y="3425825"/>
            <a:ext cx="854721" cy="400110"/>
          </a:xfrm>
          <a:prstGeom prst="rect">
            <a:avLst/>
          </a:prstGeom>
        </p:spPr>
        <p:txBody>
          <a:bodyPr wrap="none">
            <a:spAutoFit/>
          </a:bodyPr>
          <a:lstStyle/>
          <a:p>
            <a:pPr>
              <a:defRPr/>
            </a:pPr>
            <a:r>
              <a:rPr lang="hi-IN" sz="2000" spc="-150" dirty="0">
                <a:solidFill>
                  <a:srgbClr val="CAEE9C">
                    <a:lumMod val="75000"/>
                  </a:srgbClr>
                </a:solidFill>
                <a:cs typeface="Mangal"/>
              </a:rPr>
              <a:t>शुक्रिया</a:t>
            </a:r>
          </a:p>
        </p:txBody>
      </p:sp>
      <p:sp>
        <p:nvSpPr>
          <p:cNvPr id="18" name="Rectangle 17"/>
          <p:cNvSpPr/>
          <p:nvPr userDrawn="1"/>
        </p:nvSpPr>
        <p:spPr>
          <a:xfrm>
            <a:off x="1054101" y="3800475"/>
            <a:ext cx="1048685" cy="369332"/>
          </a:xfrm>
          <a:prstGeom prst="rect">
            <a:avLst/>
          </a:prstGeom>
        </p:spPr>
        <p:txBody>
          <a:bodyPr wrap="none">
            <a:spAutoFit/>
          </a:bodyPr>
          <a:lstStyle/>
          <a:p>
            <a:pPr>
              <a:defRPr/>
            </a:pPr>
            <a:r>
              <a:rPr lang="ja-JP" altLang="en-US" sz="1800" spc="-150" dirty="0">
                <a:solidFill>
                  <a:srgbClr val="92D050"/>
                </a:solidFill>
                <a:cs typeface="+mn-cs"/>
              </a:rPr>
              <a:t>ありがとう</a:t>
            </a:r>
          </a:p>
        </p:txBody>
      </p:sp>
      <p:sp>
        <p:nvSpPr>
          <p:cNvPr id="19" name="Rectangle 18"/>
          <p:cNvSpPr/>
          <p:nvPr userDrawn="1"/>
        </p:nvSpPr>
        <p:spPr>
          <a:xfrm>
            <a:off x="7935385" y="3913188"/>
            <a:ext cx="947695" cy="400110"/>
          </a:xfrm>
          <a:prstGeom prst="rect">
            <a:avLst/>
          </a:prstGeom>
        </p:spPr>
        <p:txBody>
          <a:bodyPr wrap="none">
            <a:spAutoFit/>
          </a:bodyPr>
          <a:lstStyle/>
          <a:p>
            <a:pPr>
              <a:defRPr/>
            </a:pPr>
            <a:r>
              <a:rPr lang="es-ES" sz="2000" b="1" spc="-150" dirty="0">
                <a:solidFill>
                  <a:srgbClr val="CAEE9C">
                    <a:lumMod val="60000"/>
                    <a:lumOff val="40000"/>
                  </a:srgbClr>
                </a:solidFill>
                <a:cs typeface="+mn-cs"/>
              </a:rPr>
              <a:t>gracias</a:t>
            </a:r>
          </a:p>
        </p:txBody>
      </p:sp>
      <p:sp>
        <p:nvSpPr>
          <p:cNvPr id="20" name="Text Box 4"/>
          <p:cNvSpPr txBox="1">
            <a:spLocks noChangeArrowheads="1"/>
          </p:cNvSpPr>
          <p:nvPr userDrawn="1"/>
        </p:nvSpPr>
        <p:spPr bwMode="auto">
          <a:xfrm>
            <a:off x="7499351" y="4005264"/>
            <a:ext cx="474133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1800" dirty="0" err="1">
                <a:solidFill>
                  <a:srgbClr val="CAEE9C">
                    <a:lumMod val="75000"/>
                  </a:srgbClr>
                </a:solidFill>
                <a:cs typeface="+mn-cs"/>
              </a:rPr>
              <a:t>zikomo</a:t>
            </a:r>
            <a:endParaRPr lang="en-GB" sz="2400" dirty="0">
              <a:solidFill>
                <a:srgbClr val="CAEE9C">
                  <a:lumMod val="75000"/>
                </a:srgbClr>
              </a:solidFill>
              <a:cs typeface="+mn-cs"/>
            </a:endParaRPr>
          </a:p>
        </p:txBody>
      </p:sp>
      <p:sp>
        <p:nvSpPr>
          <p:cNvPr id="21" name="Rectangle 20"/>
          <p:cNvSpPr>
            <a:spLocks noChangeArrowheads="1"/>
          </p:cNvSpPr>
          <p:nvPr userDrawn="1"/>
        </p:nvSpPr>
        <p:spPr bwMode="auto">
          <a:xfrm>
            <a:off x="1159933" y="4581525"/>
            <a:ext cx="883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de-DE" altLang="en-US" sz="2000">
                <a:solidFill>
                  <a:srgbClr val="9DE048"/>
                </a:solidFill>
              </a:rPr>
              <a:t>danke</a:t>
            </a:r>
          </a:p>
        </p:txBody>
      </p:sp>
      <p:sp>
        <p:nvSpPr>
          <p:cNvPr id="22" name="Rectangle 21"/>
          <p:cNvSpPr/>
          <p:nvPr userDrawn="1"/>
        </p:nvSpPr>
        <p:spPr>
          <a:xfrm>
            <a:off x="0" y="-19050"/>
            <a:ext cx="12192000" cy="31765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23" name="Text Box 4"/>
          <p:cNvSpPr txBox="1">
            <a:spLocks noChangeArrowheads="1"/>
          </p:cNvSpPr>
          <p:nvPr userDrawn="1"/>
        </p:nvSpPr>
        <p:spPr bwMode="auto">
          <a:xfrm>
            <a:off x="9525001" y="4076701"/>
            <a:ext cx="299296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4000" b="1" spc="-150" dirty="0" err="1">
                <a:solidFill>
                  <a:srgbClr val="CAEE9C">
                    <a:lumMod val="60000"/>
                    <a:lumOff val="40000"/>
                  </a:srgbClr>
                </a:solidFill>
                <a:cs typeface="+mn-cs"/>
              </a:rPr>
              <a:t>asante</a:t>
            </a:r>
            <a:endParaRPr lang="en-GB" sz="4000" b="1" spc="-150" dirty="0">
              <a:solidFill>
                <a:srgbClr val="CAEE9C">
                  <a:lumMod val="60000"/>
                  <a:lumOff val="40000"/>
                </a:srgbClr>
              </a:solidFill>
              <a:cs typeface="+mn-cs"/>
            </a:endParaRPr>
          </a:p>
        </p:txBody>
      </p:sp>
      <p:sp>
        <p:nvSpPr>
          <p:cNvPr id="24" name="Text Box 4"/>
          <p:cNvSpPr txBox="1">
            <a:spLocks noChangeArrowheads="1"/>
          </p:cNvSpPr>
          <p:nvPr userDrawn="1"/>
        </p:nvSpPr>
        <p:spPr bwMode="auto">
          <a:xfrm>
            <a:off x="7344834" y="3194050"/>
            <a:ext cx="474133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800" b="1" spc="-150" dirty="0">
                <a:solidFill>
                  <a:srgbClr val="CAEE9C">
                    <a:lumMod val="75000"/>
                  </a:srgbClr>
                </a:solidFill>
                <a:cs typeface="+mn-cs"/>
              </a:rPr>
              <a:t>obrigado</a:t>
            </a:r>
          </a:p>
        </p:txBody>
      </p:sp>
      <p:sp>
        <p:nvSpPr>
          <p:cNvPr id="25" name="TextBox 24"/>
          <p:cNvSpPr txBox="1">
            <a:spLocks noChangeArrowheads="1"/>
          </p:cNvSpPr>
          <p:nvPr userDrawn="1"/>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26" name="Picture 2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1"/>
          </p:nvPr>
        </p:nvSpPr>
        <p:spPr>
          <a:xfrm>
            <a:off x="623391" y="5125169"/>
            <a:ext cx="10945908" cy="914400"/>
          </a:xfrm>
        </p:spPr>
        <p:txBody>
          <a:bodyPr>
            <a:normAutofit/>
          </a:bodyPr>
          <a:lstStyle>
            <a:lvl1pPr marL="0" marR="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lang="en-GB" sz="2400" b="1" smtClean="0">
                <a:solidFill>
                  <a:schemeClr val="accent3">
                    <a:lumMod val="20000"/>
                    <a:lumOff val="80000"/>
                  </a:schemeClr>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43915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46203" y="5118755"/>
            <a:ext cx="3663885" cy="152714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27349" y="603315"/>
            <a:ext cx="3695308" cy="1246564"/>
          </a:xfrm>
        </p:spPr>
        <p:txBody>
          <a:bodyPr anchor="b"/>
          <a:lstStyle>
            <a:lvl1pPr algn="l">
              <a:defRPr sz="3200" b="1">
                <a:solidFill>
                  <a:schemeClr val="bg1"/>
                </a:solidFill>
              </a:defRPr>
            </a:lvl1pPr>
          </a:lstStyle>
          <a:p>
            <a:r>
              <a:rPr lang="en-US"/>
              <a:t>Click to edit Master title style</a:t>
            </a:r>
            <a:endParaRPr lang="en-GB" dirty="0"/>
          </a:p>
        </p:txBody>
      </p:sp>
      <p:sp>
        <p:nvSpPr>
          <p:cNvPr id="7" name="Picture Placeholder 6"/>
          <p:cNvSpPr>
            <a:spLocks noGrp="1"/>
          </p:cNvSpPr>
          <p:nvPr>
            <p:ph type="pic" sz="quarter" idx="10"/>
          </p:nvPr>
        </p:nvSpPr>
        <p:spPr>
          <a:xfrm>
            <a:off x="327821" y="2036175"/>
            <a:ext cx="3840000" cy="2880000"/>
          </a:xfrm>
        </p:spPr>
        <p:txBody>
          <a:bodyPr/>
          <a:lstStyle/>
          <a:p>
            <a:pPr lvl="0"/>
            <a:r>
              <a:rPr lang="en-US" noProof="0"/>
              <a:t>Click icon to add picture</a:t>
            </a:r>
            <a:endParaRPr lang="en-GB" noProof="0" dirty="0"/>
          </a:p>
        </p:txBody>
      </p:sp>
      <p:sp>
        <p:nvSpPr>
          <p:cNvPr id="9" name="Text Placeholder 8"/>
          <p:cNvSpPr>
            <a:spLocks noGrp="1"/>
          </p:cNvSpPr>
          <p:nvPr>
            <p:ph type="body" sz="quarter" idx="11"/>
          </p:nvPr>
        </p:nvSpPr>
        <p:spPr>
          <a:xfrm>
            <a:off x="4411135" y="1979613"/>
            <a:ext cx="7303240" cy="4665662"/>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p:cNvSpPr>
            <a:spLocks noGrp="1"/>
          </p:cNvSpPr>
          <p:nvPr>
            <p:ph type="body" sz="quarter" idx="12"/>
          </p:nvPr>
        </p:nvSpPr>
        <p:spPr>
          <a:xfrm>
            <a:off x="4398435" y="1168499"/>
            <a:ext cx="7303373" cy="669925"/>
          </a:xfrm>
        </p:spPr>
        <p:txBody>
          <a:bodyPr/>
          <a:lstStyle>
            <a:lvl1pPr>
              <a:defRPr b="1"/>
            </a:lvl1pPr>
          </a:lstStyle>
          <a:p>
            <a:pPr lvl="0"/>
            <a:r>
              <a:rPr lang="en-US"/>
              <a:t>Click to edit Master text styles</a:t>
            </a:r>
          </a:p>
        </p:txBody>
      </p:sp>
    </p:spTree>
    <p:extLst>
      <p:ext uri="{BB962C8B-B14F-4D97-AF65-F5344CB8AC3E}">
        <p14:creationId xmlns:p14="http://schemas.microsoft.com/office/powerpoint/2010/main" val="2859430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and Single Image Left">
    <p:spTree>
      <p:nvGrpSpPr>
        <p:cNvPr id="1" name=""/>
        <p:cNvGrpSpPr/>
        <p:nvPr/>
      </p:nvGrpSpPr>
      <p:grpSpPr>
        <a:xfrm>
          <a:off x="0" y="0"/>
          <a:ext cx="0" cy="0"/>
          <a:chOff x="0" y="0"/>
          <a:chExt cx="0" cy="0"/>
        </a:xfrm>
      </p:grpSpPr>
      <p:sp>
        <p:nvSpPr>
          <p:cNvPr id="17" name="Picture Placeholder 16"/>
          <p:cNvSpPr>
            <a:spLocks noGrp="1"/>
          </p:cNvSpPr>
          <p:nvPr>
            <p:ph type="pic" sz="quarter" idx="10" hasCustomPrompt="1"/>
          </p:nvPr>
        </p:nvSpPr>
        <p:spPr>
          <a:xfrm>
            <a:off x="0" y="0"/>
            <a:ext cx="4617600" cy="6260400"/>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Insert Your Image Here (360x660px)</a:t>
            </a:r>
          </a:p>
        </p:txBody>
      </p:sp>
      <p:sp>
        <p:nvSpPr>
          <p:cNvPr id="19" name="Text Placeholder 18"/>
          <p:cNvSpPr>
            <a:spLocks noGrp="1"/>
          </p:cNvSpPr>
          <p:nvPr>
            <p:ph type="body" sz="quarter" idx="11" hasCustomPrompt="1"/>
          </p:nvPr>
        </p:nvSpPr>
        <p:spPr>
          <a:xfrm>
            <a:off x="4617605" y="1051026"/>
            <a:ext cx="7574399" cy="3868935"/>
          </a:xfrm>
          <a:prstGeom prst="rect">
            <a:avLst/>
          </a:prstGeom>
        </p:spPr>
        <p:txBody>
          <a:bodyPr/>
          <a:lstStyle>
            <a:lvl1pPr marL="285750" indent="-285750">
              <a:buClr>
                <a:srgbClr val="78BE20"/>
              </a:buClr>
              <a:buFont typeface="Arial"/>
              <a:buChar cha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285750" indent="-285750">
              <a:buFont typeface="Arial"/>
              <a:buChar char="•"/>
            </a:pPr>
            <a:r>
              <a:rPr lang="en-US" dirty="0">
                <a:latin typeface="Arial"/>
                <a:cs typeface="Arial"/>
              </a:rPr>
              <a:t>Text / Bullet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Text / Bullet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Text / Bullet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Text / Bullet</a:t>
            </a:r>
          </a:p>
          <a:p>
            <a:pPr marL="285750" indent="-285750">
              <a:buFont typeface="Arial"/>
              <a:buChar char="•"/>
            </a:pPr>
            <a:endParaRPr lang="en-US" dirty="0">
              <a:latin typeface="Arial"/>
              <a:cs typeface="Arial"/>
            </a:endParaRPr>
          </a:p>
        </p:txBody>
      </p:sp>
      <p:sp>
        <p:nvSpPr>
          <p:cNvPr id="4" name="Text Placeholder 6"/>
          <p:cNvSpPr>
            <a:spLocks noGrp="1"/>
          </p:cNvSpPr>
          <p:nvPr>
            <p:ph type="body" sz="quarter" idx="12" hasCustomPrompt="1"/>
          </p:nvPr>
        </p:nvSpPr>
        <p:spPr>
          <a:xfrm>
            <a:off x="4617601" y="89183"/>
            <a:ext cx="7574400" cy="898047"/>
          </a:xfrm>
          <a:prstGeom prst="rect">
            <a:avLst/>
          </a:prstGeom>
        </p:spPr>
        <p:txBody>
          <a:bodyPr/>
          <a:lstStyle>
            <a:lvl1pPr marL="0" indent="0">
              <a:buNone/>
              <a:defRPr b="1" baseline="0">
                <a:latin typeface="Arial" panose="020B0604020202020204" pitchFamily="34" charset="0"/>
                <a:cs typeface="Arial" panose="020B0604020202020204" pitchFamily="34" charset="0"/>
              </a:defRPr>
            </a:lvl1pPr>
          </a:lstStyle>
          <a:p>
            <a:pPr lvl="0"/>
            <a:r>
              <a:rPr lang="en-GB" dirty="0"/>
              <a:t>Header</a:t>
            </a:r>
          </a:p>
        </p:txBody>
      </p:sp>
    </p:spTree>
    <p:extLst>
      <p:ext uri="{BB962C8B-B14F-4D97-AF65-F5344CB8AC3E}">
        <p14:creationId xmlns:p14="http://schemas.microsoft.com/office/powerpoint/2010/main" val="1426997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9348" y="4869160"/>
            <a:ext cx="10972800" cy="1143000"/>
          </a:xfrm>
        </p:spPr>
        <p:txBody>
          <a:bodyPr/>
          <a:lstStyle>
            <a:lvl1pPr algn="l">
              <a:defRPr b="1" cap="none" spc="0">
                <a:ln>
                  <a:noFill/>
                </a:ln>
                <a:solidFill>
                  <a:schemeClr val="bg1"/>
                </a:solidFill>
                <a:effectLst/>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7641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4D15-DF23-5F4F-B7CC-1505C0EE6C2A}"/>
              </a:ext>
            </a:extLst>
          </p:cNvPr>
          <p:cNvSpPr>
            <a:spLocks noGrp="1"/>
          </p:cNvSpPr>
          <p:nvPr>
            <p:ph type="title"/>
          </p:nvPr>
        </p:nvSpPr>
        <p:spPr>
          <a:xfrm>
            <a:off x="839788" y="365125"/>
            <a:ext cx="10515600" cy="607027"/>
          </a:xfrm>
        </p:spPr>
        <p:txBody>
          <a:bodyPr anchor="t"/>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6F8C8AAC-C3EB-004D-9A01-AFD0938E8AFE}"/>
              </a:ext>
            </a:extLst>
          </p:cNvPr>
          <p:cNvSpPr>
            <a:spLocks noGrp="1"/>
          </p:cNvSpPr>
          <p:nvPr>
            <p:ph type="body" idx="1"/>
          </p:nvPr>
        </p:nvSpPr>
        <p:spPr>
          <a:xfrm>
            <a:off x="839788" y="1171026"/>
            <a:ext cx="5157787" cy="823912"/>
          </a:xfrm>
          <a:prstGeom prst="rect">
            <a:avLst/>
          </a:prstGeom>
        </p:spPr>
        <p:txBody>
          <a:bodyPr anchor="t">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7FD3F6-A453-6248-AD3F-F494F5E95743}"/>
              </a:ext>
            </a:extLst>
          </p:cNvPr>
          <p:cNvSpPr>
            <a:spLocks noGrp="1"/>
          </p:cNvSpPr>
          <p:nvPr>
            <p:ph sz="half" idx="2"/>
          </p:nvPr>
        </p:nvSpPr>
        <p:spPr>
          <a:xfrm>
            <a:off x="839788" y="2245194"/>
            <a:ext cx="5157787" cy="3914973"/>
          </a:xfrm>
          <a:prstGeom prst="rect">
            <a:avLst/>
          </a:prstGeom>
        </p:spPr>
        <p:txBody>
          <a:bodyPr/>
          <a:lstStyle>
            <a:lvl1pPr marL="0" indent="0">
              <a:buNone/>
              <a:defRPr/>
            </a:lvl1pPr>
          </a:lstStyle>
          <a:p>
            <a:pPr lvl="0"/>
            <a:r>
              <a:rPr lang="en-US"/>
              <a:t>Edit Master text styles</a:t>
            </a:r>
          </a:p>
        </p:txBody>
      </p:sp>
      <p:sp>
        <p:nvSpPr>
          <p:cNvPr id="5" name="Text Placeholder 4">
            <a:extLst>
              <a:ext uri="{FF2B5EF4-FFF2-40B4-BE49-F238E27FC236}">
                <a16:creationId xmlns:a16="http://schemas.microsoft.com/office/drawing/2014/main" id="{A5D5045E-7E93-7D4A-81FA-16CF01B8E264}"/>
              </a:ext>
            </a:extLst>
          </p:cNvPr>
          <p:cNvSpPr>
            <a:spLocks noGrp="1"/>
          </p:cNvSpPr>
          <p:nvPr>
            <p:ph type="body" sz="quarter" idx="3"/>
          </p:nvPr>
        </p:nvSpPr>
        <p:spPr>
          <a:xfrm>
            <a:off x="6172200" y="1171026"/>
            <a:ext cx="5183188" cy="823912"/>
          </a:xfrm>
          <a:prstGeom prst="rect">
            <a:avLst/>
          </a:prstGeom>
        </p:spPr>
        <p:txBody>
          <a:bodyPr anchor="t">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FB9974-2BF5-0D45-BB4F-F74B6BD1FD6F}"/>
              </a:ext>
            </a:extLst>
          </p:cNvPr>
          <p:cNvSpPr>
            <a:spLocks noGrp="1"/>
          </p:cNvSpPr>
          <p:nvPr>
            <p:ph sz="quarter" idx="4"/>
          </p:nvPr>
        </p:nvSpPr>
        <p:spPr>
          <a:xfrm>
            <a:off x="6172200" y="2245194"/>
            <a:ext cx="5183188" cy="3914973"/>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138943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760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0584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B0320-A8F8-9145-9375-AD410D6926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4398964"/>
          </a:xfrm>
          <a:prstGeom prst="rect">
            <a:avLst/>
          </a:prstGeom>
        </p:spPr>
      </p:pic>
      <p:sp>
        <p:nvSpPr>
          <p:cNvPr id="21" name="Picture Placeholder 20">
            <a:extLst>
              <a:ext uri="{FF2B5EF4-FFF2-40B4-BE49-F238E27FC236}">
                <a16:creationId xmlns:a16="http://schemas.microsoft.com/office/drawing/2014/main" id="{90BC2ECB-A510-8446-ACC0-0E2D63A36D67}"/>
              </a:ext>
            </a:extLst>
          </p:cNvPr>
          <p:cNvSpPr>
            <a:spLocks noGrp="1"/>
          </p:cNvSpPr>
          <p:nvPr>
            <p:ph type="pic" sz="quarter" idx="10" hasCustomPrompt="1"/>
          </p:nvPr>
        </p:nvSpPr>
        <p:spPr>
          <a:xfrm>
            <a:off x="0" y="0"/>
            <a:ext cx="12191999" cy="4398964"/>
          </a:xfrm>
          <a:prstGeom prst="rect">
            <a:avLst/>
          </a:prstGeom>
        </p:spPr>
        <p:txBody>
          <a:bodyPr/>
          <a:lstStyle>
            <a:lvl1pPr>
              <a:defRPr>
                <a:solidFill>
                  <a:schemeClr val="tx1"/>
                </a:solidFill>
              </a:defRPr>
            </a:lvl1pPr>
          </a:lstStyle>
          <a:p>
            <a:r>
              <a:rPr lang="en-US" dirty="0"/>
              <a:t>Click icon to change image.</a:t>
            </a:r>
          </a:p>
        </p:txBody>
      </p:sp>
      <p:sp>
        <p:nvSpPr>
          <p:cNvPr id="7" name="Rectangle 6">
            <a:extLst>
              <a:ext uri="{FF2B5EF4-FFF2-40B4-BE49-F238E27FC236}">
                <a16:creationId xmlns:a16="http://schemas.microsoft.com/office/drawing/2014/main" id="{829CE29D-E029-464C-9EC0-2985BAD973D3}"/>
              </a:ext>
            </a:extLst>
          </p:cNvPr>
          <p:cNvSpPr/>
          <p:nvPr userDrawn="1"/>
        </p:nvSpPr>
        <p:spPr>
          <a:xfrm>
            <a:off x="0" y="4399280"/>
            <a:ext cx="12192000" cy="1889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DDAD466-6E3F-4E47-96FC-325392024892}"/>
              </a:ext>
            </a:extLst>
          </p:cNvPr>
          <p:cNvSpPr>
            <a:spLocks noGrp="1"/>
          </p:cNvSpPr>
          <p:nvPr>
            <p:ph type="subTitle" idx="1"/>
          </p:nvPr>
        </p:nvSpPr>
        <p:spPr>
          <a:xfrm>
            <a:off x="0" y="4663111"/>
            <a:ext cx="12192000" cy="320061"/>
          </a:xfrm>
          <a:prstGeom prst="rect">
            <a:avLst/>
          </a:prstGeom>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66184FDE-357D-E74A-A066-D57E2FC7DF36}"/>
              </a:ext>
            </a:extLst>
          </p:cNvPr>
          <p:cNvSpPr>
            <a:spLocks noGrp="1"/>
          </p:cNvSpPr>
          <p:nvPr>
            <p:ph type="ctrTitle"/>
          </p:nvPr>
        </p:nvSpPr>
        <p:spPr>
          <a:xfrm>
            <a:off x="0" y="2339163"/>
            <a:ext cx="12192000" cy="2059800"/>
          </a:xfr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tIns="180000" bIns="180000" anchor="b">
            <a:normAutofit/>
          </a:bodyPr>
          <a:lstStyle>
            <a:lvl1pPr algn="ctr">
              <a:defRPr sz="5400" b="1" i="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360AB326-8565-F149-8EDB-A7DDAFE110EE}"/>
              </a:ext>
            </a:extLst>
          </p:cNvPr>
          <p:cNvSpPr>
            <a:spLocks noGrp="1"/>
          </p:cNvSpPr>
          <p:nvPr>
            <p:ph type="body" sz="quarter" idx="11" hasCustomPrompt="1"/>
          </p:nvPr>
        </p:nvSpPr>
        <p:spPr>
          <a:xfrm>
            <a:off x="0" y="5309055"/>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dirty="0"/>
              <a:t>Data collected by (names of contributors and production team)</a:t>
            </a:r>
          </a:p>
        </p:txBody>
      </p:sp>
      <p:sp>
        <p:nvSpPr>
          <p:cNvPr id="17" name="Text Placeholder 8">
            <a:extLst>
              <a:ext uri="{FF2B5EF4-FFF2-40B4-BE49-F238E27FC236}">
                <a16:creationId xmlns:a16="http://schemas.microsoft.com/office/drawing/2014/main" id="{D7FCC715-0815-0D47-A9CA-D57DAC96051D}"/>
              </a:ext>
            </a:extLst>
          </p:cNvPr>
          <p:cNvSpPr>
            <a:spLocks noGrp="1"/>
          </p:cNvSpPr>
          <p:nvPr>
            <p:ph type="body" sz="quarter" idx="12" hasCustomPrompt="1"/>
          </p:nvPr>
        </p:nvSpPr>
        <p:spPr>
          <a:xfrm>
            <a:off x="0" y="5629116"/>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dirty="0"/>
              <a:t>Analysis and Compilation by (names of contributors)</a:t>
            </a:r>
          </a:p>
        </p:txBody>
      </p:sp>
      <p:sp>
        <p:nvSpPr>
          <p:cNvPr id="18" name="Text Placeholder 8">
            <a:extLst>
              <a:ext uri="{FF2B5EF4-FFF2-40B4-BE49-F238E27FC236}">
                <a16:creationId xmlns:a16="http://schemas.microsoft.com/office/drawing/2014/main" id="{A053E51A-6C17-8F4E-9F26-B9E529C42CEC}"/>
              </a:ext>
            </a:extLst>
          </p:cNvPr>
          <p:cNvSpPr>
            <a:spLocks noGrp="1"/>
          </p:cNvSpPr>
          <p:nvPr>
            <p:ph type="body" sz="quarter" idx="13" hasCustomPrompt="1"/>
          </p:nvPr>
        </p:nvSpPr>
        <p:spPr>
          <a:xfrm>
            <a:off x="-1" y="5949177"/>
            <a:ext cx="12192000" cy="293688"/>
          </a:xfrm>
        </p:spPr>
        <p:txBody>
          <a:bodyPr>
            <a:noAutofit/>
          </a:bodyPr>
          <a:lstStyle>
            <a:lvl1pPr marL="0" indent="0" algn="ctr">
              <a:buNone/>
              <a:defRPr sz="1600">
                <a:solidFill>
                  <a:schemeClr val="bg1"/>
                </a:solidFill>
              </a:defRPr>
            </a:lvl1pPr>
            <a:lvl2pPr>
              <a:defRPr sz="1600"/>
            </a:lvl2pPr>
            <a:lvl3pPr>
              <a:defRPr sz="1600"/>
            </a:lvl3pPr>
            <a:lvl4pPr>
              <a:defRPr sz="1600"/>
            </a:lvl4pPr>
            <a:lvl5pPr>
              <a:defRPr sz="1600"/>
            </a:lvl5pPr>
          </a:lstStyle>
          <a:p>
            <a:r>
              <a:rPr lang="en-US" sz="1600" dirty="0"/>
              <a:t>Presenters name, date, event</a:t>
            </a:r>
          </a:p>
        </p:txBody>
      </p:sp>
    </p:spTree>
    <p:extLst>
      <p:ext uri="{BB962C8B-B14F-4D97-AF65-F5344CB8AC3E}">
        <p14:creationId xmlns:p14="http://schemas.microsoft.com/office/powerpoint/2010/main" val="3210201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DA71-6A31-9A4C-801C-C24FEAF0E084}"/>
              </a:ext>
            </a:extLst>
          </p:cNvPr>
          <p:cNvSpPr>
            <a:spLocks noGrp="1"/>
          </p:cNvSpPr>
          <p:nvPr>
            <p:ph type="title"/>
          </p:nvPr>
        </p:nvSpPr>
        <p:spPr/>
        <p:txBody>
          <a:bodyPr anchor="t"/>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A516CE-A908-7145-9BA4-B12343FB0C21}"/>
              </a:ext>
            </a:extLst>
          </p:cNvPr>
          <p:cNvSpPr>
            <a:spLocks noGrp="1"/>
          </p:cNvSpPr>
          <p:nvPr>
            <p:ph idx="1"/>
          </p:nvPr>
        </p:nvSpPr>
        <p:spPr>
          <a:xfrm>
            <a:off x="838200" y="1825625"/>
            <a:ext cx="10515600" cy="4351338"/>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927237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0CD6-B7F2-2148-B868-7F9CCD093068}"/>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6820776-5DA2-6545-BCCB-47FF24C3CD69}"/>
              </a:ext>
            </a:extLst>
          </p:cNvPr>
          <p:cNvSpPr>
            <a:spLocks noGrp="1"/>
          </p:cNvSpPr>
          <p:nvPr>
            <p:ph sz="half" idx="1"/>
          </p:nvPr>
        </p:nvSpPr>
        <p:spPr>
          <a:xfrm>
            <a:off x="838200" y="1825625"/>
            <a:ext cx="5181600" cy="4351338"/>
          </a:xfrm>
          <a:prstGeom prst="rect">
            <a:avLst/>
          </a:prstGeom>
        </p:spPr>
        <p:txBody>
          <a:bodyPr/>
          <a:lstStyle>
            <a:lvl2pPr>
              <a:buFont typeface="Arial" panose="020B0604020202020204" pitchFamily="34" charset="0"/>
              <a:buNone/>
              <a:defRPr/>
            </a:lvl2pPr>
          </a:lstStyle>
          <a:p>
            <a:pPr lvl="0"/>
            <a:r>
              <a:rPr lang="en-US"/>
              <a:t>Edit Master text styles</a:t>
            </a:r>
          </a:p>
          <a:p>
            <a:pPr lvl="1"/>
            <a:r>
              <a:rPr lang="en-US"/>
              <a:t>Second level</a:t>
            </a:r>
          </a:p>
        </p:txBody>
      </p:sp>
      <p:sp>
        <p:nvSpPr>
          <p:cNvPr id="4" name="Content Placeholder 3">
            <a:extLst>
              <a:ext uri="{FF2B5EF4-FFF2-40B4-BE49-F238E27FC236}">
                <a16:creationId xmlns:a16="http://schemas.microsoft.com/office/drawing/2014/main" id="{7EEFF140-70F0-A640-9422-87D938AF0149}"/>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1148455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4D15-DF23-5F4F-B7CC-1505C0EE6C2A}"/>
              </a:ext>
            </a:extLst>
          </p:cNvPr>
          <p:cNvSpPr>
            <a:spLocks noGrp="1"/>
          </p:cNvSpPr>
          <p:nvPr>
            <p:ph type="title"/>
          </p:nvPr>
        </p:nvSpPr>
        <p:spPr>
          <a:xfrm>
            <a:off x="839788" y="365125"/>
            <a:ext cx="10515600" cy="607027"/>
          </a:xfrm>
        </p:spPr>
        <p:txBody>
          <a:bodyPr anchor="t"/>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F8C8AAC-C3EB-004D-9A01-AFD0938E8AFE}"/>
              </a:ext>
            </a:extLst>
          </p:cNvPr>
          <p:cNvSpPr>
            <a:spLocks noGrp="1"/>
          </p:cNvSpPr>
          <p:nvPr>
            <p:ph type="body" idx="1"/>
          </p:nvPr>
        </p:nvSpPr>
        <p:spPr>
          <a:xfrm>
            <a:off x="839788" y="1171026"/>
            <a:ext cx="5157787" cy="823912"/>
          </a:xfrm>
          <a:prstGeom prst="rect">
            <a:avLst/>
          </a:prstGeom>
        </p:spPr>
        <p:txBody>
          <a:bodyPr anchor="t">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7FD3F6-A453-6248-AD3F-F494F5E95743}"/>
              </a:ext>
            </a:extLst>
          </p:cNvPr>
          <p:cNvSpPr>
            <a:spLocks noGrp="1"/>
          </p:cNvSpPr>
          <p:nvPr>
            <p:ph sz="half" idx="2"/>
          </p:nvPr>
        </p:nvSpPr>
        <p:spPr>
          <a:xfrm>
            <a:off x="839788" y="2245194"/>
            <a:ext cx="5157787" cy="3914973"/>
          </a:xfrm>
          <a:prstGeom prst="rect">
            <a:avLst/>
          </a:prstGeom>
        </p:spPr>
        <p:txBody>
          <a:bodyPr/>
          <a:lstStyle>
            <a:lvl1pPr marL="0" indent="0">
              <a:buNone/>
              <a:defRPr/>
            </a:lvl1pPr>
          </a:lstStyle>
          <a:p>
            <a:pPr lvl="0"/>
            <a:r>
              <a:rPr lang="en-US"/>
              <a:t>Edit Master text styles</a:t>
            </a:r>
          </a:p>
        </p:txBody>
      </p:sp>
      <p:sp>
        <p:nvSpPr>
          <p:cNvPr id="5" name="Text Placeholder 4">
            <a:extLst>
              <a:ext uri="{FF2B5EF4-FFF2-40B4-BE49-F238E27FC236}">
                <a16:creationId xmlns:a16="http://schemas.microsoft.com/office/drawing/2014/main" id="{A5D5045E-7E93-7D4A-81FA-16CF01B8E264}"/>
              </a:ext>
            </a:extLst>
          </p:cNvPr>
          <p:cNvSpPr>
            <a:spLocks noGrp="1"/>
          </p:cNvSpPr>
          <p:nvPr>
            <p:ph type="body" sz="quarter" idx="3"/>
          </p:nvPr>
        </p:nvSpPr>
        <p:spPr>
          <a:xfrm>
            <a:off x="6172200" y="1171026"/>
            <a:ext cx="5183188" cy="823912"/>
          </a:xfrm>
          <a:prstGeom prst="rect">
            <a:avLst/>
          </a:prstGeom>
        </p:spPr>
        <p:txBody>
          <a:bodyPr anchor="t">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FB9974-2BF5-0D45-BB4F-F74B6BD1FD6F}"/>
              </a:ext>
            </a:extLst>
          </p:cNvPr>
          <p:cNvSpPr>
            <a:spLocks noGrp="1"/>
          </p:cNvSpPr>
          <p:nvPr>
            <p:ph sz="quarter" idx="4"/>
          </p:nvPr>
        </p:nvSpPr>
        <p:spPr>
          <a:xfrm>
            <a:off x="6172200" y="2245194"/>
            <a:ext cx="5183188" cy="3914973"/>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856105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941DA-9D2C-F348-AB72-11721D1116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262313" cy="6288506"/>
          </a:xfrm>
          <a:prstGeom prst="rect">
            <a:avLst/>
          </a:prstGeom>
        </p:spPr>
      </p:pic>
      <p:sp>
        <p:nvSpPr>
          <p:cNvPr id="2" name="Title 1">
            <a:extLst>
              <a:ext uri="{FF2B5EF4-FFF2-40B4-BE49-F238E27FC236}">
                <a16:creationId xmlns:a16="http://schemas.microsoft.com/office/drawing/2014/main" id="{47FA996B-9C18-B94F-A8B9-02C7CF57A908}"/>
              </a:ext>
            </a:extLst>
          </p:cNvPr>
          <p:cNvSpPr>
            <a:spLocks noGrp="1"/>
          </p:cNvSpPr>
          <p:nvPr>
            <p:ph type="title"/>
          </p:nvPr>
        </p:nvSpPr>
        <p:spPr>
          <a:xfrm>
            <a:off x="3581811" y="365125"/>
            <a:ext cx="7771989" cy="1325563"/>
          </a:xfrm>
        </p:spPr>
        <p:txBody>
          <a:bodyPr anchor="t">
            <a:normAutofit/>
          </a:bodyPr>
          <a:lstStyle>
            <a:lvl1pPr>
              <a:defRPr sz="44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E57877-53B4-1B47-89E6-BF5406710017}"/>
              </a:ext>
            </a:extLst>
          </p:cNvPr>
          <p:cNvSpPr>
            <a:spLocks noGrp="1"/>
          </p:cNvSpPr>
          <p:nvPr>
            <p:ph idx="1"/>
          </p:nvPr>
        </p:nvSpPr>
        <p:spPr>
          <a:xfrm>
            <a:off x="3581400" y="1825625"/>
            <a:ext cx="7771990" cy="4351338"/>
          </a:xfrm>
          <a:prstGeom prst="rect">
            <a:avLst/>
          </a:prstGeom>
        </p:spPr>
        <p:txBody>
          <a:bodyPr/>
          <a:lstStyle>
            <a:lvl1pPr marL="0" indent="0">
              <a:buClr>
                <a:schemeClr val="tx2"/>
              </a:buClr>
              <a:buNone/>
              <a:defRPr sz="2800"/>
            </a:lvl1pPr>
            <a:lvl2pPr marL="685800" indent="-228600">
              <a:buClr>
                <a:schemeClr val="tx2"/>
              </a:buClr>
              <a:buFont typeface="System Font"/>
              <a:buChar char="-"/>
              <a:defRPr sz="2400"/>
            </a:lvl2pPr>
            <a:lvl3pPr marL="1143000" indent="-228600">
              <a:buClr>
                <a:schemeClr val="tx2"/>
              </a:buClr>
              <a:buFont typeface="System Font"/>
              <a:buChar char="-"/>
              <a:defRPr sz="2000"/>
            </a:lvl3pPr>
            <a:lvl4pPr marL="1600200" indent="-228600">
              <a:buClr>
                <a:schemeClr val="tx2"/>
              </a:buClr>
              <a:buFont typeface="System Font"/>
              <a:buChar char="-"/>
              <a:defRPr sz="1800"/>
            </a:lvl4pPr>
            <a:lvl5pPr marL="2057400" indent="-228600">
              <a:buClr>
                <a:schemeClr val="tx2"/>
              </a:buClr>
              <a:buFont typeface="System Font"/>
              <a:buChar char="-"/>
              <a:defRPr sz="18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54E265F6-8EFB-AB4E-9ACE-3DD2CC4BC777}"/>
              </a:ext>
            </a:extLst>
          </p:cNvPr>
          <p:cNvSpPr>
            <a:spLocks noGrp="1"/>
          </p:cNvSpPr>
          <p:nvPr>
            <p:ph type="pic" sz="quarter" idx="10"/>
          </p:nvPr>
        </p:nvSpPr>
        <p:spPr>
          <a:xfrm>
            <a:off x="0" y="0"/>
            <a:ext cx="3262313" cy="6288505"/>
          </a:xfrm>
          <a:prstGeom prst="rect">
            <a:avLst/>
          </a:prstGeom>
        </p:spPr>
        <p:txBody>
          <a:bodyPr/>
          <a:lstStyle/>
          <a:p>
            <a:r>
              <a:rPr lang="en-US"/>
              <a:t>Click icon to add picture</a:t>
            </a:r>
          </a:p>
        </p:txBody>
      </p:sp>
    </p:spTree>
    <p:extLst>
      <p:ext uri="{BB962C8B-B14F-4D97-AF65-F5344CB8AC3E}">
        <p14:creationId xmlns:p14="http://schemas.microsoft.com/office/powerpoint/2010/main" val="1106542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x content with ico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4B378C-0654-A141-A621-5A30419902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262313" cy="6288506"/>
          </a:xfrm>
          <a:prstGeom prst="rect">
            <a:avLst/>
          </a:prstGeom>
        </p:spPr>
      </p:pic>
      <p:sp>
        <p:nvSpPr>
          <p:cNvPr id="2" name="Title 1">
            <a:extLst>
              <a:ext uri="{FF2B5EF4-FFF2-40B4-BE49-F238E27FC236}">
                <a16:creationId xmlns:a16="http://schemas.microsoft.com/office/drawing/2014/main" id="{47FA996B-9C18-B94F-A8B9-02C7CF57A908}"/>
              </a:ext>
            </a:extLst>
          </p:cNvPr>
          <p:cNvSpPr>
            <a:spLocks noGrp="1"/>
          </p:cNvSpPr>
          <p:nvPr>
            <p:ph type="title"/>
          </p:nvPr>
        </p:nvSpPr>
        <p:spPr>
          <a:xfrm>
            <a:off x="3581811" y="365125"/>
            <a:ext cx="7771989" cy="1325563"/>
          </a:xfrm>
        </p:spPr>
        <p:txBody>
          <a:bodyPr anchor="t">
            <a:normAutofit/>
          </a:bodyPr>
          <a:lstStyle>
            <a:lvl1pPr>
              <a:defRPr sz="4400" b="1"/>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4E265F6-8EFB-AB4E-9ACE-3DD2CC4BC777}"/>
              </a:ext>
            </a:extLst>
          </p:cNvPr>
          <p:cNvSpPr>
            <a:spLocks noGrp="1"/>
          </p:cNvSpPr>
          <p:nvPr>
            <p:ph type="pic" sz="quarter" idx="10"/>
          </p:nvPr>
        </p:nvSpPr>
        <p:spPr>
          <a:xfrm>
            <a:off x="0" y="0"/>
            <a:ext cx="3262313" cy="6288505"/>
          </a:xfrm>
          <a:prstGeom prst="rect">
            <a:avLst/>
          </a:prstGeom>
        </p:spPr>
        <p:txBody>
          <a:bodyPr/>
          <a:lstStyle/>
          <a:p>
            <a:r>
              <a:rPr lang="en-US"/>
              <a:t>Click icon to add picture</a:t>
            </a:r>
          </a:p>
        </p:txBody>
      </p:sp>
      <p:sp>
        <p:nvSpPr>
          <p:cNvPr id="5" name="Text Placeholder 4">
            <a:extLst>
              <a:ext uri="{FF2B5EF4-FFF2-40B4-BE49-F238E27FC236}">
                <a16:creationId xmlns:a16="http://schemas.microsoft.com/office/drawing/2014/main" id="{8AA69A3E-E127-3A42-A8C5-BB409E99A83B}"/>
              </a:ext>
            </a:extLst>
          </p:cNvPr>
          <p:cNvSpPr>
            <a:spLocks noGrp="1"/>
          </p:cNvSpPr>
          <p:nvPr>
            <p:ph type="body" sz="quarter" idx="11"/>
          </p:nvPr>
        </p:nvSpPr>
        <p:spPr>
          <a:xfrm>
            <a:off x="4940011" y="2192408"/>
            <a:ext cx="6413789" cy="436130"/>
          </a:xfrm>
        </p:spPr>
        <p:txBody>
          <a:bodyPr/>
          <a:lstStyle>
            <a:lvl1pPr marL="0" indent="0">
              <a:buNone/>
              <a:defRPr/>
            </a:lvl1pPr>
          </a:lstStyle>
          <a:p>
            <a:pPr lvl="0"/>
            <a:r>
              <a:rPr lang="en-US"/>
              <a:t>Edit Master text styles</a:t>
            </a:r>
          </a:p>
        </p:txBody>
      </p:sp>
      <p:sp>
        <p:nvSpPr>
          <p:cNvPr id="8" name="Picture Placeholder 7">
            <a:extLst>
              <a:ext uri="{FF2B5EF4-FFF2-40B4-BE49-F238E27FC236}">
                <a16:creationId xmlns:a16="http://schemas.microsoft.com/office/drawing/2014/main" id="{9E4508A7-6A0B-074D-AE23-83356EA1CCE1}"/>
              </a:ext>
            </a:extLst>
          </p:cNvPr>
          <p:cNvSpPr>
            <a:spLocks noGrp="1"/>
          </p:cNvSpPr>
          <p:nvPr>
            <p:ph type="pic" sz="quarter" idx="12" hasCustomPrompt="1"/>
          </p:nvPr>
        </p:nvSpPr>
        <p:spPr>
          <a:xfrm>
            <a:off x="3581400" y="1890712"/>
            <a:ext cx="1039524" cy="1039523"/>
          </a:xfrm>
        </p:spPr>
        <p:txBody>
          <a:bodyPr/>
          <a:lstStyle>
            <a:lvl1pPr marL="0" indent="0">
              <a:buNone/>
              <a:defRPr/>
            </a:lvl1pPr>
          </a:lstStyle>
          <a:p>
            <a:r>
              <a:rPr lang="en-US" dirty="0"/>
              <a:t>icon</a:t>
            </a:r>
          </a:p>
        </p:txBody>
      </p:sp>
      <p:sp>
        <p:nvSpPr>
          <p:cNvPr id="10" name="Picture Placeholder 7">
            <a:extLst>
              <a:ext uri="{FF2B5EF4-FFF2-40B4-BE49-F238E27FC236}">
                <a16:creationId xmlns:a16="http://schemas.microsoft.com/office/drawing/2014/main" id="{439AC4B0-311F-1143-B603-DABEABCACD04}"/>
              </a:ext>
            </a:extLst>
          </p:cNvPr>
          <p:cNvSpPr>
            <a:spLocks noGrp="1"/>
          </p:cNvSpPr>
          <p:nvPr>
            <p:ph type="pic" sz="quarter" idx="13" hasCustomPrompt="1"/>
          </p:nvPr>
        </p:nvSpPr>
        <p:spPr>
          <a:xfrm>
            <a:off x="3581400" y="3366221"/>
            <a:ext cx="1039524" cy="1039523"/>
          </a:xfrm>
        </p:spPr>
        <p:txBody>
          <a:bodyPr/>
          <a:lstStyle>
            <a:lvl1pPr marL="0" indent="0">
              <a:buNone/>
              <a:defRPr/>
            </a:lvl1pPr>
          </a:lstStyle>
          <a:p>
            <a:r>
              <a:rPr lang="en-US" dirty="0"/>
              <a:t>icon</a:t>
            </a:r>
          </a:p>
        </p:txBody>
      </p:sp>
      <p:sp>
        <p:nvSpPr>
          <p:cNvPr id="13" name="Text Placeholder 4">
            <a:extLst>
              <a:ext uri="{FF2B5EF4-FFF2-40B4-BE49-F238E27FC236}">
                <a16:creationId xmlns:a16="http://schemas.microsoft.com/office/drawing/2014/main" id="{B3D6557C-0EBD-384B-BEBD-738BE059268D}"/>
              </a:ext>
            </a:extLst>
          </p:cNvPr>
          <p:cNvSpPr>
            <a:spLocks noGrp="1"/>
          </p:cNvSpPr>
          <p:nvPr>
            <p:ph type="body" sz="quarter" idx="14"/>
          </p:nvPr>
        </p:nvSpPr>
        <p:spPr>
          <a:xfrm>
            <a:off x="4940011" y="3667917"/>
            <a:ext cx="6413789" cy="436130"/>
          </a:xfrm>
        </p:spPr>
        <p:txBody>
          <a:bodyPr/>
          <a:lstStyle>
            <a:lvl1pPr marL="0" indent="0">
              <a:buNone/>
              <a:defRPr/>
            </a:lvl1pPr>
          </a:lstStyle>
          <a:p>
            <a:pPr lvl="0"/>
            <a:r>
              <a:rPr lang="en-US"/>
              <a:t>Edit Master text styles</a:t>
            </a:r>
          </a:p>
        </p:txBody>
      </p:sp>
      <p:sp>
        <p:nvSpPr>
          <p:cNvPr id="14" name="Picture Placeholder 7">
            <a:extLst>
              <a:ext uri="{FF2B5EF4-FFF2-40B4-BE49-F238E27FC236}">
                <a16:creationId xmlns:a16="http://schemas.microsoft.com/office/drawing/2014/main" id="{75D51898-C867-D44F-BCEC-1A6B39AF3255}"/>
              </a:ext>
            </a:extLst>
          </p:cNvPr>
          <p:cNvSpPr>
            <a:spLocks noGrp="1"/>
          </p:cNvSpPr>
          <p:nvPr>
            <p:ph type="pic" sz="quarter" idx="15" hasCustomPrompt="1"/>
          </p:nvPr>
        </p:nvSpPr>
        <p:spPr>
          <a:xfrm>
            <a:off x="3581400" y="4841730"/>
            <a:ext cx="1039524" cy="1039523"/>
          </a:xfrm>
        </p:spPr>
        <p:txBody>
          <a:bodyPr/>
          <a:lstStyle>
            <a:lvl1pPr marL="0" indent="0">
              <a:buNone/>
              <a:defRPr/>
            </a:lvl1pPr>
          </a:lstStyle>
          <a:p>
            <a:r>
              <a:rPr lang="en-US" dirty="0"/>
              <a:t>icon</a:t>
            </a:r>
          </a:p>
        </p:txBody>
      </p:sp>
      <p:sp>
        <p:nvSpPr>
          <p:cNvPr id="15" name="Text Placeholder 4">
            <a:extLst>
              <a:ext uri="{FF2B5EF4-FFF2-40B4-BE49-F238E27FC236}">
                <a16:creationId xmlns:a16="http://schemas.microsoft.com/office/drawing/2014/main" id="{042D2E1A-3AC7-9C48-BB7B-452D6F971D2E}"/>
              </a:ext>
            </a:extLst>
          </p:cNvPr>
          <p:cNvSpPr>
            <a:spLocks noGrp="1"/>
          </p:cNvSpPr>
          <p:nvPr>
            <p:ph type="body" sz="quarter" idx="16"/>
          </p:nvPr>
        </p:nvSpPr>
        <p:spPr>
          <a:xfrm>
            <a:off x="4940011" y="5143426"/>
            <a:ext cx="6413789" cy="43613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673821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picture with text - lef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AA2C49-F5A0-7943-B5E0-5BF7916D07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7" cy="6289675"/>
          </a:xfrm>
          <a:gradFill>
            <a:gsLst>
              <a:gs pos="0">
                <a:schemeClr val="tx1">
                  <a:alpha val="65000"/>
                </a:schemeClr>
              </a:gs>
              <a:gs pos="71000">
                <a:srgbClr val="000000">
                  <a:alpha val="30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5" name="Content Placeholder 2">
            <a:extLst>
              <a:ext uri="{FF2B5EF4-FFF2-40B4-BE49-F238E27FC236}">
                <a16:creationId xmlns:a16="http://schemas.microsoft.com/office/drawing/2014/main" id="{1FC49F0A-B592-F84D-8FC6-E14D537221DA}"/>
              </a:ext>
            </a:extLst>
          </p:cNvPr>
          <p:cNvSpPr>
            <a:spLocks noGrp="1"/>
          </p:cNvSpPr>
          <p:nvPr>
            <p:ph idx="1"/>
          </p:nvPr>
        </p:nvSpPr>
        <p:spPr>
          <a:xfrm>
            <a:off x="838200" y="1825625"/>
            <a:ext cx="5031827" cy="435133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stStyle>
          <a:p>
            <a:pPr lvl="0"/>
            <a:r>
              <a:rPr lang="en-US"/>
              <a:t>Edit Master text styles</a:t>
            </a:r>
          </a:p>
          <a:p>
            <a:pPr lvl="1"/>
            <a:r>
              <a:rPr lang="en-US"/>
              <a:t>Second level</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838200" y="365125"/>
            <a:ext cx="5031827" cy="1325563"/>
          </a:xfrm>
        </p:spPr>
        <p:txBody>
          <a:bodyPr anchor="t"/>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131372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picture with text - rig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4B4EB-8AF2-AB49-8EE9-71605A8780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5" name="Content Placeholder 2">
            <a:extLst>
              <a:ext uri="{FF2B5EF4-FFF2-40B4-BE49-F238E27FC236}">
                <a16:creationId xmlns:a16="http://schemas.microsoft.com/office/drawing/2014/main" id="{1FC49F0A-B592-F84D-8FC6-E14D537221DA}"/>
              </a:ext>
            </a:extLst>
          </p:cNvPr>
          <p:cNvSpPr>
            <a:spLocks noGrp="1"/>
          </p:cNvSpPr>
          <p:nvPr>
            <p:ph idx="1"/>
          </p:nvPr>
        </p:nvSpPr>
        <p:spPr>
          <a:xfrm>
            <a:off x="6321973" y="1825625"/>
            <a:ext cx="5031827" cy="435133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stStyle>
          <a:p>
            <a:pPr lvl="0"/>
            <a:r>
              <a:rPr lang="en-US"/>
              <a:t>Edit Master text styles</a:t>
            </a:r>
          </a:p>
          <a:p>
            <a:pPr lvl="1"/>
            <a:r>
              <a:rPr lang="en-US"/>
              <a:t>Second level</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6321973" y="365125"/>
            <a:ext cx="5031827" cy="1325563"/>
          </a:xfrm>
        </p:spPr>
        <p:txBody>
          <a:bodyPr anchor="t"/>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2479022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941DA-9D2C-F348-AB72-11721D1116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262313" cy="6288506"/>
          </a:xfrm>
          <a:prstGeom prst="rect">
            <a:avLst/>
          </a:prstGeom>
        </p:spPr>
      </p:pic>
      <p:sp>
        <p:nvSpPr>
          <p:cNvPr id="2" name="Title 1">
            <a:extLst>
              <a:ext uri="{FF2B5EF4-FFF2-40B4-BE49-F238E27FC236}">
                <a16:creationId xmlns:a16="http://schemas.microsoft.com/office/drawing/2014/main" id="{47FA996B-9C18-B94F-A8B9-02C7CF57A908}"/>
              </a:ext>
            </a:extLst>
          </p:cNvPr>
          <p:cNvSpPr>
            <a:spLocks noGrp="1"/>
          </p:cNvSpPr>
          <p:nvPr>
            <p:ph type="title"/>
          </p:nvPr>
        </p:nvSpPr>
        <p:spPr>
          <a:xfrm>
            <a:off x="3581811" y="365125"/>
            <a:ext cx="7771989" cy="1325563"/>
          </a:xfrm>
        </p:spPr>
        <p:txBody>
          <a:bodyPr anchor="t">
            <a:normAutofit/>
          </a:bodyPr>
          <a:lstStyle>
            <a:lvl1pPr>
              <a:defRPr sz="4400" b="1"/>
            </a:lvl1pPr>
          </a:lstStyle>
          <a:p>
            <a:r>
              <a:rPr lang="en-US"/>
              <a:t>Click to edit Master title style</a:t>
            </a:r>
          </a:p>
        </p:txBody>
      </p:sp>
      <p:sp>
        <p:nvSpPr>
          <p:cNvPr id="3" name="Content Placeholder 2">
            <a:extLst>
              <a:ext uri="{FF2B5EF4-FFF2-40B4-BE49-F238E27FC236}">
                <a16:creationId xmlns:a16="http://schemas.microsoft.com/office/drawing/2014/main" id="{6DE57877-53B4-1B47-89E6-BF5406710017}"/>
              </a:ext>
            </a:extLst>
          </p:cNvPr>
          <p:cNvSpPr>
            <a:spLocks noGrp="1"/>
          </p:cNvSpPr>
          <p:nvPr>
            <p:ph idx="1"/>
          </p:nvPr>
        </p:nvSpPr>
        <p:spPr>
          <a:xfrm>
            <a:off x="3581400" y="1825625"/>
            <a:ext cx="7771990" cy="4351338"/>
          </a:xfrm>
          <a:prstGeom prst="rect">
            <a:avLst/>
          </a:prstGeom>
        </p:spPr>
        <p:txBody>
          <a:bodyPr/>
          <a:lstStyle>
            <a:lvl1pPr marL="0" indent="0">
              <a:buClr>
                <a:schemeClr val="tx2"/>
              </a:buClr>
              <a:buNone/>
              <a:defRPr sz="2800"/>
            </a:lvl1pPr>
            <a:lvl2pPr marL="685800" indent="-228600">
              <a:buClr>
                <a:schemeClr val="tx2"/>
              </a:buClr>
              <a:buFont typeface="System Font"/>
              <a:buChar char="-"/>
              <a:defRPr sz="2400"/>
            </a:lvl2pPr>
            <a:lvl3pPr marL="1143000" indent="-228600">
              <a:buClr>
                <a:schemeClr val="tx2"/>
              </a:buClr>
              <a:buFont typeface="System Font"/>
              <a:buChar char="-"/>
              <a:defRPr sz="2000"/>
            </a:lvl3pPr>
            <a:lvl4pPr marL="1600200" indent="-228600">
              <a:buClr>
                <a:schemeClr val="tx2"/>
              </a:buClr>
              <a:buFont typeface="System Font"/>
              <a:buChar char="-"/>
              <a:defRPr sz="1800"/>
            </a:lvl4pPr>
            <a:lvl5pPr marL="2057400" indent="-228600">
              <a:buClr>
                <a:schemeClr val="tx2"/>
              </a:buClr>
              <a:buFont typeface="System Font"/>
              <a:buChar char="-"/>
              <a:defRPr sz="1800"/>
            </a:lvl5pPr>
            <a:lvl6pPr>
              <a:defRPr sz="2000"/>
            </a:lvl6pPr>
            <a:lvl7pPr>
              <a:defRPr sz="2000"/>
            </a:lvl7pPr>
            <a:lvl8pPr>
              <a:defRPr sz="2000"/>
            </a:lvl8pPr>
            <a:lvl9pPr>
              <a:defRPr sz="2000"/>
            </a:lvl9pPr>
          </a:lstStyle>
          <a:p>
            <a:pPr lvl="0"/>
            <a:r>
              <a:rPr lang="en-US"/>
              <a:t>Edit Master text styles</a:t>
            </a:r>
          </a:p>
        </p:txBody>
      </p:sp>
      <p:sp>
        <p:nvSpPr>
          <p:cNvPr id="9" name="Picture Placeholder 8">
            <a:extLst>
              <a:ext uri="{FF2B5EF4-FFF2-40B4-BE49-F238E27FC236}">
                <a16:creationId xmlns:a16="http://schemas.microsoft.com/office/drawing/2014/main" id="{54E265F6-8EFB-AB4E-9ACE-3DD2CC4BC777}"/>
              </a:ext>
            </a:extLst>
          </p:cNvPr>
          <p:cNvSpPr>
            <a:spLocks noGrp="1"/>
          </p:cNvSpPr>
          <p:nvPr>
            <p:ph type="pic" sz="quarter" idx="10"/>
          </p:nvPr>
        </p:nvSpPr>
        <p:spPr>
          <a:xfrm>
            <a:off x="0" y="0"/>
            <a:ext cx="3262313" cy="6288505"/>
          </a:xfrm>
          <a:prstGeom prst="rect">
            <a:avLst/>
          </a:prstGeom>
        </p:spPr>
        <p:txBody>
          <a:bodyPr/>
          <a:lstStyle/>
          <a:p>
            <a:r>
              <a:rPr lang="en-US"/>
              <a:t>Click icon to add picture</a:t>
            </a:r>
          </a:p>
        </p:txBody>
      </p:sp>
    </p:spTree>
    <p:extLst>
      <p:ext uri="{BB962C8B-B14F-4D97-AF65-F5344CB8AC3E}">
        <p14:creationId xmlns:p14="http://schemas.microsoft.com/office/powerpoint/2010/main" val="124736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_icon_with_text">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362CB2-1266-1644-8153-D179FC635E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
        <p:nvSpPr>
          <p:cNvPr id="11" name="Text Placeholder 16">
            <a:extLst>
              <a:ext uri="{FF2B5EF4-FFF2-40B4-BE49-F238E27FC236}">
                <a16:creationId xmlns:a16="http://schemas.microsoft.com/office/drawing/2014/main" id="{12393D6D-E513-6346-A36F-E093BCB9F90D}"/>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12" name="Title 1">
            <a:extLst>
              <a:ext uri="{FF2B5EF4-FFF2-40B4-BE49-F238E27FC236}">
                <a16:creationId xmlns:a16="http://schemas.microsoft.com/office/drawing/2014/main" id="{0AE83C9B-57DC-994F-AADB-7A19BDBFC8FE}"/>
              </a:ext>
            </a:extLst>
          </p:cNvPr>
          <p:cNvSpPr>
            <a:spLocks noGrp="1"/>
          </p:cNvSpPr>
          <p:nvPr>
            <p:ph type="title"/>
          </p:nvPr>
        </p:nvSpPr>
        <p:spPr>
          <a:xfrm>
            <a:off x="6321973" y="932779"/>
            <a:ext cx="5031827" cy="4389120"/>
          </a:xfrm>
        </p:spPr>
        <p:txBody>
          <a:bodyPr/>
          <a:lstStyle>
            <a:lvl1pPr>
              <a:defRPr>
                <a:solidFill>
                  <a:schemeClr val="bg1"/>
                </a:solidFill>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3D476B3-3072-344F-815C-1D2E9E0AD4C1}"/>
              </a:ext>
            </a:extLst>
          </p:cNvPr>
          <p:cNvSpPr>
            <a:spLocks noGrp="1"/>
          </p:cNvSpPr>
          <p:nvPr>
            <p:ph type="pic" sz="quarter" idx="12"/>
          </p:nvPr>
        </p:nvSpPr>
        <p:spPr>
          <a:xfrm>
            <a:off x="813891" y="1405464"/>
            <a:ext cx="3443749" cy="3443749"/>
          </a:xfrm>
        </p:spPr>
        <p:txBody>
          <a:bodyPr/>
          <a:lstStyle/>
          <a:p>
            <a:r>
              <a:rPr lang="en-US"/>
              <a:t>Click icon to add picture</a:t>
            </a:r>
          </a:p>
        </p:txBody>
      </p:sp>
    </p:spTree>
    <p:extLst>
      <p:ext uri="{BB962C8B-B14F-4D97-AF65-F5344CB8AC3E}">
        <p14:creationId xmlns:p14="http://schemas.microsoft.com/office/powerpoint/2010/main" val="13298659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33E8B0-855A-C544-839C-5603CF769D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11917" y="3997266"/>
            <a:ext cx="978344" cy="1961448"/>
          </a:xfrm>
          <a:prstGeom prst="rect">
            <a:avLst/>
          </a:prstGeom>
          <a:solidFill>
            <a:schemeClr val="tx1">
              <a:lumMod val="75000"/>
              <a:lumOff val="25000"/>
            </a:schemeClr>
          </a:solidFill>
        </p:spPr>
      </p:pic>
      <p:pic>
        <p:nvPicPr>
          <p:cNvPr id="8" name="Picture 7">
            <a:extLst>
              <a:ext uri="{FF2B5EF4-FFF2-40B4-BE49-F238E27FC236}">
                <a16:creationId xmlns:a16="http://schemas.microsoft.com/office/drawing/2014/main" id="{1BC6BE36-32F8-7F47-B794-08B4699CF3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4731" y="1056985"/>
            <a:ext cx="5434283" cy="3563465"/>
          </a:xfrm>
          <a:prstGeom prst="rect">
            <a:avLst/>
          </a:prstGeom>
          <a:solidFill>
            <a:schemeClr val="tx1">
              <a:lumMod val="75000"/>
              <a:lumOff val="25000"/>
            </a:schemeClr>
          </a:solidFill>
        </p:spPr>
      </p:pic>
      <p:pic>
        <p:nvPicPr>
          <p:cNvPr id="2" name="Graphic 1" descr="Monitor">
            <a:extLst>
              <a:ext uri="{FF2B5EF4-FFF2-40B4-BE49-F238E27FC236}">
                <a16:creationId xmlns:a16="http://schemas.microsoft.com/office/drawing/2014/main" id="{03B964EA-D945-0B41-A2F9-431CD70F78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642" y="-530258"/>
            <a:ext cx="7619025" cy="7619025"/>
          </a:xfrm>
          <a:prstGeom prst="rect">
            <a:avLst/>
          </a:prstGeom>
        </p:spPr>
      </p:pic>
      <p:pic>
        <p:nvPicPr>
          <p:cNvPr id="3" name="Graphic 2" descr="Smart Phone">
            <a:extLst>
              <a:ext uri="{FF2B5EF4-FFF2-40B4-BE49-F238E27FC236}">
                <a16:creationId xmlns:a16="http://schemas.microsoft.com/office/drawing/2014/main" id="{465C722C-9274-6949-BE6C-0F974FE13C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01694" y="3565149"/>
            <a:ext cx="2599302" cy="2599302"/>
          </a:xfrm>
          <a:prstGeom prst="rect">
            <a:avLst/>
          </a:prstGeom>
        </p:spPr>
      </p:pic>
      <p:pic>
        <p:nvPicPr>
          <p:cNvPr id="10" name="Picture 9">
            <a:extLst>
              <a:ext uri="{FF2B5EF4-FFF2-40B4-BE49-F238E27FC236}">
                <a16:creationId xmlns:a16="http://schemas.microsoft.com/office/drawing/2014/main" id="{AEF4C3D7-182B-174D-A5B2-2C3FC7D6F140}"/>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948737" y="3414009"/>
            <a:ext cx="3475493" cy="2304588"/>
          </a:xfrm>
          <a:prstGeom prst="rect">
            <a:avLst/>
          </a:prstGeom>
          <a:solidFill>
            <a:schemeClr val="tx1">
              <a:lumMod val="75000"/>
              <a:lumOff val="25000"/>
            </a:schemeClr>
          </a:solidFill>
        </p:spPr>
      </p:pic>
      <p:pic>
        <p:nvPicPr>
          <p:cNvPr id="4" name="Graphic 3" descr="Tablet">
            <a:extLst>
              <a:ext uri="{FF2B5EF4-FFF2-40B4-BE49-F238E27FC236}">
                <a16:creationId xmlns:a16="http://schemas.microsoft.com/office/drawing/2014/main" id="{ECCC53F5-7F32-694A-B368-694F9F78118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259396" y="2132941"/>
            <a:ext cx="4866723" cy="4866723"/>
          </a:xfrm>
          <a:prstGeom prst="rect">
            <a:avLst/>
          </a:prstGeom>
        </p:spPr>
      </p:pic>
      <p:sp>
        <p:nvSpPr>
          <p:cNvPr id="5" name="Picture Placeholder 4">
            <a:extLst>
              <a:ext uri="{FF2B5EF4-FFF2-40B4-BE49-F238E27FC236}">
                <a16:creationId xmlns:a16="http://schemas.microsoft.com/office/drawing/2014/main" id="{C2E0BD44-6B88-1E4A-84AD-46E0257FB1D0}"/>
              </a:ext>
            </a:extLst>
          </p:cNvPr>
          <p:cNvSpPr>
            <a:spLocks noGrp="1"/>
          </p:cNvSpPr>
          <p:nvPr>
            <p:ph type="pic" sz="quarter" idx="12"/>
          </p:nvPr>
        </p:nvSpPr>
        <p:spPr>
          <a:xfrm>
            <a:off x="1168402" y="1056889"/>
            <a:ext cx="5403504" cy="3509317"/>
          </a:xfrm>
          <a:custGeom>
            <a:avLst/>
            <a:gdLst>
              <a:gd name="connsiteX0" fmla="*/ 0 w 2028825"/>
              <a:gd name="connsiteY0" fmla="*/ 0 h 1317625"/>
              <a:gd name="connsiteX1" fmla="*/ 2028825 w 2028825"/>
              <a:gd name="connsiteY1" fmla="*/ 0 h 1317625"/>
              <a:gd name="connsiteX2" fmla="*/ 2028825 w 2028825"/>
              <a:gd name="connsiteY2" fmla="*/ 784225 h 1317625"/>
              <a:gd name="connsiteX3" fmla="*/ 1760539 w 2028825"/>
              <a:gd name="connsiteY3" fmla="*/ 784225 h 1317625"/>
              <a:gd name="connsiteX4" fmla="*/ 1682750 w 2028825"/>
              <a:gd name="connsiteY4" fmla="*/ 862014 h 1317625"/>
              <a:gd name="connsiteX5" fmla="*/ 1682750 w 2028825"/>
              <a:gd name="connsiteY5" fmla="*/ 1317625 h 1317625"/>
              <a:gd name="connsiteX6" fmla="*/ 0 w 2028825"/>
              <a:gd name="connsiteY6" fmla="*/ 1317625 h 13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825" h="1317625">
                <a:moveTo>
                  <a:pt x="0" y="0"/>
                </a:moveTo>
                <a:lnTo>
                  <a:pt x="2028825" y="0"/>
                </a:lnTo>
                <a:lnTo>
                  <a:pt x="2028825" y="784225"/>
                </a:lnTo>
                <a:lnTo>
                  <a:pt x="1760539" y="784225"/>
                </a:lnTo>
                <a:cubicBezTo>
                  <a:pt x="1717577" y="784225"/>
                  <a:pt x="1682750" y="819052"/>
                  <a:pt x="1682750" y="862014"/>
                </a:cubicBezTo>
                <a:lnTo>
                  <a:pt x="1682750" y="1317625"/>
                </a:lnTo>
                <a:lnTo>
                  <a:pt x="0" y="1317625"/>
                </a:lnTo>
                <a:close/>
              </a:path>
            </a:pathLst>
          </a:custGeom>
        </p:spPr>
        <p:txBody>
          <a:bodyPr wrap="square">
            <a:noAutofit/>
          </a:bodyPr>
          <a:lstStyle/>
          <a:p>
            <a:r>
              <a:rPr lang="en-US"/>
              <a:t>Click icon to add picture</a:t>
            </a:r>
            <a:endParaRPr lang="en-US" dirty="0"/>
          </a:p>
        </p:txBody>
      </p:sp>
      <p:sp>
        <p:nvSpPr>
          <p:cNvPr id="6" name="Picture Placeholder 36">
            <a:extLst>
              <a:ext uri="{FF2B5EF4-FFF2-40B4-BE49-F238E27FC236}">
                <a16:creationId xmlns:a16="http://schemas.microsoft.com/office/drawing/2014/main" id="{ED900B51-13E2-3940-A119-C79093BBB595}"/>
              </a:ext>
            </a:extLst>
          </p:cNvPr>
          <p:cNvSpPr>
            <a:spLocks noGrp="1"/>
          </p:cNvSpPr>
          <p:nvPr>
            <p:ph type="pic" sz="quarter" idx="13"/>
          </p:nvPr>
        </p:nvSpPr>
        <p:spPr>
          <a:xfrm>
            <a:off x="5965258" y="3429000"/>
            <a:ext cx="3475493" cy="2235238"/>
          </a:xfrm>
        </p:spPr>
        <p:txBody>
          <a:bodyPr/>
          <a:lstStyle/>
          <a:p>
            <a:r>
              <a:rPr lang="en-US"/>
              <a:t>Click icon to add picture</a:t>
            </a:r>
          </a:p>
        </p:txBody>
      </p:sp>
      <p:sp>
        <p:nvSpPr>
          <p:cNvPr id="7" name="Picture Placeholder 40">
            <a:extLst>
              <a:ext uri="{FF2B5EF4-FFF2-40B4-BE49-F238E27FC236}">
                <a16:creationId xmlns:a16="http://schemas.microsoft.com/office/drawing/2014/main" id="{14A3021C-2CD1-6043-AB3B-C0BA620595FE}"/>
              </a:ext>
            </a:extLst>
          </p:cNvPr>
          <p:cNvSpPr>
            <a:spLocks noGrp="1"/>
          </p:cNvSpPr>
          <p:nvPr>
            <p:ph type="pic" sz="quarter" idx="14"/>
          </p:nvPr>
        </p:nvSpPr>
        <p:spPr>
          <a:xfrm>
            <a:off x="10202414" y="3991697"/>
            <a:ext cx="972462" cy="1746205"/>
          </a:xfrm>
        </p:spPr>
        <p:txBody>
          <a:bodyPr/>
          <a:lstStyle/>
          <a:p>
            <a:r>
              <a:rPr lang="en-US"/>
              <a:t>Click icon to add picture</a:t>
            </a:r>
            <a:endParaRPr lang="en-US" dirty="0"/>
          </a:p>
        </p:txBody>
      </p:sp>
    </p:spTree>
    <p:extLst>
      <p:ext uri="{BB962C8B-B14F-4D97-AF65-F5344CB8AC3E}">
        <p14:creationId xmlns:p14="http://schemas.microsoft.com/office/powerpoint/2010/main" val="2909856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ok_inf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FB3EF-685B-0041-886F-6731BB3EE6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3465" y="787619"/>
            <a:ext cx="4001474" cy="5157455"/>
          </a:xfrm>
          <a:prstGeom prst="rect">
            <a:avLst/>
          </a:prstGeom>
        </p:spPr>
      </p:pic>
      <p:sp>
        <p:nvSpPr>
          <p:cNvPr id="4" name="Picture Placeholder 3">
            <a:extLst>
              <a:ext uri="{FF2B5EF4-FFF2-40B4-BE49-F238E27FC236}">
                <a16:creationId xmlns:a16="http://schemas.microsoft.com/office/drawing/2014/main" id="{AD551562-1E58-144E-A3F2-CC1C0EEF3A7E}"/>
              </a:ext>
            </a:extLst>
          </p:cNvPr>
          <p:cNvSpPr>
            <a:spLocks noGrp="1"/>
          </p:cNvSpPr>
          <p:nvPr>
            <p:ph type="pic" sz="quarter" idx="10"/>
          </p:nvPr>
        </p:nvSpPr>
        <p:spPr>
          <a:xfrm>
            <a:off x="283466" y="569976"/>
            <a:ext cx="4001474" cy="5541264"/>
          </a:xfrm>
        </p:spPr>
        <p:txBody>
          <a:bodyPr/>
          <a:lstStyle/>
          <a:p>
            <a:r>
              <a:rPr lang="en-US"/>
              <a:t>Click icon to add picture</a:t>
            </a:r>
          </a:p>
        </p:txBody>
      </p:sp>
      <p:pic>
        <p:nvPicPr>
          <p:cNvPr id="6" name="Graphic 5" descr="Open book">
            <a:extLst>
              <a:ext uri="{FF2B5EF4-FFF2-40B4-BE49-F238E27FC236}">
                <a16:creationId xmlns:a16="http://schemas.microsoft.com/office/drawing/2014/main" id="{36132B34-45A1-AD46-BE61-17C962DFCE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685800"/>
            <a:ext cx="1008888" cy="1008888"/>
          </a:xfrm>
          <a:prstGeom prst="rect">
            <a:avLst/>
          </a:prstGeom>
        </p:spPr>
      </p:pic>
      <p:pic>
        <p:nvPicPr>
          <p:cNvPr id="7" name="Graphic 6" descr="Open book">
            <a:extLst>
              <a:ext uri="{FF2B5EF4-FFF2-40B4-BE49-F238E27FC236}">
                <a16:creationId xmlns:a16="http://schemas.microsoft.com/office/drawing/2014/main" id="{BBFD2C56-5500-944E-AC84-FF22694DCF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2711958"/>
            <a:ext cx="1008888" cy="1008888"/>
          </a:xfrm>
          <a:prstGeom prst="rect">
            <a:avLst/>
          </a:prstGeom>
        </p:spPr>
      </p:pic>
      <p:pic>
        <p:nvPicPr>
          <p:cNvPr id="8" name="Graphic 7" descr="Open book">
            <a:extLst>
              <a:ext uri="{FF2B5EF4-FFF2-40B4-BE49-F238E27FC236}">
                <a16:creationId xmlns:a16="http://schemas.microsoft.com/office/drawing/2014/main" id="{9FC41E2E-7C76-624B-97B7-C617D7816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460" y="4738116"/>
            <a:ext cx="1008888" cy="1008888"/>
          </a:xfrm>
          <a:prstGeom prst="rect">
            <a:avLst/>
          </a:prstGeom>
        </p:spPr>
      </p:pic>
      <p:sp>
        <p:nvSpPr>
          <p:cNvPr id="12" name="Text Placeholder 11">
            <a:extLst>
              <a:ext uri="{FF2B5EF4-FFF2-40B4-BE49-F238E27FC236}">
                <a16:creationId xmlns:a16="http://schemas.microsoft.com/office/drawing/2014/main" id="{D6EBCC5A-356D-7949-BF0B-5F1D71CAE880}"/>
              </a:ext>
            </a:extLst>
          </p:cNvPr>
          <p:cNvSpPr>
            <a:spLocks noGrp="1"/>
          </p:cNvSpPr>
          <p:nvPr>
            <p:ph type="body" sz="quarter" idx="11" hasCustomPrompt="1"/>
          </p:nvPr>
        </p:nvSpPr>
        <p:spPr>
          <a:xfrm>
            <a:off x="5640148" y="774059"/>
            <a:ext cx="6268387" cy="920629"/>
          </a:xfrm>
        </p:spPr>
        <p:txBody>
          <a:bodyPr/>
          <a:lstStyle>
            <a:lvl1pPr>
              <a:defRPr/>
            </a:lvl1pPr>
          </a:lstStyle>
          <a:p>
            <a:pPr marL="0" indent="0">
              <a:buNone/>
            </a:pPr>
            <a:r>
              <a:rPr lang="en-US" dirty="0"/>
              <a:t>1st point about the book goes here </a:t>
            </a:r>
            <a:br>
              <a:rPr lang="en-US" dirty="0"/>
            </a:br>
            <a:r>
              <a:rPr lang="en-US" dirty="0"/>
              <a:t>and </a:t>
            </a:r>
            <a:r>
              <a:rPr lang="en-US" b="1" dirty="0"/>
              <a:t>could extend to 2 lines </a:t>
            </a:r>
            <a:r>
              <a:rPr lang="en-US" dirty="0"/>
              <a:t>only</a:t>
            </a:r>
          </a:p>
        </p:txBody>
      </p:sp>
      <p:sp>
        <p:nvSpPr>
          <p:cNvPr id="13" name="Text Placeholder 11">
            <a:extLst>
              <a:ext uri="{FF2B5EF4-FFF2-40B4-BE49-F238E27FC236}">
                <a16:creationId xmlns:a16="http://schemas.microsoft.com/office/drawing/2014/main" id="{11C592AB-F2B2-6649-9FE9-F586A656286C}"/>
              </a:ext>
            </a:extLst>
          </p:cNvPr>
          <p:cNvSpPr>
            <a:spLocks noGrp="1"/>
          </p:cNvSpPr>
          <p:nvPr>
            <p:ph type="body" sz="quarter" idx="12" hasCustomPrompt="1"/>
          </p:nvPr>
        </p:nvSpPr>
        <p:spPr>
          <a:xfrm>
            <a:off x="5640147" y="2804027"/>
            <a:ext cx="6268387" cy="920629"/>
          </a:xfrm>
        </p:spPr>
        <p:txBody>
          <a:bodyPr/>
          <a:lstStyle>
            <a:lvl1pPr>
              <a:defRPr/>
            </a:lvl1pPr>
          </a:lstStyle>
          <a:p>
            <a:pPr marL="0" indent="0">
              <a:buNone/>
            </a:pPr>
            <a:r>
              <a:rPr lang="en-US" b="1" dirty="0"/>
              <a:t>2nd point about the book </a:t>
            </a:r>
            <a:r>
              <a:rPr lang="en-US" dirty="0"/>
              <a:t>goes here and could extend to 2 lines only</a:t>
            </a:r>
          </a:p>
        </p:txBody>
      </p:sp>
      <p:sp>
        <p:nvSpPr>
          <p:cNvPr id="14" name="Text Placeholder 11">
            <a:extLst>
              <a:ext uri="{FF2B5EF4-FFF2-40B4-BE49-F238E27FC236}">
                <a16:creationId xmlns:a16="http://schemas.microsoft.com/office/drawing/2014/main" id="{8A77E900-D823-8E4E-999E-B883E46068AF}"/>
              </a:ext>
            </a:extLst>
          </p:cNvPr>
          <p:cNvSpPr>
            <a:spLocks noGrp="1"/>
          </p:cNvSpPr>
          <p:nvPr>
            <p:ph type="body" sz="quarter" idx="13" hasCustomPrompt="1"/>
          </p:nvPr>
        </p:nvSpPr>
        <p:spPr>
          <a:xfrm>
            <a:off x="5640147" y="4815706"/>
            <a:ext cx="6268387" cy="920629"/>
          </a:xfrm>
        </p:spPr>
        <p:txBody>
          <a:bodyPr/>
          <a:lstStyle>
            <a:lvl1pPr>
              <a:defRPr/>
            </a:lvl1pPr>
          </a:lstStyle>
          <a:p>
            <a:pPr marL="0" indent="0">
              <a:buNone/>
            </a:pPr>
            <a:r>
              <a:rPr lang="en-US" b="1" dirty="0"/>
              <a:t>3rd point </a:t>
            </a:r>
            <a:r>
              <a:rPr lang="en-US" dirty="0"/>
              <a:t>about the book goes here </a:t>
            </a:r>
            <a:br>
              <a:rPr lang="en-US" dirty="0"/>
            </a:br>
            <a:r>
              <a:rPr lang="en-US" dirty="0"/>
              <a:t>and could extend to 2 lines only</a:t>
            </a:r>
          </a:p>
        </p:txBody>
      </p:sp>
    </p:spTree>
    <p:extLst>
      <p:ext uri="{BB962C8B-B14F-4D97-AF65-F5344CB8AC3E}">
        <p14:creationId xmlns:p14="http://schemas.microsoft.com/office/powerpoint/2010/main" val="888264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mber_countries">
    <p:spTree>
      <p:nvGrpSpPr>
        <p:cNvPr id="1" name=""/>
        <p:cNvGrpSpPr/>
        <p:nvPr/>
      </p:nvGrpSpPr>
      <p:grpSpPr>
        <a:xfrm>
          <a:off x="0" y="0"/>
          <a:ext cx="0" cy="0"/>
          <a:chOff x="0" y="0"/>
          <a:chExt cx="0" cy="0"/>
        </a:xfrm>
      </p:grpSpPr>
      <p:grpSp>
        <p:nvGrpSpPr>
          <p:cNvPr id="160" name="Group 159">
            <a:extLst>
              <a:ext uri="{FF2B5EF4-FFF2-40B4-BE49-F238E27FC236}">
                <a16:creationId xmlns:a16="http://schemas.microsoft.com/office/drawing/2014/main" id="{44A7552A-5E6B-344D-9552-0330DB8AB25A}"/>
              </a:ext>
            </a:extLst>
          </p:cNvPr>
          <p:cNvGrpSpPr/>
          <p:nvPr userDrawn="1"/>
        </p:nvGrpSpPr>
        <p:grpSpPr>
          <a:xfrm>
            <a:off x="941935" y="1416592"/>
            <a:ext cx="10329931" cy="646077"/>
            <a:chOff x="941935" y="1384772"/>
            <a:chExt cx="10329931" cy="646077"/>
          </a:xfrm>
        </p:grpSpPr>
        <p:grpSp>
          <p:nvGrpSpPr>
            <p:cNvPr id="2" name="Group 1">
              <a:extLst>
                <a:ext uri="{FF2B5EF4-FFF2-40B4-BE49-F238E27FC236}">
                  <a16:creationId xmlns:a16="http://schemas.microsoft.com/office/drawing/2014/main" id="{AD570FEB-2499-DD48-B942-F64DAB3E88FC}"/>
                </a:ext>
              </a:extLst>
            </p:cNvPr>
            <p:cNvGrpSpPr/>
            <p:nvPr userDrawn="1"/>
          </p:nvGrpSpPr>
          <p:grpSpPr>
            <a:xfrm>
              <a:off x="941935" y="1384772"/>
              <a:ext cx="785007" cy="639310"/>
              <a:chOff x="941935" y="1384772"/>
              <a:chExt cx="785007" cy="639310"/>
            </a:xfrm>
          </p:grpSpPr>
          <p:pic>
            <p:nvPicPr>
              <p:cNvPr id="52" name="Picture 51">
                <a:extLst>
                  <a:ext uri="{FF2B5EF4-FFF2-40B4-BE49-F238E27FC236}">
                    <a16:creationId xmlns:a16="http://schemas.microsoft.com/office/drawing/2014/main" id="{A46EE179-2E9F-A248-9CC8-B3511D9F41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1935" y="1384772"/>
                <a:ext cx="785006" cy="472334"/>
              </a:xfrm>
              <a:prstGeom prst="rect">
                <a:avLst/>
              </a:prstGeom>
            </p:spPr>
          </p:pic>
          <p:sp>
            <p:nvSpPr>
              <p:cNvPr id="60" name="TextBox 59">
                <a:extLst>
                  <a:ext uri="{FF2B5EF4-FFF2-40B4-BE49-F238E27FC236}">
                    <a16:creationId xmlns:a16="http://schemas.microsoft.com/office/drawing/2014/main" id="{57791C03-FB72-4D47-9867-0B0E2C577BFD}"/>
                  </a:ext>
                </a:extLst>
              </p:cNvPr>
              <p:cNvSpPr txBox="1"/>
              <p:nvPr userDrawn="1"/>
            </p:nvSpPr>
            <p:spPr>
              <a:xfrm>
                <a:off x="941936" y="1824027"/>
                <a:ext cx="785006" cy="200055"/>
              </a:xfrm>
              <a:prstGeom prst="rect">
                <a:avLst/>
              </a:prstGeom>
              <a:noFill/>
            </p:spPr>
            <p:txBody>
              <a:bodyPr wrap="square" rtlCol="0">
                <a:spAutoFit/>
              </a:bodyPr>
              <a:lstStyle/>
              <a:p>
                <a:pPr algn="ctr"/>
                <a:r>
                  <a:rPr lang="en-GB" sz="700" dirty="0"/>
                  <a:t>Afghanistan</a:t>
                </a:r>
              </a:p>
            </p:txBody>
          </p:sp>
        </p:grpSp>
        <p:grpSp>
          <p:nvGrpSpPr>
            <p:cNvPr id="99" name="Group 98">
              <a:extLst>
                <a:ext uri="{FF2B5EF4-FFF2-40B4-BE49-F238E27FC236}">
                  <a16:creationId xmlns:a16="http://schemas.microsoft.com/office/drawing/2014/main" id="{A8C49895-31E5-DE46-A5B2-ACDDB501664D}"/>
                </a:ext>
              </a:extLst>
            </p:cNvPr>
            <p:cNvGrpSpPr/>
            <p:nvPr userDrawn="1"/>
          </p:nvGrpSpPr>
          <p:grpSpPr>
            <a:xfrm>
              <a:off x="10477533" y="1387328"/>
              <a:ext cx="794333" cy="643521"/>
              <a:chOff x="941935" y="2080681"/>
              <a:chExt cx="794333" cy="643521"/>
            </a:xfrm>
          </p:grpSpPr>
          <p:pic>
            <p:nvPicPr>
              <p:cNvPr id="50" name="Picture 49">
                <a:extLst>
                  <a:ext uri="{FF2B5EF4-FFF2-40B4-BE49-F238E27FC236}">
                    <a16:creationId xmlns:a16="http://schemas.microsoft.com/office/drawing/2014/main" id="{A72380EF-5FCE-4148-A272-32CC518809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1262" y="2080681"/>
                <a:ext cx="785006" cy="472334"/>
              </a:xfrm>
              <a:prstGeom prst="rect">
                <a:avLst/>
              </a:prstGeom>
            </p:spPr>
          </p:pic>
          <p:sp>
            <p:nvSpPr>
              <p:cNvPr id="68" name="TextBox 67">
                <a:extLst>
                  <a:ext uri="{FF2B5EF4-FFF2-40B4-BE49-F238E27FC236}">
                    <a16:creationId xmlns:a16="http://schemas.microsoft.com/office/drawing/2014/main" id="{7118F456-F5A3-FE41-943E-2D45569241C4}"/>
                  </a:ext>
                </a:extLst>
              </p:cNvPr>
              <p:cNvSpPr txBox="1"/>
              <p:nvPr userDrawn="1"/>
            </p:nvSpPr>
            <p:spPr>
              <a:xfrm>
                <a:off x="941935" y="2524147"/>
                <a:ext cx="785006" cy="200055"/>
              </a:xfrm>
              <a:prstGeom prst="rect">
                <a:avLst/>
              </a:prstGeom>
              <a:noFill/>
            </p:spPr>
            <p:txBody>
              <a:bodyPr wrap="square" rtlCol="0">
                <a:spAutoFit/>
              </a:bodyPr>
              <a:lstStyle/>
              <a:p>
                <a:pPr algn="ctr"/>
                <a:r>
                  <a:rPr lang="en-GB" sz="700" dirty="0"/>
                  <a:t>Botswana</a:t>
                </a:r>
              </a:p>
            </p:txBody>
          </p:sp>
        </p:grpSp>
        <p:grpSp>
          <p:nvGrpSpPr>
            <p:cNvPr id="3" name="Group 2">
              <a:extLst>
                <a:ext uri="{FF2B5EF4-FFF2-40B4-BE49-F238E27FC236}">
                  <a16:creationId xmlns:a16="http://schemas.microsoft.com/office/drawing/2014/main" id="{8221B5C2-FBAB-104F-8514-17CB8DD5C2F3}"/>
                </a:ext>
              </a:extLst>
            </p:cNvPr>
            <p:cNvGrpSpPr/>
            <p:nvPr userDrawn="1"/>
          </p:nvGrpSpPr>
          <p:grpSpPr>
            <a:xfrm>
              <a:off x="2302570" y="1386041"/>
              <a:ext cx="786675" cy="638041"/>
              <a:chOff x="2526878" y="1386041"/>
              <a:chExt cx="786675" cy="638041"/>
            </a:xfrm>
          </p:grpSpPr>
          <p:pic>
            <p:nvPicPr>
              <p:cNvPr id="53" name="Picture 52">
                <a:extLst>
                  <a:ext uri="{FF2B5EF4-FFF2-40B4-BE49-F238E27FC236}">
                    <a16:creationId xmlns:a16="http://schemas.microsoft.com/office/drawing/2014/main" id="{7BEAD673-1201-6A4A-8F47-AF8E0A79E5A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528547" y="1386041"/>
                <a:ext cx="785006" cy="472334"/>
              </a:xfrm>
              <a:prstGeom prst="rect">
                <a:avLst/>
              </a:prstGeom>
            </p:spPr>
          </p:pic>
          <p:sp>
            <p:nvSpPr>
              <p:cNvPr id="61" name="TextBox 60">
                <a:extLst>
                  <a:ext uri="{FF2B5EF4-FFF2-40B4-BE49-F238E27FC236}">
                    <a16:creationId xmlns:a16="http://schemas.microsoft.com/office/drawing/2014/main" id="{480A938C-3CA0-7D46-9393-D9CF27D94969}"/>
                  </a:ext>
                </a:extLst>
              </p:cNvPr>
              <p:cNvSpPr txBox="1"/>
              <p:nvPr userDrawn="1"/>
            </p:nvSpPr>
            <p:spPr>
              <a:xfrm>
                <a:off x="2526878" y="1824027"/>
                <a:ext cx="785006" cy="200055"/>
              </a:xfrm>
              <a:prstGeom prst="rect">
                <a:avLst/>
              </a:prstGeom>
              <a:noFill/>
            </p:spPr>
            <p:txBody>
              <a:bodyPr wrap="square" rtlCol="0">
                <a:spAutoFit/>
              </a:bodyPr>
              <a:lstStyle/>
              <a:p>
                <a:pPr algn="ctr"/>
                <a:r>
                  <a:rPr lang="en-GB" sz="700" dirty="0"/>
                  <a:t>Anguilla</a:t>
                </a:r>
              </a:p>
            </p:txBody>
          </p:sp>
        </p:grpSp>
        <p:grpSp>
          <p:nvGrpSpPr>
            <p:cNvPr id="11" name="Group 10">
              <a:extLst>
                <a:ext uri="{FF2B5EF4-FFF2-40B4-BE49-F238E27FC236}">
                  <a16:creationId xmlns:a16="http://schemas.microsoft.com/office/drawing/2014/main" id="{FC86BE23-804D-AC47-9365-3A6651CF6834}"/>
                </a:ext>
              </a:extLst>
            </p:cNvPr>
            <p:cNvGrpSpPr/>
            <p:nvPr userDrawn="1"/>
          </p:nvGrpSpPr>
          <p:grpSpPr>
            <a:xfrm>
              <a:off x="3664873" y="1386041"/>
              <a:ext cx="793552" cy="638041"/>
              <a:chOff x="4097410" y="1386041"/>
              <a:chExt cx="793552" cy="638041"/>
            </a:xfrm>
          </p:grpSpPr>
          <p:pic>
            <p:nvPicPr>
              <p:cNvPr id="58" name="Picture 57">
                <a:extLst>
                  <a:ext uri="{FF2B5EF4-FFF2-40B4-BE49-F238E27FC236}">
                    <a16:creationId xmlns:a16="http://schemas.microsoft.com/office/drawing/2014/main" id="{6B9C3245-D3AC-2643-88DA-B625AE53C8A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105956" y="1386041"/>
                <a:ext cx="785006" cy="472334"/>
              </a:xfrm>
              <a:prstGeom prst="rect">
                <a:avLst/>
              </a:prstGeom>
            </p:spPr>
          </p:pic>
          <p:sp>
            <p:nvSpPr>
              <p:cNvPr id="62" name="TextBox 61">
                <a:extLst>
                  <a:ext uri="{FF2B5EF4-FFF2-40B4-BE49-F238E27FC236}">
                    <a16:creationId xmlns:a16="http://schemas.microsoft.com/office/drawing/2014/main" id="{24DC3A08-7B60-F343-AB54-CCC3E69FD868}"/>
                  </a:ext>
                </a:extLst>
              </p:cNvPr>
              <p:cNvSpPr txBox="1"/>
              <p:nvPr userDrawn="1"/>
            </p:nvSpPr>
            <p:spPr>
              <a:xfrm>
                <a:off x="4097410" y="1824027"/>
                <a:ext cx="785006" cy="200055"/>
              </a:xfrm>
              <a:prstGeom prst="rect">
                <a:avLst/>
              </a:prstGeom>
              <a:noFill/>
            </p:spPr>
            <p:txBody>
              <a:bodyPr wrap="square" rtlCol="0">
                <a:spAutoFit/>
              </a:bodyPr>
              <a:lstStyle/>
              <a:p>
                <a:pPr algn="ctr"/>
                <a:r>
                  <a:rPr lang="en-GB" sz="700" dirty="0"/>
                  <a:t>Australia</a:t>
                </a:r>
              </a:p>
            </p:txBody>
          </p:sp>
        </p:grpSp>
        <p:grpSp>
          <p:nvGrpSpPr>
            <p:cNvPr id="19" name="Group 18">
              <a:extLst>
                <a:ext uri="{FF2B5EF4-FFF2-40B4-BE49-F238E27FC236}">
                  <a16:creationId xmlns:a16="http://schemas.microsoft.com/office/drawing/2014/main" id="{7AF6C003-119E-FC4F-A33C-CB24AA743F74}"/>
                </a:ext>
              </a:extLst>
            </p:cNvPr>
            <p:cNvGrpSpPr/>
            <p:nvPr userDrawn="1"/>
          </p:nvGrpSpPr>
          <p:grpSpPr>
            <a:xfrm>
              <a:off x="5034053" y="1396430"/>
              <a:ext cx="785006" cy="627652"/>
              <a:chOff x="5687584" y="1396430"/>
              <a:chExt cx="785006" cy="627652"/>
            </a:xfrm>
          </p:grpSpPr>
          <p:pic>
            <p:nvPicPr>
              <p:cNvPr id="54" name="Picture 53">
                <a:extLst>
                  <a:ext uri="{FF2B5EF4-FFF2-40B4-BE49-F238E27FC236}">
                    <a16:creationId xmlns:a16="http://schemas.microsoft.com/office/drawing/2014/main" id="{A84AC498-3DAA-324B-A858-7D4BF8A6261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93296" y="1396430"/>
                <a:ext cx="778353" cy="472334"/>
              </a:xfrm>
              <a:prstGeom prst="rect">
                <a:avLst/>
              </a:prstGeom>
            </p:spPr>
          </p:pic>
          <p:sp>
            <p:nvSpPr>
              <p:cNvPr id="63" name="TextBox 62">
                <a:extLst>
                  <a:ext uri="{FF2B5EF4-FFF2-40B4-BE49-F238E27FC236}">
                    <a16:creationId xmlns:a16="http://schemas.microsoft.com/office/drawing/2014/main" id="{5195DE00-3C05-5946-98FF-6B4D996E01A3}"/>
                  </a:ext>
                </a:extLst>
              </p:cNvPr>
              <p:cNvSpPr txBox="1"/>
              <p:nvPr userDrawn="1"/>
            </p:nvSpPr>
            <p:spPr>
              <a:xfrm>
                <a:off x="5687584" y="1824027"/>
                <a:ext cx="785006" cy="200055"/>
              </a:xfrm>
              <a:prstGeom prst="rect">
                <a:avLst/>
              </a:prstGeom>
              <a:noFill/>
            </p:spPr>
            <p:txBody>
              <a:bodyPr wrap="square" rtlCol="0">
                <a:spAutoFit/>
              </a:bodyPr>
              <a:lstStyle/>
              <a:p>
                <a:pPr algn="ctr"/>
                <a:r>
                  <a:rPr lang="en-GB" sz="700" dirty="0"/>
                  <a:t>Bahamas</a:t>
                </a:r>
              </a:p>
            </p:txBody>
          </p:sp>
        </p:grpSp>
        <p:grpSp>
          <p:nvGrpSpPr>
            <p:cNvPr id="27" name="Group 26">
              <a:extLst>
                <a:ext uri="{FF2B5EF4-FFF2-40B4-BE49-F238E27FC236}">
                  <a16:creationId xmlns:a16="http://schemas.microsoft.com/office/drawing/2014/main" id="{4F1861E4-E6AB-BB4F-9DF7-BC887AD4BD5D}"/>
                </a:ext>
              </a:extLst>
            </p:cNvPr>
            <p:cNvGrpSpPr/>
            <p:nvPr userDrawn="1"/>
          </p:nvGrpSpPr>
          <p:grpSpPr>
            <a:xfrm>
              <a:off x="6394687" y="1396430"/>
              <a:ext cx="785634" cy="627652"/>
              <a:chOff x="7295083" y="1396430"/>
              <a:chExt cx="785634" cy="627652"/>
            </a:xfrm>
          </p:grpSpPr>
          <p:pic>
            <p:nvPicPr>
              <p:cNvPr id="55" name="Picture 54">
                <a:extLst>
                  <a:ext uri="{FF2B5EF4-FFF2-40B4-BE49-F238E27FC236}">
                    <a16:creationId xmlns:a16="http://schemas.microsoft.com/office/drawing/2014/main" id="{C43CE708-0AF6-1A42-A5A4-C96F6AA4AF61}"/>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295083" y="1396430"/>
                <a:ext cx="785006" cy="472334"/>
              </a:xfrm>
              <a:prstGeom prst="rect">
                <a:avLst/>
              </a:prstGeom>
            </p:spPr>
          </p:pic>
          <p:sp>
            <p:nvSpPr>
              <p:cNvPr id="64" name="TextBox 63">
                <a:extLst>
                  <a:ext uri="{FF2B5EF4-FFF2-40B4-BE49-F238E27FC236}">
                    <a16:creationId xmlns:a16="http://schemas.microsoft.com/office/drawing/2014/main" id="{0070FA84-CA71-AF4E-86F2-ABFF30436771}"/>
                  </a:ext>
                </a:extLst>
              </p:cNvPr>
              <p:cNvSpPr txBox="1"/>
              <p:nvPr userDrawn="1"/>
            </p:nvSpPr>
            <p:spPr>
              <a:xfrm>
                <a:off x="7295711" y="1824027"/>
                <a:ext cx="785006" cy="200055"/>
              </a:xfrm>
              <a:prstGeom prst="rect">
                <a:avLst/>
              </a:prstGeom>
              <a:noFill/>
            </p:spPr>
            <p:txBody>
              <a:bodyPr wrap="square" rtlCol="0">
                <a:spAutoFit/>
              </a:bodyPr>
              <a:lstStyle/>
              <a:p>
                <a:pPr algn="ctr"/>
                <a:r>
                  <a:rPr lang="en-GB" sz="700" dirty="0"/>
                  <a:t>Bangladesh</a:t>
                </a:r>
              </a:p>
            </p:txBody>
          </p:sp>
        </p:grpSp>
        <p:grpSp>
          <p:nvGrpSpPr>
            <p:cNvPr id="35" name="Group 34">
              <a:extLst>
                <a:ext uri="{FF2B5EF4-FFF2-40B4-BE49-F238E27FC236}">
                  <a16:creationId xmlns:a16="http://schemas.microsoft.com/office/drawing/2014/main" id="{A41F33B7-CAA0-CC44-9EFB-60EC030140DD}"/>
                </a:ext>
              </a:extLst>
            </p:cNvPr>
            <p:cNvGrpSpPr/>
            <p:nvPr userDrawn="1"/>
          </p:nvGrpSpPr>
          <p:grpSpPr>
            <a:xfrm>
              <a:off x="7755949" y="1396430"/>
              <a:ext cx="785321" cy="632737"/>
              <a:chOff x="8907326" y="1396430"/>
              <a:chExt cx="785321" cy="632737"/>
            </a:xfrm>
          </p:grpSpPr>
          <p:pic>
            <p:nvPicPr>
              <p:cNvPr id="56" name="Picture 55">
                <a:extLst>
                  <a:ext uri="{FF2B5EF4-FFF2-40B4-BE49-F238E27FC236}">
                    <a16:creationId xmlns:a16="http://schemas.microsoft.com/office/drawing/2014/main" id="{25595C72-66EC-724A-A43E-D6554B852F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8907326" y="1396430"/>
                <a:ext cx="785006" cy="472334"/>
              </a:xfrm>
              <a:prstGeom prst="rect">
                <a:avLst/>
              </a:prstGeom>
            </p:spPr>
          </p:pic>
          <p:sp>
            <p:nvSpPr>
              <p:cNvPr id="65" name="TextBox 64">
                <a:extLst>
                  <a:ext uri="{FF2B5EF4-FFF2-40B4-BE49-F238E27FC236}">
                    <a16:creationId xmlns:a16="http://schemas.microsoft.com/office/drawing/2014/main" id="{E163DAFC-DD25-064C-9EB9-0025BD074193}"/>
                  </a:ext>
                </a:extLst>
              </p:cNvPr>
              <p:cNvSpPr txBox="1"/>
              <p:nvPr userDrawn="1"/>
            </p:nvSpPr>
            <p:spPr>
              <a:xfrm>
                <a:off x="8907641" y="1829112"/>
                <a:ext cx="785006" cy="200055"/>
              </a:xfrm>
              <a:prstGeom prst="rect">
                <a:avLst/>
              </a:prstGeom>
              <a:noFill/>
            </p:spPr>
            <p:txBody>
              <a:bodyPr wrap="square" rtlCol="0">
                <a:spAutoFit/>
              </a:bodyPr>
              <a:lstStyle/>
              <a:p>
                <a:pPr algn="ctr"/>
                <a:r>
                  <a:rPr lang="en-GB" sz="700" dirty="0"/>
                  <a:t>Barbados</a:t>
                </a:r>
              </a:p>
            </p:txBody>
          </p:sp>
        </p:grpSp>
        <p:grpSp>
          <p:nvGrpSpPr>
            <p:cNvPr id="43" name="Group 42">
              <a:extLst>
                <a:ext uri="{FF2B5EF4-FFF2-40B4-BE49-F238E27FC236}">
                  <a16:creationId xmlns:a16="http://schemas.microsoft.com/office/drawing/2014/main" id="{45BCB903-BE1F-B741-B866-AF0A3EE3434B}"/>
                </a:ext>
              </a:extLst>
            </p:cNvPr>
            <p:cNvGrpSpPr/>
            <p:nvPr userDrawn="1"/>
          </p:nvGrpSpPr>
          <p:grpSpPr>
            <a:xfrm>
              <a:off x="9116898" y="1396430"/>
              <a:ext cx="785006" cy="627652"/>
              <a:chOff x="10495001" y="1396430"/>
              <a:chExt cx="785006" cy="627652"/>
            </a:xfrm>
          </p:grpSpPr>
          <p:pic>
            <p:nvPicPr>
              <p:cNvPr id="57" name="Picture 56">
                <a:extLst>
                  <a:ext uri="{FF2B5EF4-FFF2-40B4-BE49-F238E27FC236}">
                    <a16:creationId xmlns:a16="http://schemas.microsoft.com/office/drawing/2014/main" id="{A3FFB7B0-7176-6148-B22D-2D68B843864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495001" y="1396430"/>
                <a:ext cx="785006" cy="472334"/>
              </a:xfrm>
              <a:prstGeom prst="rect">
                <a:avLst/>
              </a:prstGeom>
            </p:spPr>
          </p:pic>
          <p:sp>
            <p:nvSpPr>
              <p:cNvPr id="66" name="TextBox 65">
                <a:extLst>
                  <a:ext uri="{FF2B5EF4-FFF2-40B4-BE49-F238E27FC236}">
                    <a16:creationId xmlns:a16="http://schemas.microsoft.com/office/drawing/2014/main" id="{8F94A24C-388E-C94E-A4A2-350FDE72A1D3}"/>
                  </a:ext>
                </a:extLst>
              </p:cNvPr>
              <p:cNvSpPr txBox="1"/>
              <p:nvPr userDrawn="1"/>
            </p:nvSpPr>
            <p:spPr>
              <a:xfrm>
                <a:off x="10495001" y="1824027"/>
                <a:ext cx="785006" cy="200055"/>
              </a:xfrm>
              <a:prstGeom prst="rect">
                <a:avLst/>
              </a:prstGeom>
              <a:noFill/>
            </p:spPr>
            <p:txBody>
              <a:bodyPr wrap="square" rtlCol="0">
                <a:spAutoFit/>
              </a:bodyPr>
              <a:lstStyle/>
              <a:p>
                <a:pPr algn="ctr"/>
                <a:r>
                  <a:rPr lang="en-GB" sz="700" dirty="0"/>
                  <a:t>Bermuda</a:t>
                </a:r>
              </a:p>
            </p:txBody>
          </p:sp>
        </p:grpSp>
      </p:grpSp>
      <p:grpSp>
        <p:nvGrpSpPr>
          <p:cNvPr id="161" name="Group 160">
            <a:extLst>
              <a:ext uri="{FF2B5EF4-FFF2-40B4-BE49-F238E27FC236}">
                <a16:creationId xmlns:a16="http://schemas.microsoft.com/office/drawing/2014/main" id="{FFDB9CAC-B5FC-0A45-83F2-83401EDBCD6C}"/>
              </a:ext>
            </a:extLst>
          </p:cNvPr>
          <p:cNvGrpSpPr/>
          <p:nvPr userDrawn="1"/>
        </p:nvGrpSpPr>
        <p:grpSpPr>
          <a:xfrm>
            <a:off x="726812" y="2133534"/>
            <a:ext cx="10556629" cy="775095"/>
            <a:chOff x="726812" y="2056829"/>
            <a:chExt cx="10556629" cy="775095"/>
          </a:xfrm>
        </p:grpSpPr>
        <p:grpSp>
          <p:nvGrpSpPr>
            <p:cNvPr id="107" name="Group 106">
              <a:extLst>
                <a:ext uri="{FF2B5EF4-FFF2-40B4-BE49-F238E27FC236}">
                  <a16:creationId xmlns:a16="http://schemas.microsoft.com/office/drawing/2014/main" id="{150B3593-3389-AC4B-928A-A299FD06D865}"/>
                </a:ext>
              </a:extLst>
            </p:cNvPr>
            <p:cNvGrpSpPr/>
            <p:nvPr userDrawn="1"/>
          </p:nvGrpSpPr>
          <p:grpSpPr>
            <a:xfrm>
              <a:off x="10489108" y="2056829"/>
              <a:ext cx="794333" cy="647237"/>
              <a:chOff x="941935" y="2776965"/>
              <a:chExt cx="794333" cy="647237"/>
            </a:xfrm>
          </p:grpSpPr>
          <p:pic>
            <p:nvPicPr>
              <p:cNvPr id="4" name="Picture 3">
                <a:extLst>
                  <a:ext uri="{FF2B5EF4-FFF2-40B4-BE49-F238E27FC236}">
                    <a16:creationId xmlns:a16="http://schemas.microsoft.com/office/drawing/2014/main" id="{96965B9E-DAD9-544E-AAF5-44F38CB4DB31}"/>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51262" y="2776965"/>
                <a:ext cx="785006" cy="472334"/>
              </a:xfrm>
              <a:prstGeom prst="rect">
                <a:avLst/>
              </a:prstGeom>
            </p:spPr>
          </p:pic>
          <p:sp>
            <p:nvSpPr>
              <p:cNvPr id="76" name="TextBox 75">
                <a:extLst>
                  <a:ext uri="{FF2B5EF4-FFF2-40B4-BE49-F238E27FC236}">
                    <a16:creationId xmlns:a16="http://schemas.microsoft.com/office/drawing/2014/main" id="{1F2ECF3A-21A2-8949-87C5-FE9EED723833}"/>
                  </a:ext>
                </a:extLst>
              </p:cNvPr>
              <p:cNvSpPr txBox="1"/>
              <p:nvPr userDrawn="1"/>
            </p:nvSpPr>
            <p:spPr>
              <a:xfrm>
                <a:off x="941935" y="3224147"/>
                <a:ext cx="785006" cy="200055"/>
              </a:xfrm>
              <a:prstGeom prst="rect">
                <a:avLst/>
              </a:prstGeom>
              <a:noFill/>
            </p:spPr>
            <p:txBody>
              <a:bodyPr wrap="square" rtlCol="0">
                <a:spAutoFit/>
              </a:bodyPr>
              <a:lstStyle/>
              <a:p>
                <a:pPr algn="ctr"/>
                <a:r>
                  <a:rPr lang="en-GB" sz="700" dirty="0"/>
                  <a:t>Colombia</a:t>
                </a:r>
              </a:p>
            </p:txBody>
          </p:sp>
        </p:grpSp>
        <p:grpSp>
          <p:nvGrpSpPr>
            <p:cNvPr id="91" name="Group 90">
              <a:extLst>
                <a:ext uri="{FF2B5EF4-FFF2-40B4-BE49-F238E27FC236}">
                  <a16:creationId xmlns:a16="http://schemas.microsoft.com/office/drawing/2014/main" id="{1E50C976-6D9E-3C4F-9F4E-4973F1A1702B}"/>
                </a:ext>
              </a:extLst>
            </p:cNvPr>
            <p:cNvGrpSpPr/>
            <p:nvPr userDrawn="1"/>
          </p:nvGrpSpPr>
          <p:grpSpPr>
            <a:xfrm>
              <a:off x="726812" y="2080681"/>
              <a:ext cx="1201820" cy="643521"/>
              <a:chOff x="2325797" y="2080681"/>
              <a:chExt cx="1201820" cy="643521"/>
            </a:xfrm>
          </p:grpSpPr>
          <p:pic>
            <p:nvPicPr>
              <p:cNvPr id="44" name="Picture 43">
                <a:extLst>
                  <a:ext uri="{FF2B5EF4-FFF2-40B4-BE49-F238E27FC236}">
                    <a16:creationId xmlns:a16="http://schemas.microsoft.com/office/drawing/2014/main" id="{3D6EC112-1318-5947-B26D-A7D65D1AEEC5}"/>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535409" y="2080681"/>
                <a:ext cx="785006" cy="472334"/>
              </a:xfrm>
              <a:prstGeom prst="rect">
                <a:avLst/>
              </a:prstGeom>
            </p:spPr>
          </p:pic>
          <p:sp>
            <p:nvSpPr>
              <p:cNvPr id="69" name="TextBox 68">
                <a:extLst>
                  <a:ext uri="{FF2B5EF4-FFF2-40B4-BE49-F238E27FC236}">
                    <a16:creationId xmlns:a16="http://schemas.microsoft.com/office/drawing/2014/main" id="{ADC08BAE-8DD5-BB44-AFC7-A63CC2D37731}"/>
                  </a:ext>
                </a:extLst>
              </p:cNvPr>
              <p:cNvSpPr txBox="1"/>
              <p:nvPr userDrawn="1"/>
            </p:nvSpPr>
            <p:spPr>
              <a:xfrm>
                <a:off x="2325797" y="2524147"/>
                <a:ext cx="1201820" cy="200055"/>
              </a:xfrm>
              <a:prstGeom prst="rect">
                <a:avLst/>
              </a:prstGeom>
              <a:noFill/>
            </p:spPr>
            <p:txBody>
              <a:bodyPr wrap="square" rtlCol="0">
                <a:spAutoFit/>
              </a:bodyPr>
              <a:lstStyle/>
              <a:p>
                <a:pPr algn="ctr"/>
                <a:r>
                  <a:rPr lang="en-GB" sz="700" dirty="0"/>
                  <a:t>British Virgin Islands</a:t>
                </a:r>
              </a:p>
            </p:txBody>
          </p:sp>
        </p:grpSp>
        <p:grpSp>
          <p:nvGrpSpPr>
            <p:cNvPr id="83" name="Group 82">
              <a:extLst>
                <a:ext uri="{FF2B5EF4-FFF2-40B4-BE49-F238E27FC236}">
                  <a16:creationId xmlns:a16="http://schemas.microsoft.com/office/drawing/2014/main" id="{99FD4E31-2D73-4C41-9FAC-E89A18E4114D}"/>
                </a:ext>
              </a:extLst>
            </p:cNvPr>
            <p:cNvGrpSpPr/>
            <p:nvPr userDrawn="1"/>
          </p:nvGrpSpPr>
          <p:grpSpPr>
            <a:xfrm>
              <a:off x="2439330" y="2080681"/>
              <a:ext cx="972000" cy="751243"/>
              <a:chOff x="4012965" y="2080681"/>
              <a:chExt cx="972000" cy="751243"/>
            </a:xfrm>
          </p:grpSpPr>
          <p:pic>
            <p:nvPicPr>
              <p:cNvPr id="45" name="Picture 44">
                <a:extLst>
                  <a:ext uri="{FF2B5EF4-FFF2-40B4-BE49-F238E27FC236}">
                    <a16:creationId xmlns:a16="http://schemas.microsoft.com/office/drawing/2014/main" id="{3CDE92BF-E710-9D4F-943D-37D7C51BD1B8}"/>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105146" y="2080681"/>
                <a:ext cx="785006" cy="472334"/>
              </a:xfrm>
              <a:prstGeom prst="rect">
                <a:avLst/>
              </a:prstGeom>
            </p:spPr>
          </p:pic>
          <p:sp>
            <p:nvSpPr>
              <p:cNvPr id="70" name="TextBox 69">
                <a:extLst>
                  <a:ext uri="{FF2B5EF4-FFF2-40B4-BE49-F238E27FC236}">
                    <a16:creationId xmlns:a16="http://schemas.microsoft.com/office/drawing/2014/main" id="{060205B9-C146-BB44-AE38-E1C70E1DDA63}"/>
                  </a:ext>
                </a:extLst>
              </p:cNvPr>
              <p:cNvSpPr txBox="1"/>
              <p:nvPr userDrawn="1"/>
            </p:nvSpPr>
            <p:spPr>
              <a:xfrm>
                <a:off x="4012965" y="2524147"/>
                <a:ext cx="972000" cy="307777"/>
              </a:xfrm>
              <a:prstGeom prst="rect">
                <a:avLst/>
              </a:prstGeom>
              <a:noFill/>
            </p:spPr>
            <p:txBody>
              <a:bodyPr wrap="square" rtlCol="0">
                <a:spAutoFit/>
              </a:bodyPr>
              <a:lstStyle/>
              <a:p>
                <a:pPr algn="ctr"/>
                <a:r>
                  <a:rPr lang="en-GB" sz="700" dirty="0"/>
                  <a:t>Brunei Darussalam</a:t>
                </a:r>
              </a:p>
            </p:txBody>
          </p:sp>
        </p:grpSp>
        <p:grpSp>
          <p:nvGrpSpPr>
            <p:cNvPr id="75" name="Group 74">
              <a:extLst>
                <a:ext uri="{FF2B5EF4-FFF2-40B4-BE49-F238E27FC236}">
                  <a16:creationId xmlns:a16="http://schemas.microsoft.com/office/drawing/2014/main" id="{AA8CEADE-60F9-054E-BDED-61CFAEC4D442}"/>
                </a:ext>
              </a:extLst>
            </p:cNvPr>
            <p:cNvGrpSpPr/>
            <p:nvPr userDrawn="1"/>
          </p:nvGrpSpPr>
          <p:grpSpPr>
            <a:xfrm>
              <a:off x="4102109" y="2080681"/>
              <a:ext cx="791948" cy="643521"/>
              <a:chOff x="5687583" y="2080681"/>
              <a:chExt cx="791948" cy="643521"/>
            </a:xfrm>
          </p:grpSpPr>
          <p:pic>
            <p:nvPicPr>
              <p:cNvPr id="46" name="Picture 45">
                <a:extLst>
                  <a:ext uri="{FF2B5EF4-FFF2-40B4-BE49-F238E27FC236}">
                    <a16:creationId xmlns:a16="http://schemas.microsoft.com/office/drawing/2014/main" id="{81691BDB-7F00-EF4C-B21F-FBBC02192F21}"/>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5694525" y="2080681"/>
                <a:ext cx="785006" cy="472334"/>
              </a:xfrm>
              <a:prstGeom prst="rect">
                <a:avLst/>
              </a:prstGeom>
            </p:spPr>
          </p:pic>
          <p:sp>
            <p:nvSpPr>
              <p:cNvPr id="71" name="TextBox 70">
                <a:extLst>
                  <a:ext uri="{FF2B5EF4-FFF2-40B4-BE49-F238E27FC236}">
                    <a16:creationId xmlns:a16="http://schemas.microsoft.com/office/drawing/2014/main" id="{FBC8C5EF-4871-544E-9E5E-6BD7D419C966}"/>
                  </a:ext>
                </a:extLst>
              </p:cNvPr>
              <p:cNvSpPr txBox="1"/>
              <p:nvPr userDrawn="1"/>
            </p:nvSpPr>
            <p:spPr>
              <a:xfrm>
                <a:off x="5687583" y="2524147"/>
                <a:ext cx="785006" cy="200055"/>
              </a:xfrm>
              <a:prstGeom prst="rect">
                <a:avLst/>
              </a:prstGeom>
              <a:noFill/>
            </p:spPr>
            <p:txBody>
              <a:bodyPr wrap="square" rtlCol="0">
                <a:spAutoFit/>
              </a:bodyPr>
              <a:lstStyle/>
              <a:p>
                <a:pPr algn="ctr"/>
                <a:r>
                  <a:rPr lang="en-GB" sz="700" dirty="0"/>
                  <a:t>Burundi</a:t>
                </a:r>
              </a:p>
            </p:txBody>
          </p:sp>
        </p:grpSp>
        <p:grpSp>
          <p:nvGrpSpPr>
            <p:cNvPr id="67" name="Group 66">
              <a:extLst>
                <a:ext uri="{FF2B5EF4-FFF2-40B4-BE49-F238E27FC236}">
                  <a16:creationId xmlns:a16="http://schemas.microsoft.com/office/drawing/2014/main" id="{F122A0F6-E79B-CE4F-A7DA-D7C1607F0C4A}"/>
                </a:ext>
              </a:extLst>
            </p:cNvPr>
            <p:cNvGrpSpPr/>
            <p:nvPr userDrawn="1"/>
          </p:nvGrpSpPr>
          <p:grpSpPr>
            <a:xfrm>
              <a:off x="5686355" y="2080681"/>
              <a:ext cx="791153" cy="643521"/>
              <a:chOff x="7295710" y="2080681"/>
              <a:chExt cx="791153" cy="643521"/>
            </a:xfrm>
          </p:grpSpPr>
          <p:pic>
            <p:nvPicPr>
              <p:cNvPr id="47" name="Picture 46">
                <a:extLst>
                  <a:ext uri="{FF2B5EF4-FFF2-40B4-BE49-F238E27FC236}">
                    <a16:creationId xmlns:a16="http://schemas.microsoft.com/office/drawing/2014/main" id="{CDFFF5C3-8DDA-D149-BAF4-6166D5A531F0}"/>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301857" y="2080681"/>
                <a:ext cx="785006" cy="472334"/>
              </a:xfrm>
              <a:prstGeom prst="rect">
                <a:avLst/>
              </a:prstGeom>
            </p:spPr>
          </p:pic>
          <p:sp>
            <p:nvSpPr>
              <p:cNvPr id="72" name="TextBox 71">
                <a:extLst>
                  <a:ext uri="{FF2B5EF4-FFF2-40B4-BE49-F238E27FC236}">
                    <a16:creationId xmlns:a16="http://schemas.microsoft.com/office/drawing/2014/main" id="{135F069D-31E4-014C-8B4D-ECC84466A2B7}"/>
                  </a:ext>
                </a:extLst>
              </p:cNvPr>
              <p:cNvSpPr txBox="1"/>
              <p:nvPr userDrawn="1"/>
            </p:nvSpPr>
            <p:spPr>
              <a:xfrm>
                <a:off x="7295710" y="2524147"/>
                <a:ext cx="785006" cy="200055"/>
              </a:xfrm>
              <a:prstGeom prst="rect">
                <a:avLst/>
              </a:prstGeom>
              <a:noFill/>
            </p:spPr>
            <p:txBody>
              <a:bodyPr wrap="square" rtlCol="0">
                <a:spAutoFit/>
              </a:bodyPr>
              <a:lstStyle/>
              <a:p>
                <a:pPr algn="ctr"/>
                <a:r>
                  <a:rPr lang="en-GB" sz="700" dirty="0"/>
                  <a:t>Canada</a:t>
                </a:r>
              </a:p>
            </p:txBody>
          </p:sp>
        </p:grpSp>
        <p:grpSp>
          <p:nvGrpSpPr>
            <p:cNvPr id="59" name="Group 58">
              <a:extLst>
                <a:ext uri="{FF2B5EF4-FFF2-40B4-BE49-F238E27FC236}">
                  <a16:creationId xmlns:a16="http://schemas.microsoft.com/office/drawing/2014/main" id="{B5852AD6-E7F4-6446-B2F5-A969B5E0BD15}"/>
                </a:ext>
              </a:extLst>
            </p:cNvPr>
            <p:cNvGrpSpPr/>
            <p:nvPr userDrawn="1"/>
          </p:nvGrpSpPr>
          <p:grpSpPr>
            <a:xfrm>
              <a:off x="7299181" y="2085766"/>
              <a:ext cx="790358" cy="643521"/>
              <a:chOff x="8907640" y="2085766"/>
              <a:chExt cx="790358" cy="643521"/>
            </a:xfrm>
          </p:grpSpPr>
          <p:pic>
            <p:nvPicPr>
              <p:cNvPr id="48" name="Picture 47">
                <a:extLst>
                  <a:ext uri="{FF2B5EF4-FFF2-40B4-BE49-F238E27FC236}">
                    <a16:creationId xmlns:a16="http://schemas.microsoft.com/office/drawing/2014/main" id="{BAFC71AA-FF5D-4044-806D-853C1D53608E}"/>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8912992" y="2085766"/>
                <a:ext cx="785006" cy="472334"/>
              </a:xfrm>
              <a:prstGeom prst="rect">
                <a:avLst/>
              </a:prstGeom>
            </p:spPr>
          </p:pic>
          <p:sp>
            <p:nvSpPr>
              <p:cNvPr id="73" name="TextBox 72">
                <a:extLst>
                  <a:ext uri="{FF2B5EF4-FFF2-40B4-BE49-F238E27FC236}">
                    <a16:creationId xmlns:a16="http://schemas.microsoft.com/office/drawing/2014/main" id="{F9A8CCBC-A661-934D-94A7-35404A6615BE}"/>
                  </a:ext>
                </a:extLst>
              </p:cNvPr>
              <p:cNvSpPr txBox="1"/>
              <p:nvPr userDrawn="1"/>
            </p:nvSpPr>
            <p:spPr>
              <a:xfrm>
                <a:off x="8907640" y="2529232"/>
                <a:ext cx="785006" cy="200055"/>
              </a:xfrm>
              <a:prstGeom prst="rect">
                <a:avLst/>
              </a:prstGeom>
              <a:noFill/>
            </p:spPr>
            <p:txBody>
              <a:bodyPr wrap="square" rtlCol="0">
                <a:spAutoFit/>
              </a:bodyPr>
              <a:lstStyle/>
              <a:p>
                <a:pPr algn="ctr"/>
                <a:r>
                  <a:rPr lang="en-GB" sz="700" dirty="0"/>
                  <a:t>Chile</a:t>
                </a:r>
              </a:p>
            </p:txBody>
          </p:sp>
        </p:grpSp>
        <p:grpSp>
          <p:nvGrpSpPr>
            <p:cNvPr id="51" name="Group 50">
              <a:extLst>
                <a:ext uri="{FF2B5EF4-FFF2-40B4-BE49-F238E27FC236}">
                  <a16:creationId xmlns:a16="http://schemas.microsoft.com/office/drawing/2014/main" id="{7B3E4285-B124-5A4C-B039-EAB3E3C28C16}"/>
                </a:ext>
              </a:extLst>
            </p:cNvPr>
            <p:cNvGrpSpPr/>
            <p:nvPr userDrawn="1"/>
          </p:nvGrpSpPr>
          <p:grpSpPr>
            <a:xfrm>
              <a:off x="8919639" y="2076167"/>
              <a:ext cx="789560" cy="648035"/>
              <a:chOff x="10495000" y="2076167"/>
              <a:chExt cx="789560" cy="648035"/>
            </a:xfrm>
          </p:grpSpPr>
          <p:pic>
            <p:nvPicPr>
              <p:cNvPr id="49" name="Picture 48">
                <a:extLst>
                  <a:ext uri="{FF2B5EF4-FFF2-40B4-BE49-F238E27FC236}">
                    <a16:creationId xmlns:a16="http://schemas.microsoft.com/office/drawing/2014/main" id="{23A3E72B-47E9-B44F-9D58-555012A2A529}"/>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499554" y="2076167"/>
                <a:ext cx="785006" cy="472334"/>
              </a:xfrm>
              <a:prstGeom prst="rect">
                <a:avLst/>
              </a:prstGeom>
            </p:spPr>
          </p:pic>
          <p:sp>
            <p:nvSpPr>
              <p:cNvPr id="74" name="TextBox 73">
                <a:extLst>
                  <a:ext uri="{FF2B5EF4-FFF2-40B4-BE49-F238E27FC236}">
                    <a16:creationId xmlns:a16="http://schemas.microsoft.com/office/drawing/2014/main" id="{3437713C-630B-9B4A-9CE1-DB238C3AE957}"/>
                  </a:ext>
                </a:extLst>
              </p:cNvPr>
              <p:cNvSpPr txBox="1"/>
              <p:nvPr userDrawn="1"/>
            </p:nvSpPr>
            <p:spPr>
              <a:xfrm>
                <a:off x="10495000" y="2524147"/>
                <a:ext cx="785006" cy="200055"/>
              </a:xfrm>
              <a:prstGeom prst="rect">
                <a:avLst/>
              </a:prstGeom>
              <a:noFill/>
            </p:spPr>
            <p:txBody>
              <a:bodyPr wrap="square" rtlCol="0">
                <a:spAutoFit/>
              </a:bodyPr>
              <a:lstStyle/>
              <a:p>
                <a:pPr algn="ctr"/>
                <a:r>
                  <a:rPr lang="en-GB" sz="700" dirty="0"/>
                  <a:t>China</a:t>
                </a:r>
              </a:p>
            </p:txBody>
          </p:sp>
        </p:grpSp>
      </p:grpSp>
      <p:grpSp>
        <p:nvGrpSpPr>
          <p:cNvPr id="163" name="Group 162">
            <a:extLst>
              <a:ext uri="{FF2B5EF4-FFF2-40B4-BE49-F238E27FC236}">
                <a16:creationId xmlns:a16="http://schemas.microsoft.com/office/drawing/2014/main" id="{8151DA59-EE89-F84D-8C4D-0167D7D398FE}"/>
              </a:ext>
            </a:extLst>
          </p:cNvPr>
          <p:cNvGrpSpPr/>
          <p:nvPr userDrawn="1"/>
        </p:nvGrpSpPr>
        <p:grpSpPr>
          <a:xfrm>
            <a:off x="940707" y="3528475"/>
            <a:ext cx="10355056" cy="650801"/>
            <a:chOff x="940707" y="3471497"/>
            <a:chExt cx="10355056" cy="650801"/>
          </a:xfrm>
        </p:grpSpPr>
        <p:grpSp>
          <p:nvGrpSpPr>
            <p:cNvPr id="127" name="Group 126">
              <a:extLst>
                <a:ext uri="{FF2B5EF4-FFF2-40B4-BE49-F238E27FC236}">
                  <a16:creationId xmlns:a16="http://schemas.microsoft.com/office/drawing/2014/main" id="{6D0AE4F3-85B0-7346-A2F7-A4BD9492C9EC}"/>
                </a:ext>
              </a:extLst>
            </p:cNvPr>
            <p:cNvGrpSpPr/>
            <p:nvPr userDrawn="1"/>
          </p:nvGrpSpPr>
          <p:grpSpPr>
            <a:xfrm>
              <a:off x="940707" y="3475153"/>
              <a:ext cx="791008" cy="642060"/>
              <a:chOff x="940707" y="3475153"/>
              <a:chExt cx="791008" cy="642060"/>
            </a:xfrm>
          </p:grpSpPr>
          <p:pic>
            <p:nvPicPr>
              <p:cNvPr id="12" name="Picture 11">
                <a:extLst>
                  <a:ext uri="{FF2B5EF4-FFF2-40B4-BE49-F238E27FC236}">
                    <a16:creationId xmlns:a16="http://schemas.microsoft.com/office/drawing/2014/main" id="{317D82D1-8A8B-F54D-8F60-5B14D927144E}"/>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46709" y="3475153"/>
                <a:ext cx="785006" cy="472334"/>
              </a:xfrm>
              <a:prstGeom prst="rect">
                <a:avLst/>
              </a:prstGeom>
            </p:spPr>
          </p:pic>
          <p:sp>
            <p:nvSpPr>
              <p:cNvPr id="84" name="TextBox 83">
                <a:extLst>
                  <a:ext uri="{FF2B5EF4-FFF2-40B4-BE49-F238E27FC236}">
                    <a16:creationId xmlns:a16="http://schemas.microsoft.com/office/drawing/2014/main" id="{4EEB89F5-6753-734A-A043-B9714B0CA042}"/>
                  </a:ext>
                </a:extLst>
              </p:cNvPr>
              <p:cNvSpPr txBox="1"/>
              <p:nvPr userDrawn="1"/>
            </p:nvSpPr>
            <p:spPr>
              <a:xfrm>
                <a:off x="940707" y="3917158"/>
                <a:ext cx="785006" cy="200055"/>
              </a:xfrm>
              <a:prstGeom prst="rect">
                <a:avLst/>
              </a:prstGeom>
              <a:noFill/>
            </p:spPr>
            <p:txBody>
              <a:bodyPr wrap="square" rtlCol="0">
                <a:spAutoFit/>
              </a:bodyPr>
              <a:lstStyle/>
              <a:p>
                <a:pPr algn="ctr"/>
                <a:r>
                  <a:rPr lang="en-GB" sz="700" dirty="0"/>
                  <a:t>Guyana</a:t>
                </a:r>
              </a:p>
            </p:txBody>
          </p:sp>
        </p:grpSp>
        <p:grpSp>
          <p:nvGrpSpPr>
            <p:cNvPr id="126" name="Group 125">
              <a:extLst>
                <a:ext uri="{FF2B5EF4-FFF2-40B4-BE49-F238E27FC236}">
                  <a16:creationId xmlns:a16="http://schemas.microsoft.com/office/drawing/2014/main" id="{90E8F2AB-8589-BC43-935C-F60E9D4CE64B}"/>
                </a:ext>
              </a:extLst>
            </p:cNvPr>
            <p:cNvGrpSpPr/>
            <p:nvPr userDrawn="1"/>
          </p:nvGrpSpPr>
          <p:grpSpPr>
            <a:xfrm>
              <a:off x="2535411" y="3475153"/>
              <a:ext cx="785006" cy="642060"/>
              <a:chOff x="2535411" y="3475153"/>
              <a:chExt cx="785006" cy="642060"/>
            </a:xfrm>
          </p:grpSpPr>
          <p:pic>
            <p:nvPicPr>
              <p:cNvPr id="13" name="Picture 12">
                <a:extLst>
                  <a:ext uri="{FF2B5EF4-FFF2-40B4-BE49-F238E27FC236}">
                    <a16:creationId xmlns:a16="http://schemas.microsoft.com/office/drawing/2014/main" id="{A5AA4E4B-AA70-CF4E-97CD-0884AB1DC84A}"/>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2535411" y="3475153"/>
                <a:ext cx="785006" cy="472334"/>
              </a:xfrm>
              <a:prstGeom prst="rect">
                <a:avLst/>
              </a:prstGeom>
            </p:spPr>
          </p:pic>
          <p:sp>
            <p:nvSpPr>
              <p:cNvPr id="85" name="TextBox 84">
                <a:extLst>
                  <a:ext uri="{FF2B5EF4-FFF2-40B4-BE49-F238E27FC236}">
                    <a16:creationId xmlns:a16="http://schemas.microsoft.com/office/drawing/2014/main" id="{52C55A0E-0F1A-494A-917E-ACA98707DA25}"/>
                  </a:ext>
                </a:extLst>
              </p:cNvPr>
              <p:cNvSpPr txBox="1"/>
              <p:nvPr userDrawn="1"/>
            </p:nvSpPr>
            <p:spPr>
              <a:xfrm>
                <a:off x="2547063" y="3917158"/>
                <a:ext cx="760285" cy="200055"/>
              </a:xfrm>
              <a:prstGeom prst="rect">
                <a:avLst/>
              </a:prstGeom>
              <a:noFill/>
            </p:spPr>
            <p:txBody>
              <a:bodyPr wrap="square" rtlCol="0">
                <a:spAutoFit/>
              </a:bodyPr>
              <a:lstStyle/>
              <a:p>
                <a:pPr algn="ctr"/>
                <a:r>
                  <a:rPr lang="en-GB" sz="700" dirty="0"/>
                  <a:t>India</a:t>
                </a:r>
              </a:p>
            </p:txBody>
          </p:sp>
        </p:grpSp>
        <p:grpSp>
          <p:nvGrpSpPr>
            <p:cNvPr id="125" name="Group 124">
              <a:extLst>
                <a:ext uri="{FF2B5EF4-FFF2-40B4-BE49-F238E27FC236}">
                  <a16:creationId xmlns:a16="http://schemas.microsoft.com/office/drawing/2014/main" id="{8621B906-7BAD-D646-90BF-FFC7F87A1C3B}"/>
                </a:ext>
              </a:extLst>
            </p:cNvPr>
            <p:cNvGrpSpPr/>
            <p:nvPr userDrawn="1"/>
          </p:nvGrpSpPr>
          <p:grpSpPr>
            <a:xfrm>
              <a:off x="4109703" y="3475153"/>
              <a:ext cx="785006" cy="642060"/>
              <a:chOff x="4109703" y="3475153"/>
              <a:chExt cx="785006" cy="642060"/>
            </a:xfrm>
          </p:grpSpPr>
          <p:pic>
            <p:nvPicPr>
              <p:cNvPr id="14" name="Picture 13">
                <a:extLst>
                  <a:ext uri="{FF2B5EF4-FFF2-40B4-BE49-F238E27FC236}">
                    <a16:creationId xmlns:a16="http://schemas.microsoft.com/office/drawing/2014/main" id="{2EB9AFFC-E40A-C449-A297-D0F2ED70F5C3}"/>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4109703" y="3475153"/>
                <a:ext cx="785006" cy="472334"/>
              </a:xfrm>
              <a:prstGeom prst="rect">
                <a:avLst/>
              </a:prstGeom>
            </p:spPr>
          </p:pic>
          <p:sp>
            <p:nvSpPr>
              <p:cNvPr id="86" name="TextBox 85">
                <a:extLst>
                  <a:ext uri="{FF2B5EF4-FFF2-40B4-BE49-F238E27FC236}">
                    <a16:creationId xmlns:a16="http://schemas.microsoft.com/office/drawing/2014/main" id="{EB444315-7801-714A-B343-69232735109D}"/>
                  </a:ext>
                </a:extLst>
              </p:cNvPr>
              <p:cNvSpPr txBox="1"/>
              <p:nvPr userDrawn="1"/>
            </p:nvSpPr>
            <p:spPr>
              <a:xfrm>
                <a:off x="4113187" y="3917158"/>
                <a:ext cx="780870" cy="200055"/>
              </a:xfrm>
              <a:prstGeom prst="rect">
                <a:avLst/>
              </a:prstGeom>
              <a:noFill/>
            </p:spPr>
            <p:txBody>
              <a:bodyPr wrap="square" rtlCol="0">
                <a:spAutoFit/>
              </a:bodyPr>
              <a:lstStyle/>
              <a:p>
                <a:pPr algn="ctr"/>
                <a:r>
                  <a:rPr lang="en-GB" sz="700" dirty="0"/>
                  <a:t>Jamaica</a:t>
                </a:r>
              </a:p>
            </p:txBody>
          </p:sp>
        </p:grpSp>
        <p:grpSp>
          <p:nvGrpSpPr>
            <p:cNvPr id="124" name="Group 123">
              <a:extLst>
                <a:ext uri="{FF2B5EF4-FFF2-40B4-BE49-F238E27FC236}">
                  <a16:creationId xmlns:a16="http://schemas.microsoft.com/office/drawing/2014/main" id="{07061207-5B9A-FF44-BE96-AF0DABE73501}"/>
                </a:ext>
              </a:extLst>
            </p:cNvPr>
            <p:cNvGrpSpPr/>
            <p:nvPr userDrawn="1"/>
          </p:nvGrpSpPr>
          <p:grpSpPr>
            <a:xfrm>
              <a:off x="5686355" y="3477107"/>
              <a:ext cx="802288" cy="640106"/>
              <a:chOff x="5686355" y="3477107"/>
              <a:chExt cx="802288" cy="640106"/>
            </a:xfrm>
          </p:grpSpPr>
          <p:pic>
            <p:nvPicPr>
              <p:cNvPr id="15" name="Picture 14">
                <a:extLst>
                  <a:ext uri="{FF2B5EF4-FFF2-40B4-BE49-F238E27FC236}">
                    <a16:creationId xmlns:a16="http://schemas.microsoft.com/office/drawing/2014/main" id="{9C04F0E6-C38B-9043-A1DF-E6108ED46570}"/>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5703637" y="3477107"/>
                <a:ext cx="785006" cy="472334"/>
              </a:xfrm>
              <a:prstGeom prst="rect">
                <a:avLst/>
              </a:prstGeom>
            </p:spPr>
          </p:pic>
          <p:sp>
            <p:nvSpPr>
              <p:cNvPr id="87" name="TextBox 86">
                <a:extLst>
                  <a:ext uri="{FF2B5EF4-FFF2-40B4-BE49-F238E27FC236}">
                    <a16:creationId xmlns:a16="http://schemas.microsoft.com/office/drawing/2014/main" id="{E2AE3FC1-05AD-F54A-A595-0384A519EE6A}"/>
                  </a:ext>
                </a:extLst>
              </p:cNvPr>
              <p:cNvSpPr txBox="1"/>
              <p:nvPr userDrawn="1"/>
            </p:nvSpPr>
            <p:spPr>
              <a:xfrm>
                <a:off x="5686355" y="3917158"/>
                <a:ext cx="785006" cy="200055"/>
              </a:xfrm>
              <a:prstGeom prst="rect">
                <a:avLst/>
              </a:prstGeom>
              <a:noFill/>
            </p:spPr>
            <p:txBody>
              <a:bodyPr wrap="square" rtlCol="0">
                <a:spAutoFit/>
              </a:bodyPr>
              <a:lstStyle/>
              <a:p>
                <a:pPr algn="ctr"/>
                <a:r>
                  <a:rPr lang="en-GB" sz="700" dirty="0"/>
                  <a:t>Kenya</a:t>
                </a:r>
              </a:p>
            </p:txBody>
          </p:sp>
        </p:grpSp>
        <p:grpSp>
          <p:nvGrpSpPr>
            <p:cNvPr id="123" name="Group 122">
              <a:extLst>
                <a:ext uri="{FF2B5EF4-FFF2-40B4-BE49-F238E27FC236}">
                  <a16:creationId xmlns:a16="http://schemas.microsoft.com/office/drawing/2014/main" id="{CFB494E3-A9CC-2F49-8EAD-43FCAE9E8C0C}"/>
                </a:ext>
              </a:extLst>
            </p:cNvPr>
            <p:cNvGrpSpPr/>
            <p:nvPr userDrawn="1"/>
          </p:nvGrpSpPr>
          <p:grpSpPr>
            <a:xfrm>
              <a:off x="7294482" y="3471497"/>
              <a:ext cx="793793" cy="645716"/>
              <a:chOff x="7294482" y="3471497"/>
              <a:chExt cx="793793" cy="645716"/>
            </a:xfrm>
          </p:grpSpPr>
          <p:pic>
            <p:nvPicPr>
              <p:cNvPr id="16" name="Picture 15">
                <a:extLst>
                  <a:ext uri="{FF2B5EF4-FFF2-40B4-BE49-F238E27FC236}">
                    <a16:creationId xmlns:a16="http://schemas.microsoft.com/office/drawing/2014/main" id="{B8B1FEEA-D157-6C4B-8DD8-6E49B89116A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04702" y="3471497"/>
                <a:ext cx="783573" cy="472334"/>
              </a:xfrm>
              <a:prstGeom prst="rect">
                <a:avLst/>
              </a:prstGeom>
            </p:spPr>
          </p:pic>
          <p:sp>
            <p:nvSpPr>
              <p:cNvPr id="88" name="TextBox 87">
                <a:extLst>
                  <a:ext uri="{FF2B5EF4-FFF2-40B4-BE49-F238E27FC236}">
                    <a16:creationId xmlns:a16="http://schemas.microsoft.com/office/drawing/2014/main" id="{9A764482-A845-6E41-B29E-D55075B07BB8}"/>
                  </a:ext>
                </a:extLst>
              </p:cNvPr>
              <p:cNvSpPr txBox="1"/>
              <p:nvPr userDrawn="1"/>
            </p:nvSpPr>
            <p:spPr>
              <a:xfrm>
                <a:off x="7294482" y="3917158"/>
                <a:ext cx="785006" cy="200055"/>
              </a:xfrm>
              <a:prstGeom prst="rect">
                <a:avLst/>
              </a:prstGeom>
              <a:noFill/>
            </p:spPr>
            <p:txBody>
              <a:bodyPr wrap="square" rtlCol="0">
                <a:spAutoFit/>
              </a:bodyPr>
              <a:lstStyle/>
              <a:p>
                <a:pPr algn="ctr"/>
                <a:r>
                  <a:rPr lang="en-GB" sz="700" dirty="0"/>
                  <a:t>Malawi</a:t>
                </a:r>
              </a:p>
            </p:txBody>
          </p:sp>
        </p:grpSp>
        <p:grpSp>
          <p:nvGrpSpPr>
            <p:cNvPr id="122" name="Group 121">
              <a:extLst>
                <a:ext uri="{FF2B5EF4-FFF2-40B4-BE49-F238E27FC236}">
                  <a16:creationId xmlns:a16="http://schemas.microsoft.com/office/drawing/2014/main" id="{D182AA25-5842-EF49-A94B-213E48FED90A}"/>
                </a:ext>
              </a:extLst>
            </p:cNvPr>
            <p:cNvGrpSpPr/>
            <p:nvPr userDrawn="1"/>
          </p:nvGrpSpPr>
          <p:grpSpPr>
            <a:xfrm>
              <a:off x="8894837" y="3482192"/>
              <a:ext cx="809808" cy="640106"/>
              <a:chOff x="8906412" y="3482192"/>
              <a:chExt cx="809808" cy="640106"/>
            </a:xfrm>
          </p:grpSpPr>
          <p:pic>
            <p:nvPicPr>
              <p:cNvPr id="17" name="Picture 16">
                <a:extLst>
                  <a:ext uri="{FF2B5EF4-FFF2-40B4-BE49-F238E27FC236}">
                    <a16:creationId xmlns:a16="http://schemas.microsoft.com/office/drawing/2014/main" id="{79BF735D-5185-3344-B590-B5556D74C21A}"/>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8931214" y="3482192"/>
                <a:ext cx="785006" cy="472334"/>
              </a:xfrm>
              <a:prstGeom prst="rect">
                <a:avLst/>
              </a:prstGeom>
            </p:spPr>
          </p:pic>
          <p:sp>
            <p:nvSpPr>
              <p:cNvPr id="89" name="TextBox 88">
                <a:extLst>
                  <a:ext uri="{FF2B5EF4-FFF2-40B4-BE49-F238E27FC236}">
                    <a16:creationId xmlns:a16="http://schemas.microsoft.com/office/drawing/2014/main" id="{82C5C616-D16B-B74D-AAC7-A7E00F3D8797}"/>
                  </a:ext>
                </a:extLst>
              </p:cNvPr>
              <p:cNvSpPr txBox="1"/>
              <p:nvPr userDrawn="1"/>
            </p:nvSpPr>
            <p:spPr>
              <a:xfrm>
                <a:off x="8906412" y="3922243"/>
                <a:ext cx="785006" cy="200055"/>
              </a:xfrm>
              <a:prstGeom prst="rect">
                <a:avLst/>
              </a:prstGeom>
              <a:noFill/>
            </p:spPr>
            <p:txBody>
              <a:bodyPr wrap="square" rtlCol="0">
                <a:spAutoFit/>
              </a:bodyPr>
              <a:lstStyle/>
              <a:p>
                <a:pPr algn="ctr"/>
                <a:r>
                  <a:rPr lang="en-GB" sz="700" dirty="0"/>
                  <a:t>Malaysia</a:t>
                </a:r>
              </a:p>
            </p:txBody>
          </p:sp>
        </p:grpSp>
        <p:grpSp>
          <p:nvGrpSpPr>
            <p:cNvPr id="121" name="Group 120">
              <a:extLst>
                <a:ext uri="{FF2B5EF4-FFF2-40B4-BE49-F238E27FC236}">
                  <a16:creationId xmlns:a16="http://schemas.microsoft.com/office/drawing/2014/main" id="{1D429C44-E9D8-FC40-B45C-AB6ACBA3F4AC}"/>
                </a:ext>
              </a:extLst>
            </p:cNvPr>
            <p:cNvGrpSpPr/>
            <p:nvPr userDrawn="1"/>
          </p:nvGrpSpPr>
          <p:grpSpPr>
            <a:xfrm>
              <a:off x="10482197" y="3471497"/>
              <a:ext cx="813566" cy="645716"/>
              <a:chOff x="10493772" y="3471497"/>
              <a:chExt cx="813566" cy="645716"/>
            </a:xfrm>
          </p:grpSpPr>
          <p:pic>
            <p:nvPicPr>
              <p:cNvPr id="18" name="Picture 17">
                <a:extLst>
                  <a:ext uri="{FF2B5EF4-FFF2-40B4-BE49-F238E27FC236}">
                    <a16:creationId xmlns:a16="http://schemas.microsoft.com/office/drawing/2014/main" id="{4C4CFFED-7E22-9546-856A-48649EC49E1C}"/>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0522332" y="3471497"/>
                <a:ext cx="785006" cy="472334"/>
              </a:xfrm>
              <a:prstGeom prst="rect">
                <a:avLst/>
              </a:prstGeom>
            </p:spPr>
          </p:pic>
          <p:sp>
            <p:nvSpPr>
              <p:cNvPr id="90" name="TextBox 89">
                <a:extLst>
                  <a:ext uri="{FF2B5EF4-FFF2-40B4-BE49-F238E27FC236}">
                    <a16:creationId xmlns:a16="http://schemas.microsoft.com/office/drawing/2014/main" id="{3C1D52B9-F4CB-064D-A73C-F8C053918B25}"/>
                  </a:ext>
                </a:extLst>
              </p:cNvPr>
              <p:cNvSpPr txBox="1"/>
              <p:nvPr userDrawn="1"/>
            </p:nvSpPr>
            <p:spPr>
              <a:xfrm>
                <a:off x="10493772" y="3917158"/>
                <a:ext cx="785006" cy="200055"/>
              </a:xfrm>
              <a:prstGeom prst="rect">
                <a:avLst/>
              </a:prstGeom>
              <a:noFill/>
            </p:spPr>
            <p:txBody>
              <a:bodyPr wrap="square" rtlCol="0">
                <a:spAutoFit/>
              </a:bodyPr>
              <a:lstStyle/>
              <a:p>
                <a:pPr algn="ctr"/>
                <a:r>
                  <a:rPr lang="en-GB" sz="700" dirty="0"/>
                  <a:t>Mauritius</a:t>
                </a:r>
              </a:p>
            </p:txBody>
          </p:sp>
        </p:grpSp>
      </p:grpSp>
      <p:grpSp>
        <p:nvGrpSpPr>
          <p:cNvPr id="164" name="Group 163">
            <a:extLst>
              <a:ext uri="{FF2B5EF4-FFF2-40B4-BE49-F238E27FC236}">
                <a16:creationId xmlns:a16="http://schemas.microsoft.com/office/drawing/2014/main" id="{7774D391-FC5D-D54B-9955-91DC35AEEA45}"/>
              </a:ext>
            </a:extLst>
          </p:cNvPr>
          <p:cNvGrpSpPr/>
          <p:nvPr userDrawn="1"/>
        </p:nvGrpSpPr>
        <p:grpSpPr>
          <a:xfrm>
            <a:off x="940707" y="4225682"/>
            <a:ext cx="10343853" cy="653989"/>
            <a:chOff x="940707" y="4182584"/>
            <a:chExt cx="10343853" cy="653989"/>
          </a:xfrm>
        </p:grpSpPr>
        <p:grpSp>
          <p:nvGrpSpPr>
            <p:cNvPr id="128" name="Group 127">
              <a:extLst>
                <a:ext uri="{FF2B5EF4-FFF2-40B4-BE49-F238E27FC236}">
                  <a16:creationId xmlns:a16="http://schemas.microsoft.com/office/drawing/2014/main" id="{DEC49A65-35FF-C34B-9809-393AAE3F8932}"/>
                </a:ext>
              </a:extLst>
            </p:cNvPr>
            <p:cNvGrpSpPr/>
            <p:nvPr userDrawn="1"/>
          </p:nvGrpSpPr>
          <p:grpSpPr>
            <a:xfrm>
              <a:off x="940707" y="4182584"/>
              <a:ext cx="791008" cy="648904"/>
              <a:chOff x="940707" y="4182584"/>
              <a:chExt cx="791008" cy="648904"/>
            </a:xfrm>
          </p:grpSpPr>
          <p:pic>
            <p:nvPicPr>
              <p:cNvPr id="20" name="Picture 19">
                <a:extLst>
                  <a:ext uri="{FF2B5EF4-FFF2-40B4-BE49-F238E27FC236}">
                    <a16:creationId xmlns:a16="http://schemas.microsoft.com/office/drawing/2014/main" id="{6CD2DAB1-4925-D14B-B4D6-2618AD0729B6}"/>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946709" y="4182584"/>
                <a:ext cx="785006" cy="472334"/>
              </a:xfrm>
              <a:prstGeom prst="rect">
                <a:avLst/>
              </a:prstGeom>
            </p:spPr>
          </p:pic>
          <p:sp>
            <p:nvSpPr>
              <p:cNvPr id="92" name="TextBox 91">
                <a:extLst>
                  <a:ext uri="{FF2B5EF4-FFF2-40B4-BE49-F238E27FC236}">
                    <a16:creationId xmlns:a16="http://schemas.microsoft.com/office/drawing/2014/main" id="{2437E422-5DFF-2849-9849-EAAB4949E240}"/>
                  </a:ext>
                </a:extLst>
              </p:cNvPr>
              <p:cNvSpPr txBox="1"/>
              <p:nvPr userDrawn="1"/>
            </p:nvSpPr>
            <p:spPr>
              <a:xfrm>
                <a:off x="940707" y="4631433"/>
                <a:ext cx="785006" cy="200055"/>
              </a:xfrm>
              <a:prstGeom prst="rect">
                <a:avLst/>
              </a:prstGeom>
              <a:noFill/>
            </p:spPr>
            <p:txBody>
              <a:bodyPr wrap="square" rtlCol="0">
                <a:spAutoFit/>
              </a:bodyPr>
              <a:lstStyle/>
              <a:p>
                <a:pPr algn="ctr"/>
                <a:r>
                  <a:rPr lang="en-GB" sz="700" dirty="0"/>
                  <a:t>Montserrat</a:t>
                </a:r>
              </a:p>
            </p:txBody>
          </p:sp>
        </p:grpSp>
        <p:grpSp>
          <p:nvGrpSpPr>
            <p:cNvPr id="129" name="Group 128">
              <a:extLst>
                <a:ext uri="{FF2B5EF4-FFF2-40B4-BE49-F238E27FC236}">
                  <a16:creationId xmlns:a16="http://schemas.microsoft.com/office/drawing/2014/main" id="{C49B8FBB-6367-F14C-AD25-B5CDE2033BB7}"/>
                </a:ext>
              </a:extLst>
            </p:cNvPr>
            <p:cNvGrpSpPr/>
            <p:nvPr userDrawn="1"/>
          </p:nvGrpSpPr>
          <p:grpSpPr>
            <a:xfrm>
              <a:off x="2531614" y="4182584"/>
              <a:ext cx="788803" cy="648904"/>
              <a:chOff x="2531614" y="4182584"/>
              <a:chExt cx="788803" cy="648904"/>
            </a:xfrm>
          </p:grpSpPr>
          <p:pic>
            <p:nvPicPr>
              <p:cNvPr id="21" name="Picture 20">
                <a:extLst>
                  <a:ext uri="{FF2B5EF4-FFF2-40B4-BE49-F238E27FC236}">
                    <a16:creationId xmlns:a16="http://schemas.microsoft.com/office/drawing/2014/main" id="{B707DD0D-9625-534E-9AC1-EC47A38F6F30}"/>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2531614" y="4182584"/>
                <a:ext cx="785006" cy="472334"/>
              </a:xfrm>
              <a:prstGeom prst="rect">
                <a:avLst/>
              </a:prstGeom>
            </p:spPr>
          </p:pic>
          <p:sp>
            <p:nvSpPr>
              <p:cNvPr id="93" name="TextBox 92">
                <a:extLst>
                  <a:ext uri="{FF2B5EF4-FFF2-40B4-BE49-F238E27FC236}">
                    <a16:creationId xmlns:a16="http://schemas.microsoft.com/office/drawing/2014/main" id="{DEFE8929-E40F-FD44-9D1E-57FA6810228E}"/>
                  </a:ext>
                </a:extLst>
              </p:cNvPr>
              <p:cNvSpPr txBox="1"/>
              <p:nvPr userDrawn="1"/>
            </p:nvSpPr>
            <p:spPr>
              <a:xfrm>
                <a:off x="2532999" y="4631433"/>
                <a:ext cx="787418" cy="200055"/>
              </a:xfrm>
              <a:prstGeom prst="rect">
                <a:avLst/>
              </a:prstGeom>
              <a:noFill/>
            </p:spPr>
            <p:txBody>
              <a:bodyPr wrap="square" rtlCol="0">
                <a:spAutoFit/>
              </a:bodyPr>
              <a:lstStyle/>
              <a:p>
                <a:pPr algn="ctr"/>
                <a:r>
                  <a:rPr lang="en-GB" sz="700" dirty="0"/>
                  <a:t>Myanmar</a:t>
                </a:r>
              </a:p>
            </p:txBody>
          </p:sp>
        </p:grpSp>
        <p:grpSp>
          <p:nvGrpSpPr>
            <p:cNvPr id="130" name="Group 129">
              <a:extLst>
                <a:ext uri="{FF2B5EF4-FFF2-40B4-BE49-F238E27FC236}">
                  <a16:creationId xmlns:a16="http://schemas.microsoft.com/office/drawing/2014/main" id="{9A3B4C91-2E3D-6040-A5A2-EB5584F94294}"/>
                </a:ext>
              </a:extLst>
            </p:cNvPr>
            <p:cNvGrpSpPr/>
            <p:nvPr userDrawn="1"/>
          </p:nvGrpSpPr>
          <p:grpSpPr>
            <a:xfrm>
              <a:off x="4102109" y="4182584"/>
              <a:ext cx="788853" cy="648904"/>
              <a:chOff x="4102109" y="4182584"/>
              <a:chExt cx="788853" cy="648904"/>
            </a:xfrm>
          </p:grpSpPr>
          <p:pic>
            <p:nvPicPr>
              <p:cNvPr id="22" name="Picture 21">
                <a:extLst>
                  <a:ext uri="{FF2B5EF4-FFF2-40B4-BE49-F238E27FC236}">
                    <a16:creationId xmlns:a16="http://schemas.microsoft.com/office/drawing/2014/main" id="{8A6F4234-21C0-D241-9465-983771505CBA}"/>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4102109" y="4182584"/>
                <a:ext cx="785006" cy="472334"/>
              </a:xfrm>
              <a:prstGeom prst="rect">
                <a:avLst/>
              </a:prstGeom>
            </p:spPr>
          </p:pic>
          <p:sp>
            <p:nvSpPr>
              <p:cNvPr id="94" name="TextBox 93">
                <a:extLst>
                  <a:ext uri="{FF2B5EF4-FFF2-40B4-BE49-F238E27FC236}">
                    <a16:creationId xmlns:a16="http://schemas.microsoft.com/office/drawing/2014/main" id="{66B458FB-5E72-6546-94A5-8B1F840EBD2F}"/>
                  </a:ext>
                </a:extLst>
              </p:cNvPr>
              <p:cNvSpPr txBox="1"/>
              <p:nvPr userDrawn="1"/>
            </p:nvSpPr>
            <p:spPr>
              <a:xfrm>
                <a:off x="4109051" y="4631433"/>
                <a:ext cx="781911" cy="200055"/>
              </a:xfrm>
              <a:prstGeom prst="rect">
                <a:avLst/>
              </a:prstGeom>
              <a:noFill/>
            </p:spPr>
            <p:txBody>
              <a:bodyPr wrap="square" rtlCol="0">
                <a:spAutoFit/>
              </a:bodyPr>
              <a:lstStyle/>
              <a:p>
                <a:pPr algn="ctr"/>
                <a:r>
                  <a:rPr lang="en-GB" sz="700" dirty="0"/>
                  <a:t>Nigeria</a:t>
                </a:r>
              </a:p>
            </p:txBody>
          </p:sp>
        </p:grpSp>
        <p:grpSp>
          <p:nvGrpSpPr>
            <p:cNvPr id="131" name="Group 130">
              <a:extLst>
                <a:ext uri="{FF2B5EF4-FFF2-40B4-BE49-F238E27FC236}">
                  <a16:creationId xmlns:a16="http://schemas.microsoft.com/office/drawing/2014/main" id="{B3E0BDDA-DC64-9941-850C-C55A0320E6A7}"/>
                </a:ext>
              </a:extLst>
            </p:cNvPr>
            <p:cNvGrpSpPr/>
            <p:nvPr userDrawn="1"/>
          </p:nvGrpSpPr>
          <p:grpSpPr>
            <a:xfrm>
              <a:off x="5686355" y="4182584"/>
              <a:ext cx="790897" cy="648904"/>
              <a:chOff x="5686355" y="4182584"/>
              <a:chExt cx="790897" cy="648904"/>
            </a:xfrm>
          </p:grpSpPr>
          <p:pic>
            <p:nvPicPr>
              <p:cNvPr id="23" name="Picture 22">
                <a:extLst>
                  <a:ext uri="{FF2B5EF4-FFF2-40B4-BE49-F238E27FC236}">
                    <a16:creationId xmlns:a16="http://schemas.microsoft.com/office/drawing/2014/main" id="{7FF3DB07-FEB8-4442-AF18-F3E407204F74}"/>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5692246" y="4182584"/>
                <a:ext cx="785006" cy="472334"/>
              </a:xfrm>
              <a:prstGeom prst="rect">
                <a:avLst/>
              </a:prstGeom>
            </p:spPr>
          </p:pic>
          <p:sp>
            <p:nvSpPr>
              <p:cNvPr id="95" name="TextBox 94">
                <a:extLst>
                  <a:ext uri="{FF2B5EF4-FFF2-40B4-BE49-F238E27FC236}">
                    <a16:creationId xmlns:a16="http://schemas.microsoft.com/office/drawing/2014/main" id="{EB757451-DFB5-9A47-9E85-7B26C5823360}"/>
                  </a:ext>
                </a:extLst>
              </p:cNvPr>
              <p:cNvSpPr txBox="1"/>
              <p:nvPr userDrawn="1"/>
            </p:nvSpPr>
            <p:spPr>
              <a:xfrm>
                <a:off x="5686355" y="4631433"/>
                <a:ext cx="785006" cy="200055"/>
              </a:xfrm>
              <a:prstGeom prst="rect">
                <a:avLst/>
              </a:prstGeom>
              <a:noFill/>
            </p:spPr>
            <p:txBody>
              <a:bodyPr wrap="square" rtlCol="0">
                <a:spAutoFit/>
              </a:bodyPr>
              <a:lstStyle/>
              <a:p>
                <a:pPr algn="ctr"/>
                <a:r>
                  <a:rPr lang="en-GB" sz="700" dirty="0"/>
                  <a:t>Pakistan</a:t>
                </a:r>
              </a:p>
            </p:txBody>
          </p:sp>
        </p:grpSp>
        <p:grpSp>
          <p:nvGrpSpPr>
            <p:cNvPr id="132" name="Group 131">
              <a:extLst>
                <a:ext uri="{FF2B5EF4-FFF2-40B4-BE49-F238E27FC236}">
                  <a16:creationId xmlns:a16="http://schemas.microsoft.com/office/drawing/2014/main" id="{3F52E9A3-F7EA-0E42-9561-9406E7F585C3}"/>
                </a:ext>
              </a:extLst>
            </p:cNvPr>
            <p:cNvGrpSpPr/>
            <p:nvPr userDrawn="1"/>
          </p:nvGrpSpPr>
          <p:grpSpPr>
            <a:xfrm>
              <a:off x="7140349" y="4182584"/>
              <a:ext cx="1093272" cy="644613"/>
              <a:chOff x="7140349" y="4182584"/>
              <a:chExt cx="1093272" cy="644613"/>
            </a:xfrm>
          </p:grpSpPr>
          <p:pic>
            <p:nvPicPr>
              <p:cNvPr id="24" name="Picture 23">
                <a:extLst>
                  <a:ext uri="{FF2B5EF4-FFF2-40B4-BE49-F238E27FC236}">
                    <a16:creationId xmlns:a16="http://schemas.microsoft.com/office/drawing/2014/main" id="{138CA3BF-0A6E-3540-A223-254817398FA8}"/>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7300336" y="4182584"/>
                <a:ext cx="785006" cy="472334"/>
              </a:xfrm>
              <a:prstGeom prst="rect">
                <a:avLst/>
              </a:prstGeom>
            </p:spPr>
          </p:pic>
          <p:sp>
            <p:nvSpPr>
              <p:cNvPr id="96" name="TextBox 95">
                <a:extLst>
                  <a:ext uri="{FF2B5EF4-FFF2-40B4-BE49-F238E27FC236}">
                    <a16:creationId xmlns:a16="http://schemas.microsoft.com/office/drawing/2014/main" id="{3FB7DE9B-CC60-AB4D-A91D-1E65E940B1F3}"/>
                  </a:ext>
                </a:extLst>
              </p:cNvPr>
              <p:cNvSpPr txBox="1"/>
              <p:nvPr userDrawn="1"/>
            </p:nvSpPr>
            <p:spPr>
              <a:xfrm>
                <a:off x="7140349" y="4627142"/>
                <a:ext cx="1093272" cy="200055"/>
              </a:xfrm>
              <a:prstGeom prst="rect">
                <a:avLst/>
              </a:prstGeom>
              <a:noFill/>
            </p:spPr>
            <p:txBody>
              <a:bodyPr wrap="square" rtlCol="0">
                <a:spAutoFit/>
              </a:bodyPr>
              <a:lstStyle/>
              <a:p>
                <a:pPr algn="ctr"/>
                <a:r>
                  <a:rPr lang="en-GB" sz="700" dirty="0"/>
                  <a:t>Papua New Guinea</a:t>
                </a:r>
              </a:p>
            </p:txBody>
          </p:sp>
        </p:grpSp>
        <p:grpSp>
          <p:nvGrpSpPr>
            <p:cNvPr id="133" name="Group 132">
              <a:extLst>
                <a:ext uri="{FF2B5EF4-FFF2-40B4-BE49-F238E27FC236}">
                  <a16:creationId xmlns:a16="http://schemas.microsoft.com/office/drawing/2014/main" id="{35E5BB85-7347-B242-8DF1-6B177EB5DDD8}"/>
                </a:ext>
              </a:extLst>
            </p:cNvPr>
            <p:cNvGrpSpPr/>
            <p:nvPr userDrawn="1"/>
          </p:nvGrpSpPr>
          <p:grpSpPr>
            <a:xfrm>
              <a:off x="8906412" y="4187669"/>
              <a:ext cx="790823" cy="648904"/>
              <a:chOff x="8906412" y="4187669"/>
              <a:chExt cx="790823" cy="648904"/>
            </a:xfrm>
          </p:grpSpPr>
          <p:pic>
            <p:nvPicPr>
              <p:cNvPr id="25" name="Picture 24">
                <a:extLst>
                  <a:ext uri="{FF2B5EF4-FFF2-40B4-BE49-F238E27FC236}">
                    <a16:creationId xmlns:a16="http://schemas.microsoft.com/office/drawing/2014/main" id="{C60FB054-4804-9640-905B-192737E8671C}"/>
                  </a:ext>
                </a:extLst>
              </p:cNvPr>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8912229" y="4187669"/>
                <a:ext cx="785006" cy="472334"/>
              </a:xfrm>
              <a:prstGeom prst="rect">
                <a:avLst/>
              </a:prstGeom>
            </p:spPr>
          </p:pic>
          <p:sp>
            <p:nvSpPr>
              <p:cNvPr id="97" name="TextBox 96">
                <a:extLst>
                  <a:ext uri="{FF2B5EF4-FFF2-40B4-BE49-F238E27FC236}">
                    <a16:creationId xmlns:a16="http://schemas.microsoft.com/office/drawing/2014/main" id="{9C9514EA-7D04-E74D-8ED9-B4BBA6C86A4B}"/>
                  </a:ext>
                </a:extLst>
              </p:cNvPr>
              <p:cNvSpPr txBox="1"/>
              <p:nvPr userDrawn="1"/>
            </p:nvSpPr>
            <p:spPr>
              <a:xfrm>
                <a:off x="8906412" y="4636518"/>
                <a:ext cx="785006" cy="200055"/>
              </a:xfrm>
              <a:prstGeom prst="rect">
                <a:avLst/>
              </a:prstGeom>
              <a:noFill/>
            </p:spPr>
            <p:txBody>
              <a:bodyPr wrap="square" rtlCol="0">
                <a:spAutoFit/>
              </a:bodyPr>
              <a:lstStyle/>
              <a:p>
                <a:pPr algn="ctr"/>
                <a:r>
                  <a:rPr lang="en-GB" sz="700" dirty="0"/>
                  <a:t>Philippines</a:t>
                </a:r>
              </a:p>
            </p:txBody>
          </p:sp>
        </p:grpSp>
        <p:grpSp>
          <p:nvGrpSpPr>
            <p:cNvPr id="134" name="Group 133">
              <a:extLst>
                <a:ext uri="{FF2B5EF4-FFF2-40B4-BE49-F238E27FC236}">
                  <a16:creationId xmlns:a16="http://schemas.microsoft.com/office/drawing/2014/main" id="{FC832CF2-6BEC-034C-8D50-DB634BCAC8C7}"/>
                </a:ext>
              </a:extLst>
            </p:cNvPr>
            <p:cNvGrpSpPr/>
            <p:nvPr userDrawn="1"/>
          </p:nvGrpSpPr>
          <p:grpSpPr>
            <a:xfrm>
              <a:off x="10493772" y="4182584"/>
              <a:ext cx="790788" cy="648904"/>
              <a:chOff x="10493772" y="4182584"/>
              <a:chExt cx="790788" cy="648904"/>
            </a:xfrm>
          </p:grpSpPr>
          <p:pic>
            <p:nvPicPr>
              <p:cNvPr id="26" name="Picture 25">
                <a:extLst>
                  <a:ext uri="{FF2B5EF4-FFF2-40B4-BE49-F238E27FC236}">
                    <a16:creationId xmlns:a16="http://schemas.microsoft.com/office/drawing/2014/main" id="{C4D453A2-F21B-1443-90B4-73597F82FCE7}"/>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10499554" y="4182584"/>
                <a:ext cx="785006" cy="472334"/>
              </a:xfrm>
              <a:prstGeom prst="rect">
                <a:avLst/>
              </a:prstGeom>
            </p:spPr>
          </p:pic>
          <p:sp>
            <p:nvSpPr>
              <p:cNvPr id="98" name="TextBox 97">
                <a:extLst>
                  <a:ext uri="{FF2B5EF4-FFF2-40B4-BE49-F238E27FC236}">
                    <a16:creationId xmlns:a16="http://schemas.microsoft.com/office/drawing/2014/main" id="{2687C57E-9A05-3D44-96AB-C36AC783041D}"/>
                  </a:ext>
                </a:extLst>
              </p:cNvPr>
              <p:cNvSpPr txBox="1"/>
              <p:nvPr userDrawn="1"/>
            </p:nvSpPr>
            <p:spPr>
              <a:xfrm>
                <a:off x="10493772" y="4631433"/>
                <a:ext cx="785006" cy="200055"/>
              </a:xfrm>
              <a:prstGeom prst="rect">
                <a:avLst/>
              </a:prstGeom>
              <a:noFill/>
            </p:spPr>
            <p:txBody>
              <a:bodyPr wrap="square" rtlCol="0">
                <a:spAutoFit/>
              </a:bodyPr>
              <a:lstStyle/>
              <a:p>
                <a:pPr algn="ctr"/>
                <a:r>
                  <a:rPr lang="en-GB" sz="700" dirty="0"/>
                  <a:t>Rwanda</a:t>
                </a:r>
              </a:p>
            </p:txBody>
          </p:sp>
        </p:grpSp>
      </p:grpSp>
      <p:grpSp>
        <p:nvGrpSpPr>
          <p:cNvPr id="165" name="Group 164">
            <a:extLst>
              <a:ext uri="{FF2B5EF4-FFF2-40B4-BE49-F238E27FC236}">
                <a16:creationId xmlns:a16="http://schemas.microsoft.com/office/drawing/2014/main" id="{7216FA8D-C33B-7D46-AB2D-B4026F5D55B9}"/>
              </a:ext>
            </a:extLst>
          </p:cNvPr>
          <p:cNvGrpSpPr/>
          <p:nvPr userDrawn="1"/>
        </p:nvGrpSpPr>
        <p:grpSpPr>
          <a:xfrm>
            <a:off x="940707" y="4909586"/>
            <a:ext cx="10343853" cy="670617"/>
            <a:chOff x="940707" y="4876806"/>
            <a:chExt cx="10343853" cy="670617"/>
          </a:xfrm>
        </p:grpSpPr>
        <p:grpSp>
          <p:nvGrpSpPr>
            <p:cNvPr id="149" name="Group 148">
              <a:extLst>
                <a:ext uri="{FF2B5EF4-FFF2-40B4-BE49-F238E27FC236}">
                  <a16:creationId xmlns:a16="http://schemas.microsoft.com/office/drawing/2014/main" id="{649001AD-B737-9D4B-8A3F-F9DC2A5DF2BE}"/>
                </a:ext>
              </a:extLst>
            </p:cNvPr>
            <p:cNvGrpSpPr/>
            <p:nvPr userDrawn="1"/>
          </p:nvGrpSpPr>
          <p:grpSpPr>
            <a:xfrm>
              <a:off x="940707" y="4876806"/>
              <a:ext cx="796777" cy="665532"/>
              <a:chOff x="940707" y="4876806"/>
              <a:chExt cx="796777" cy="665532"/>
            </a:xfrm>
          </p:grpSpPr>
          <p:pic>
            <p:nvPicPr>
              <p:cNvPr id="28" name="Picture 27">
                <a:extLst>
                  <a:ext uri="{FF2B5EF4-FFF2-40B4-BE49-F238E27FC236}">
                    <a16:creationId xmlns:a16="http://schemas.microsoft.com/office/drawing/2014/main" id="{2190A611-E89C-A241-BBA4-8F45D7100901}"/>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952478" y="4876806"/>
                <a:ext cx="785006" cy="472334"/>
              </a:xfrm>
              <a:prstGeom prst="rect">
                <a:avLst/>
              </a:prstGeom>
            </p:spPr>
          </p:pic>
          <p:sp>
            <p:nvSpPr>
              <p:cNvPr id="100" name="TextBox 99">
                <a:extLst>
                  <a:ext uri="{FF2B5EF4-FFF2-40B4-BE49-F238E27FC236}">
                    <a16:creationId xmlns:a16="http://schemas.microsoft.com/office/drawing/2014/main" id="{4DA6EFD2-A420-6446-8DAD-025431240F37}"/>
                  </a:ext>
                </a:extLst>
              </p:cNvPr>
              <p:cNvSpPr txBox="1"/>
              <p:nvPr userDrawn="1"/>
            </p:nvSpPr>
            <p:spPr>
              <a:xfrm>
                <a:off x="940707" y="5342283"/>
                <a:ext cx="785006" cy="200055"/>
              </a:xfrm>
              <a:prstGeom prst="rect">
                <a:avLst/>
              </a:prstGeom>
              <a:noFill/>
            </p:spPr>
            <p:txBody>
              <a:bodyPr wrap="square" rtlCol="0">
                <a:spAutoFit/>
              </a:bodyPr>
              <a:lstStyle/>
              <a:p>
                <a:pPr algn="ctr"/>
                <a:r>
                  <a:rPr lang="en-GB" sz="700" dirty="0"/>
                  <a:t>Sierra Leone</a:t>
                </a:r>
              </a:p>
            </p:txBody>
          </p:sp>
        </p:grpSp>
        <p:grpSp>
          <p:nvGrpSpPr>
            <p:cNvPr id="148" name="Group 147">
              <a:extLst>
                <a:ext uri="{FF2B5EF4-FFF2-40B4-BE49-F238E27FC236}">
                  <a16:creationId xmlns:a16="http://schemas.microsoft.com/office/drawing/2014/main" id="{42CA2947-EAD8-A34F-86B6-E49746A6CC13}"/>
                </a:ext>
              </a:extLst>
            </p:cNvPr>
            <p:cNvGrpSpPr/>
            <p:nvPr userDrawn="1"/>
          </p:nvGrpSpPr>
          <p:grpSpPr>
            <a:xfrm>
              <a:off x="2493801" y="4876806"/>
              <a:ext cx="917529" cy="665532"/>
              <a:chOff x="2493801" y="4876806"/>
              <a:chExt cx="917529" cy="665532"/>
            </a:xfrm>
          </p:grpSpPr>
          <p:pic>
            <p:nvPicPr>
              <p:cNvPr id="29" name="Picture 28">
                <a:extLst>
                  <a:ext uri="{FF2B5EF4-FFF2-40B4-BE49-F238E27FC236}">
                    <a16:creationId xmlns:a16="http://schemas.microsoft.com/office/drawing/2014/main" id="{C15A8AA0-8D50-F547-980D-2864486B8C7A}"/>
                  </a:ext>
                </a:extLst>
              </p:cNvPr>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2536422" y="4876806"/>
                <a:ext cx="785006" cy="472334"/>
              </a:xfrm>
              <a:prstGeom prst="rect">
                <a:avLst/>
              </a:prstGeom>
            </p:spPr>
          </p:pic>
          <p:sp>
            <p:nvSpPr>
              <p:cNvPr id="101" name="TextBox 100">
                <a:extLst>
                  <a:ext uri="{FF2B5EF4-FFF2-40B4-BE49-F238E27FC236}">
                    <a16:creationId xmlns:a16="http://schemas.microsoft.com/office/drawing/2014/main" id="{B6B4EAFD-6BDB-AD4A-8C23-09B97C32F617}"/>
                  </a:ext>
                </a:extLst>
              </p:cNvPr>
              <p:cNvSpPr txBox="1"/>
              <p:nvPr userDrawn="1"/>
            </p:nvSpPr>
            <p:spPr>
              <a:xfrm>
                <a:off x="2493801" y="5342283"/>
                <a:ext cx="917529" cy="200055"/>
              </a:xfrm>
              <a:prstGeom prst="rect">
                <a:avLst/>
              </a:prstGeom>
              <a:noFill/>
            </p:spPr>
            <p:txBody>
              <a:bodyPr wrap="square" rtlCol="0">
                <a:spAutoFit/>
              </a:bodyPr>
              <a:lstStyle/>
              <a:p>
                <a:pPr algn="ctr"/>
                <a:r>
                  <a:rPr lang="en-GB" sz="700" dirty="0"/>
                  <a:t>Solomon Islands</a:t>
                </a:r>
              </a:p>
            </p:txBody>
          </p:sp>
        </p:grpSp>
        <p:grpSp>
          <p:nvGrpSpPr>
            <p:cNvPr id="146" name="Group 145">
              <a:extLst>
                <a:ext uri="{FF2B5EF4-FFF2-40B4-BE49-F238E27FC236}">
                  <a16:creationId xmlns:a16="http://schemas.microsoft.com/office/drawing/2014/main" id="{B3B77B69-7CDA-EE4E-952E-0DA5BCD3F9DC}"/>
                </a:ext>
              </a:extLst>
            </p:cNvPr>
            <p:cNvGrpSpPr/>
            <p:nvPr userDrawn="1"/>
          </p:nvGrpSpPr>
          <p:grpSpPr>
            <a:xfrm>
              <a:off x="4102109" y="4876806"/>
              <a:ext cx="800248" cy="665532"/>
              <a:chOff x="4102109" y="4876806"/>
              <a:chExt cx="800248" cy="665532"/>
            </a:xfrm>
          </p:grpSpPr>
          <p:pic>
            <p:nvPicPr>
              <p:cNvPr id="30" name="Picture 29">
                <a:extLst>
                  <a:ext uri="{FF2B5EF4-FFF2-40B4-BE49-F238E27FC236}">
                    <a16:creationId xmlns:a16="http://schemas.microsoft.com/office/drawing/2014/main" id="{6627D77B-D48E-8742-9029-230C2655B7BA}"/>
                  </a:ext>
                </a:extLst>
              </p:cNvPr>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4105956" y="4876806"/>
                <a:ext cx="785006" cy="472334"/>
              </a:xfrm>
              <a:prstGeom prst="rect">
                <a:avLst/>
              </a:prstGeom>
            </p:spPr>
          </p:pic>
          <p:sp>
            <p:nvSpPr>
              <p:cNvPr id="102" name="TextBox 101">
                <a:extLst>
                  <a:ext uri="{FF2B5EF4-FFF2-40B4-BE49-F238E27FC236}">
                    <a16:creationId xmlns:a16="http://schemas.microsoft.com/office/drawing/2014/main" id="{2BE2886A-6623-2C48-9C8B-28A3005D1F6D}"/>
                  </a:ext>
                </a:extLst>
              </p:cNvPr>
              <p:cNvSpPr txBox="1"/>
              <p:nvPr userDrawn="1"/>
            </p:nvSpPr>
            <p:spPr>
              <a:xfrm>
                <a:off x="4102109" y="5342283"/>
                <a:ext cx="800248" cy="200055"/>
              </a:xfrm>
              <a:prstGeom prst="rect">
                <a:avLst/>
              </a:prstGeom>
              <a:noFill/>
            </p:spPr>
            <p:txBody>
              <a:bodyPr wrap="square" rtlCol="0">
                <a:spAutoFit/>
              </a:bodyPr>
              <a:lstStyle/>
              <a:p>
                <a:pPr algn="ctr"/>
                <a:r>
                  <a:rPr lang="en-GB" sz="700" dirty="0"/>
                  <a:t>South Africa</a:t>
                </a:r>
              </a:p>
            </p:txBody>
          </p:sp>
        </p:grpSp>
        <p:grpSp>
          <p:nvGrpSpPr>
            <p:cNvPr id="138" name="Group 137">
              <a:extLst>
                <a:ext uri="{FF2B5EF4-FFF2-40B4-BE49-F238E27FC236}">
                  <a16:creationId xmlns:a16="http://schemas.microsoft.com/office/drawing/2014/main" id="{3B0CD4EA-4DFD-AC46-AACA-CD75F2CF474F}"/>
                </a:ext>
              </a:extLst>
            </p:cNvPr>
            <p:cNvGrpSpPr/>
            <p:nvPr userDrawn="1"/>
          </p:nvGrpSpPr>
          <p:grpSpPr>
            <a:xfrm>
              <a:off x="5695132" y="4876806"/>
              <a:ext cx="787804" cy="665532"/>
              <a:chOff x="5695132" y="4876806"/>
              <a:chExt cx="787804" cy="665532"/>
            </a:xfrm>
          </p:grpSpPr>
          <p:pic>
            <p:nvPicPr>
              <p:cNvPr id="31" name="Picture 30">
                <a:extLst>
                  <a:ext uri="{FF2B5EF4-FFF2-40B4-BE49-F238E27FC236}">
                    <a16:creationId xmlns:a16="http://schemas.microsoft.com/office/drawing/2014/main" id="{6A102033-9B9C-9A46-AE81-F46120CB77CE}"/>
                  </a:ext>
                </a:extLst>
              </p:cNvPr>
              <p:cNvPicPr>
                <a:picLocks noChangeAspect="1"/>
              </p:cNvPicPr>
              <p:nvPr userDrawn="1"/>
            </p:nvPicPr>
            <p:blipFill>
              <a:blip r:embed="rId34">
                <a:extLst>
                  <a:ext uri="{28A0092B-C50C-407E-A947-70E740481C1C}">
                    <a14:useLocalDpi xmlns:a14="http://schemas.microsoft.com/office/drawing/2010/main"/>
                  </a:ext>
                </a:extLst>
              </a:blip>
              <a:stretch>
                <a:fillRect/>
              </a:stretch>
            </p:blipFill>
            <p:spPr>
              <a:xfrm>
                <a:off x="5695132" y="4876806"/>
                <a:ext cx="785006" cy="472334"/>
              </a:xfrm>
              <a:prstGeom prst="rect">
                <a:avLst/>
              </a:prstGeom>
            </p:spPr>
          </p:pic>
          <p:sp>
            <p:nvSpPr>
              <p:cNvPr id="103" name="TextBox 102">
                <a:extLst>
                  <a:ext uri="{FF2B5EF4-FFF2-40B4-BE49-F238E27FC236}">
                    <a16:creationId xmlns:a16="http://schemas.microsoft.com/office/drawing/2014/main" id="{C0BA2C3A-F625-F643-8A8A-B03383DD94FE}"/>
                  </a:ext>
                </a:extLst>
              </p:cNvPr>
              <p:cNvSpPr txBox="1"/>
              <p:nvPr userDrawn="1"/>
            </p:nvSpPr>
            <p:spPr>
              <a:xfrm>
                <a:off x="5697930" y="5342283"/>
                <a:ext cx="785006" cy="200055"/>
              </a:xfrm>
              <a:prstGeom prst="rect">
                <a:avLst/>
              </a:prstGeom>
              <a:noFill/>
            </p:spPr>
            <p:txBody>
              <a:bodyPr wrap="square" rtlCol="0">
                <a:spAutoFit/>
              </a:bodyPr>
              <a:lstStyle/>
              <a:p>
                <a:pPr algn="ctr"/>
                <a:r>
                  <a:rPr lang="en-GB" sz="700" dirty="0"/>
                  <a:t>Sri Lanka </a:t>
                </a:r>
              </a:p>
            </p:txBody>
          </p:sp>
        </p:grpSp>
        <p:grpSp>
          <p:nvGrpSpPr>
            <p:cNvPr id="137" name="Group 136">
              <a:extLst>
                <a:ext uri="{FF2B5EF4-FFF2-40B4-BE49-F238E27FC236}">
                  <a16:creationId xmlns:a16="http://schemas.microsoft.com/office/drawing/2014/main" id="{01CD5113-BF58-4C44-BF72-F84EF04CF09C}"/>
                </a:ext>
              </a:extLst>
            </p:cNvPr>
            <p:cNvGrpSpPr/>
            <p:nvPr userDrawn="1"/>
          </p:nvGrpSpPr>
          <p:grpSpPr>
            <a:xfrm>
              <a:off x="7302261" y="4876806"/>
              <a:ext cx="785006" cy="661241"/>
              <a:chOff x="7302261" y="4876806"/>
              <a:chExt cx="785006" cy="661241"/>
            </a:xfrm>
          </p:grpSpPr>
          <p:pic>
            <p:nvPicPr>
              <p:cNvPr id="32" name="Picture 31">
                <a:extLst>
                  <a:ext uri="{FF2B5EF4-FFF2-40B4-BE49-F238E27FC236}">
                    <a16:creationId xmlns:a16="http://schemas.microsoft.com/office/drawing/2014/main" id="{57F111DF-D5BB-EF47-B756-C49482116DFA}"/>
                  </a:ext>
                </a:extLst>
              </p:cNvPr>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7302261" y="4876806"/>
                <a:ext cx="785006" cy="472334"/>
              </a:xfrm>
              <a:prstGeom prst="rect">
                <a:avLst/>
              </a:prstGeom>
            </p:spPr>
          </p:pic>
          <p:sp>
            <p:nvSpPr>
              <p:cNvPr id="104" name="TextBox 103">
                <a:extLst>
                  <a:ext uri="{FF2B5EF4-FFF2-40B4-BE49-F238E27FC236}">
                    <a16:creationId xmlns:a16="http://schemas.microsoft.com/office/drawing/2014/main" id="{27A6C0E9-9E4D-AF46-97C8-F6B9A556E3E7}"/>
                  </a:ext>
                </a:extLst>
              </p:cNvPr>
              <p:cNvSpPr txBox="1"/>
              <p:nvPr userDrawn="1"/>
            </p:nvSpPr>
            <p:spPr>
              <a:xfrm>
                <a:off x="7308862" y="5337992"/>
                <a:ext cx="770626" cy="200055"/>
              </a:xfrm>
              <a:prstGeom prst="rect">
                <a:avLst/>
              </a:prstGeom>
              <a:noFill/>
            </p:spPr>
            <p:txBody>
              <a:bodyPr wrap="square" rtlCol="0">
                <a:spAutoFit/>
              </a:bodyPr>
              <a:lstStyle/>
              <a:p>
                <a:pPr algn="ctr"/>
                <a:r>
                  <a:rPr lang="en-GB" sz="700" dirty="0"/>
                  <a:t>St Helena*</a:t>
                </a:r>
              </a:p>
            </p:txBody>
          </p:sp>
        </p:grpSp>
        <p:grpSp>
          <p:nvGrpSpPr>
            <p:cNvPr id="136" name="Group 135">
              <a:extLst>
                <a:ext uri="{FF2B5EF4-FFF2-40B4-BE49-F238E27FC236}">
                  <a16:creationId xmlns:a16="http://schemas.microsoft.com/office/drawing/2014/main" id="{E719EA0C-5D72-614F-BAB3-2022A87310FF}"/>
                </a:ext>
              </a:extLst>
            </p:cNvPr>
            <p:cNvGrpSpPr/>
            <p:nvPr userDrawn="1"/>
          </p:nvGrpSpPr>
          <p:grpSpPr>
            <a:xfrm>
              <a:off x="8906412" y="4881891"/>
              <a:ext cx="791787" cy="665532"/>
              <a:chOff x="8906412" y="4881891"/>
              <a:chExt cx="791787" cy="665532"/>
            </a:xfrm>
          </p:grpSpPr>
          <p:pic>
            <p:nvPicPr>
              <p:cNvPr id="33" name="Picture 32">
                <a:extLst>
                  <a:ext uri="{FF2B5EF4-FFF2-40B4-BE49-F238E27FC236}">
                    <a16:creationId xmlns:a16="http://schemas.microsoft.com/office/drawing/2014/main" id="{A6A5803F-EE97-CA4F-BADF-5454560F548B}"/>
                  </a:ext>
                </a:extLst>
              </p:cNvPr>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8913193" y="4881891"/>
                <a:ext cx="785006" cy="472334"/>
              </a:xfrm>
              <a:prstGeom prst="rect">
                <a:avLst/>
              </a:prstGeom>
            </p:spPr>
          </p:pic>
          <p:sp>
            <p:nvSpPr>
              <p:cNvPr id="105" name="TextBox 104">
                <a:extLst>
                  <a:ext uri="{FF2B5EF4-FFF2-40B4-BE49-F238E27FC236}">
                    <a16:creationId xmlns:a16="http://schemas.microsoft.com/office/drawing/2014/main" id="{1AAF723C-3291-6E49-9788-DF6BE0534E17}"/>
                  </a:ext>
                </a:extLst>
              </p:cNvPr>
              <p:cNvSpPr txBox="1"/>
              <p:nvPr userDrawn="1"/>
            </p:nvSpPr>
            <p:spPr>
              <a:xfrm>
                <a:off x="8906412" y="5347368"/>
                <a:ext cx="785006" cy="200055"/>
              </a:xfrm>
              <a:prstGeom prst="rect">
                <a:avLst/>
              </a:prstGeom>
              <a:noFill/>
            </p:spPr>
            <p:txBody>
              <a:bodyPr wrap="square" rtlCol="0">
                <a:spAutoFit/>
              </a:bodyPr>
              <a:lstStyle/>
              <a:p>
                <a:pPr algn="ctr"/>
                <a:r>
                  <a:rPr lang="en-GB" sz="700" dirty="0"/>
                  <a:t>Switzerland</a:t>
                </a:r>
              </a:p>
            </p:txBody>
          </p:sp>
        </p:grpSp>
        <p:grpSp>
          <p:nvGrpSpPr>
            <p:cNvPr id="135" name="Group 134">
              <a:extLst>
                <a:ext uri="{FF2B5EF4-FFF2-40B4-BE49-F238E27FC236}">
                  <a16:creationId xmlns:a16="http://schemas.microsoft.com/office/drawing/2014/main" id="{66C0CFA1-6406-6A49-AE66-05582E03D3FF}"/>
                </a:ext>
              </a:extLst>
            </p:cNvPr>
            <p:cNvGrpSpPr/>
            <p:nvPr userDrawn="1"/>
          </p:nvGrpSpPr>
          <p:grpSpPr>
            <a:xfrm>
              <a:off x="10493772" y="4876806"/>
              <a:ext cx="790788" cy="665532"/>
              <a:chOff x="10493772" y="4876806"/>
              <a:chExt cx="790788" cy="665532"/>
            </a:xfrm>
          </p:grpSpPr>
          <p:pic>
            <p:nvPicPr>
              <p:cNvPr id="34" name="Picture 33">
                <a:extLst>
                  <a:ext uri="{FF2B5EF4-FFF2-40B4-BE49-F238E27FC236}">
                    <a16:creationId xmlns:a16="http://schemas.microsoft.com/office/drawing/2014/main" id="{09A12A4B-003E-E948-BC65-6F51F1DB9B30}"/>
                  </a:ext>
                </a:extLst>
              </p:cNvPr>
              <p:cNvPicPr>
                <a:picLocks noChangeAspect="1"/>
              </p:cNvPicPr>
              <p:nvPr userDrawn="1"/>
            </p:nvPicPr>
            <p:blipFill>
              <a:blip r:embed="rId37">
                <a:extLst>
                  <a:ext uri="{28A0092B-C50C-407E-A947-70E740481C1C}">
                    <a14:useLocalDpi xmlns:a14="http://schemas.microsoft.com/office/drawing/2010/main"/>
                  </a:ext>
                </a:extLst>
              </a:blip>
              <a:stretch>
                <a:fillRect/>
              </a:stretch>
            </p:blipFill>
            <p:spPr>
              <a:xfrm>
                <a:off x="10499554" y="4876806"/>
                <a:ext cx="785006" cy="472334"/>
              </a:xfrm>
              <a:prstGeom prst="rect">
                <a:avLst/>
              </a:prstGeom>
            </p:spPr>
          </p:pic>
          <p:sp>
            <p:nvSpPr>
              <p:cNvPr id="106" name="TextBox 105">
                <a:extLst>
                  <a:ext uri="{FF2B5EF4-FFF2-40B4-BE49-F238E27FC236}">
                    <a16:creationId xmlns:a16="http://schemas.microsoft.com/office/drawing/2014/main" id="{47395397-18E4-AD46-9D56-521A7CC3B81A}"/>
                  </a:ext>
                </a:extLst>
              </p:cNvPr>
              <p:cNvSpPr txBox="1"/>
              <p:nvPr userDrawn="1"/>
            </p:nvSpPr>
            <p:spPr>
              <a:xfrm>
                <a:off x="10493772" y="5342283"/>
                <a:ext cx="785006" cy="200055"/>
              </a:xfrm>
              <a:prstGeom prst="rect">
                <a:avLst/>
              </a:prstGeom>
              <a:noFill/>
            </p:spPr>
            <p:txBody>
              <a:bodyPr wrap="square" rtlCol="0">
                <a:spAutoFit/>
              </a:bodyPr>
              <a:lstStyle/>
              <a:p>
                <a:pPr algn="ctr"/>
                <a:r>
                  <a:rPr lang="en-GB" sz="700" dirty="0"/>
                  <a:t>Tanzania</a:t>
                </a:r>
              </a:p>
            </p:txBody>
          </p:sp>
        </p:grpSp>
      </p:grpSp>
      <p:grpSp>
        <p:nvGrpSpPr>
          <p:cNvPr id="166" name="Group 165">
            <a:extLst>
              <a:ext uri="{FF2B5EF4-FFF2-40B4-BE49-F238E27FC236}">
                <a16:creationId xmlns:a16="http://schemas.microsoft.com/office/drawing/2014/main" id="{9B8927C6-73B8-634D-929C-180CCF7BB0F1}"/>
              </a:ext>
            </a:extLst>
          </p:cNvPr>
          <p:cNvGrpSpPr/>
          <p:nvPr userDrawn="1"/>
        </p:nvGrpSpPr>
        <p:grpSpPr>
          <a:xfrm>
            <a:off x="907440" y="5616973"/>
            <a:ext cx="10388323" cy="650349"/>
            <a:chOff x="907440" y="5588176"/>
            <a:chExt cx="10388323" cy="650349"/>
          </a:xfrm>
        </p:grpSpPr>
        <p:grpSp>
          <p:nvGrpSpPr>
            <p:cNvPr id="150" name="Group 149">
              <a:extLst>
                <a:ext uri="{FF2B5EF4-FFF2-40B4-BE49-F238E27FC236}">
                  <a16:creationId xmlns:a16="http://schemas.microsoft.com/office/drawing/2014/main" id="{BE092D97-A507-9C4D-9C54-9E57698DE098}"/>
                </a:ext>
              </a:extLst>
            </p:cNvPr>
            <p:cNvGrpSpPr/>
            <p:nvPr userDrawn="1"/>
          </p:nvGrpSpPr>
          <p:grpSpPr>
            <a:xfrm>
              <a:off x="907440" y="5588176"/>
              <a:ext cx="865780" cy="645264"/>
              <a:chOff x="907440" y="5588176"/>
              <a:chExt cx="865780" cy="645264"/>
            </a:xfrm>
          </p:grpSpPr>
          <p:pic>
            <p:nvPicPr>
              <p:cNvPr id="36" name="Picture 35">
                <a:extLst>
                  <a:ext uri="{FF2B5EF4-FFF2-40B4-BE49-F238E27FC236}">
                    <a16:creationId xmlns:a16="http://schemas.microsoft.com/office/drawing/2014/main" id="{32B3F295-BC0D-CF4C-B811-3AC2E22C4E99}"/>
                  </a:ext>
                </a:extLst>
              </p:cNvPr>
              <p:cNvPicPr>
                <a:picLocks noChangeAspect="1"/>
              </p:cNvPicPr>
              <p:nvPr userDrawn="1"/>
            </p:nvPicPr>
            <p:blipFill>
              <a:blip r:embed="rId38">
                <a:extLst>
                  <a:ext uri="{28A0092B-C50C-407E-A947-70E740481C1C}">
                    <a14:useLocalDpi xmlns:a14="http://schemas.microsoft.com/office/drawing/2010/main"/>
                  </a:ext>
                </a:extLst>
              </a:blip>
              <a:stretch>
                <a:fillRect/>
              </a:stretch>
            </p:blipFill>
            <p:spPr>
              <a:xfrm>
                <a:off x="952478" y="5588176"/>
                <a:ext cx="785006" cy="472335"/>
              </a:xfrm>
              <a:prstGeom prst="rect">
                <a:avLst/>
              </a:prstGeom>
            </p:spPr>
          </p:pic>
          <p:sp>
            <p:nvSpPr>
              <p:cNvPr id="108" name="TextBox 107">
                <a:extLst>
                  <a:ext uri="{FF2B5EF4-FFF2-40B4-BE49-F238E27FC236}">
                    <a16:creationId xmlns:a16="http://schemas.microsoft.com/office/drawing/2014/main" id="{97B63ECC-C775-254E-A283-B6F8E2962E4E}"/>
                  </a:ext>
                </a:extLst>
              </p:cNvPr>
              <p:cNvSpPr txBox="1"/>
              <p:nvPr userDrawn="1"/>
            </p:nvSpPr>
            <p:spPr>
              <a:xfrm>
                <a:off x="907440" y="6033385"/>
                <a:ext cx="865780" cy="200055"/>
              </a:xfrm>
              <a:prstGeom prst="rect">
                <a:avLst/>
              </a:prstGeom>
              <a:noFill/>
            </p:spPr>
            <p:txBody>
              <a:bodyPr wrap="square" rtlCol="0">
                <a:spAutoFit/>
              </a:bodyPr>
              <a:lstStyle/>
              <a:p>
                <a:pPr algn="ctr"/>
                <a:r>
                  <a:rPr lang="en-GB" sz="700" dirty="0"/>
                  <a:t>The Netherlands</a:t>
                </a:r>
              </a:p>
            </p:txBody>
          </p:sp>
        </p:grpSp>
        <p:grpSp>
          <p:nvGrpSpPr>
            <p:cNvPr id="151" name="Group 150">
              <a:extLst>
                <a:ext uri="{FF2B5EF4-FFF2-40B4-BE49-F238E27FC236}">
                  <a16:creationId xmlns:a16="http://schemas.microsoft.com/office/drawing/2014/main" id="{797EA994-2050-1245-BB72-5A987FC9B7BF}"/>
                </a:ext>
              </a:extLst>
            </p:cNvPr>
            <p:cNvGrpSpPr/>
            <p:nvPr userDrawn="1"/>
          </p:nvGrpSpPr>
          <p:grpSpPr>
            <a:xfrm>
              <a:off x="2439330" y="5588176"/>
              <a:ext cx="972000" cy="645264"/>
              <a:chOff x="2439330" y="5588176"/>
              <a:chExt cx="972000" cy="645264"/>
            </a:xfrm>
          </p:grpSpPr>
          <p:pic>
            <p:nvPicPr>
              <p:cNvPr id="37" name="Picture 36">
                <a:extLst>
                  <a:ext uri="{FF2B5EF4-FFF2-40B4-BE49-F238E27FC236}">
                    <a16:creationId xmlns:a16="http://schemas.microsoft.com/office/drawing/2014/main" id="{883078B2-2A84-F147-B837-B8FBEDB25560}"/>
                  </a:ext>
                </a:extLst>
              </p:cNvPr>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2537531" y="5588176"/>
                <a:ext cx="778353" cy="472335"/>
              </a:xfrm>
              <a:prstGeom prst="rect">
                <a:avLst/>
              </a:prstGeom>
            </p:spPr>
          </p:pic>
          <p:sp>
            <p:nvSpPr>
              <p:cNvPr id="109" name="TextBox 108">
                <a:extLst>
                  <a:ext uri="{FF2B5EF4-FFF2-40B4-BE49-F238E27FC236}">
                    <a16:creationId xmlns:a16="http://schemas.microsoft.com/office/drawing/2014/main" id="{4E7DCCAD-2A45-3A42-85D3-77A8058D8E75}"/>
                  </a:ext>
                </a:extLst>
              </p:cNvPr>
              <p:cNvSpPr txBox="1"/>
              <p:nvPr userDrawn="1"/>
            </p:nvSpPr>
            <p:spPr>
              <a:xfrm>
                <a:off x="2439330" y="6033385"/>
                <a:ext cx="972000" cy="200055"/>
              </a:xfrm>
              <a:prstGeom prst="rect">
                <a:avLst/>
              </a:prstGeom>
              <a:noFill/>
            </p:spPr>
            <p:txBody>
              <a:bodyPr wrap="square" rtlCol="0">
                <a:spAutoFit/>
              </a:bodyPr>
              <a:lstStyle/>
              <a:p>
                <a:pPr algn="ctr"/>
                <a:r>
                  <a:rPr lang="en-GB" sz="700" dirty="0"/>
                  <a:t>Trinidad &amp; Tobago</a:t>
                </a:r>
              </a:p>
            </p:txBody>
          </p:sp>
        </p:grpSp>
        <p:grpSp>
          <p:nvGrpSpPr>
            <p:cNvPr id="152" name="Group 151">
              <a:extLst>
                <a:ext uri="{FF2B5EF4-FFF2-40B4-BE49-F238E27FC236}">
                  <a16:creationId xmlns:a16="http://schemas.microsoft.com/office/drawing/2014/main" id="{838C3B0B-27F0-6245-8266-06FBBA69B188}"/>
                </a:ext>
              </a:extLst>
            </p:cNvPr>
            <p:cNvGrpSpPr/>
            <p:nvPr userDrawn="1"/>
          </p:nvGrpSpPr>
          <p:grpSpPr>
            <a:xfrm>
              <a:off x="4105956" y="5588176"/>
              <a:ext cx="785006" cy="645264"/>
              <a:chOff x="4105956" y="5588176"/>
              <a:chExt cx="785006" cy="645264"/>
            </a:xfrm>
          </p:grpSpPr>
          <p:pic>
            <p:nvPicPr>
              <p:cNvPr id="38" name="Picture 37">
                <a:extLst>
                  <a:ext uri="{FF2B5EF4-FFF2-40B4-BE49-F238E27FC236}">
                    <a16:creationId xmlns:a16="http://schemas.microsoft.com/office/drawing/2014/main" id="{952C8A08-B150-0348-9F80-48712DBCFBFB}"/>
                  </a:ext>
                </a:extLst>
              </p:cNvPr>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4105956" y="5588176"/>
                <a:ext cx="785006" cy="472335"/>
              </a:xfrm>
              <a:prstGeom prst="rect">
                <a:avLst/>
              </a:prstGeom>
            </p:spPr>
          </p:pic>
          <p:sp>
            <p:nvSpPr>
              <p:cNvPr id="110" name="TextBox 109">
                <a:extLst>
                  <a:ext uri="{FF2B5EF4-FFF2-40B4-BE49-F238E27FC236}">
                    <a16:creationId xmlns:a16="http://schemas.microsoft.com/office/drawing/2014/main" id="{18E12DAC-E458-7F4B-9BE8-189BEFDBB4BA}"/>
                  </a:ext>
                </a:extLst>
              </p:cNvPr>
              <p:cNvSpPr txBox="1"/>
              <p:nvPr userDrawn="1"/>
            </p:nvSpPr>
            <p:spPr>
              <a:xfrm>
                <a:off x="4109050" y="6033385"/>
                <a:ext cx="776489" cy="200055"/>
              </a:xfrm>
              <a:prstGeom prst="rect">
                <a:avLst/>
              </a:prstGeom>
              <a:noFill/>
            </p:spPr>
            <p:txBody>
              <a:bodyPr wrap="square" rtlCol="0">
                <a:spAutoFit/>
              </a:bodyPr>
              <a:lstStyle/>
              <a:p>
                <a:pPr algn="ctr"/>
                <a:r>
                  <a:rPr lang="en-GB" sz="700" dirty="0"/>
                  <a:t>Uganda</a:t>
                </a:r>
              </a:p>
            </p:txBody>
          </p:sp>
        </p:grpSp>
        <p:grpSp>
          <p:nvGrpSpPr>
            <p:cNvPr id="153" name="Group 152">
              <a:extLst>
                <a:ext uri="{FF2B5EF4-FFF2-40B4-BE49-F238E27FC236}">
                  <a16:creationId xmlns:a16="http://schemas.microsoft.com/office/drawing/2014/main" id="{17F19E7D-9269-DF43-B685-09F71D37C162}"/>
                </a:ext>
              </a:extLst>
            </p:cNvPr>
            <p:cNvGrpSpPr/>
            <p:nvPr userDrawn="1"/>
          </p:nvGrpSpPr>
          <p:grpSpPr>
            <a:xfrm>
              <a:off x="5681033" y="5588176"/>
              <a:ext cx="816548" cy="640827"/>
              <a:chOff x="5681033" y="5588176"/>
              <a:chExt cx="816548" cy="640827"/>
            </a:xfrm>
          </p:grpSpPr>
          <p:pic>
            <p:nvPicPr>
              <p:cNvPr id="39" name="Picture 38">
                <a:extLst>
                  <a:ext uri="{FF2B5EF4-FFF2-40B4-BE49-F238E27FC236}">
                    <a16:creationId xmlns:a16="http://schemas.microsoft.com/office/drawing/2014/main" id="{B63B9F0E-A874-4E44-A68A-D730D5FB478E}"/>
                  </a:ext>
                </a:extLst>
              </p:cNvPr>
              <p:cNvPicPr>
                <a:picLocks noChangeAspect="1"/>
              </p:cNvPicPr>
              <p:nvPr userDrawn="1"/>
            </p:nvPicPr>
            <p:blipFill>
              <a:blip r:embed="rId41">
                <a:extLst>
                  <a:ext uri="{28A0092B-C50C-407E-A947-70E740481C1C}">
                    <a14:useLocalDpi xmlns:a14="http://schemas.microsoft.com/office/drawing/2010/main"/>
                  </a:ext>
                </a:extLst>
              </a:blip>
              <a:stretch>
                <a:fillRect/>
              </a:stretch>
            </p:blipFill>
            <p:spPr>
              <a:xfrm>
                <a:off x="5691806" y="5588176"/>
                <a:ext cx="785006" cy="472335"/>
              </a:xfrm>
              <a:prstGeom prst="rect">
                <a:avLst/>
              </a:prstGeom>
            </p:spPr>
          </p:pic>
          <p:sp>
            <p:nvSpPr>
              <p:cNvPr id="111" name="TextBox 110">
                <a:extLst>
                  <a:ext uri="{FF2B5EF4-FFF2-40B4-BE49-F238E27FC236}">
                    <a16:creationId xmlns:a16="http://schemas.microsoft.com/office/drawing/2014/main" id="{F2DC07E8-A6C2-C54E-A63C-3A890265E6E6}"/>
                  </a:ext>
                </a:extLst>
              </p:cNvPr>
              <p:cNvSpPr txBox="1"/>
              <p:nvPr userDrawn="1"/>
            </p:nvSpPr>
            <p:spPr>
              <a:xfrm>
                <a:off x="5681033" y="6028948"/>
                <a:ext cx="816548" cy="200055"/>
              </a:xfrm>
              <a:prstGeom prst="rect">
                <a:avLst/>
              </a:prstGeom>
              <a:noFill/>
            </p:spPr>
            <p:txBody>
              <a:bodyPr wrap="square" rtlCol="0">
                <a:spAutoFit/>
              </a:bodyPr>
              <a:lstStyle/>
              <a:p>
                <a:pPr algn="ctr"/>
                <a:r>
                  <a:rPr lang="en-GB" sz="700" dirty="0"/>
                  <a:t>United Kingdom</a:t>
                </a:r>
              </a:p>
            </p:txBody>
          </p:sp>
        </p:grpSp>
        <p:grpSp>
          <p:nvGrpSpPr>
            <p:cNvPr id="154" name="Group 153">
              <a:extLst>
                <a:ext uri="{FF2B5EF4-FFF2-40B4-BE49-F238E27FC236}">
                  <a16:creationId xmlns:a16="http://schemas.microsoft.com/office/drawing/2014/main" id="{3275A73E-E36A-6047-8CBF-BA530F7ABE1A}"/>
                </a:ext>
              </a:extLst>
            </p:cNvPr>
            <p:cNvGrpSpPr/>
            <p:nvPr userDrawn="1"/>
          </p:nvGrpSpPr>
          <p:grpSpPr>
            <a:xfrm>
              <a:off x="7300044" y="5588176"/>
              <a:ext cx="786819" cy="640973"/>
              <a:chOff x="7300044" y="5588176"/>
              <a:chExt cx="786819" cy="640973"/>
            </a:xfrm>
          </p:grpSpPr>
          <p:pic>
            <p:nvPicPr>
              <p:cNvPr id="40" name="Picture 39">
                <a:extLst>
                  <a:ext uri="{FF2B5EF4-FFF2-40B4-BE49-F238E27FC236}">
                    <a16:creationId xmlns:a16="http://schemas.microsoft.com/office/drawing/2014/main" id="{F3A16C49-1CBF-7B40-9C43-036B8275834A}"/>
                  </a:ext>
                </a:extLst>
              </p:cNvPr>
              <p:cNvPicPr>
                <a:picLocks noChangeAspect="1"/>
              </p:cNvPicPr>
              <p:nvPr userDrawn="1"/>
            </p:nvPicPr>
            <p:blipFill>
              <a:blip r:embed="rId42">
                <a:extLst>
                  <a:ext uri="{28A0092B-C50C-407E-A947-70E740481C1C}">
                    <a14:useLocalDpi xmlns:a14="http://schemas.microsoft.com/office/drawing/2010/main"/>
                  </a:ext>
                </a:extLst>
              </a:blip>
              <a:stretch>
                <a:fillRect/>
              </a:stretch>
            </p:blipFill>
            <p:spPr>
              <a:xfrm>
                <a:off x="7300044" y="5588176"/>
                <a:ext cx="785006" cy="472335"/>
              </a:xfrm>
              <a:prstGeom prst="rect">
                <a:avLst/>
              </a:prstGeom>
            </p:spPr>
          </p:pic>
          <p:sp>
            <p:nvSpPr>
              <p:cNvPr id="112" name="TextBox 111">
                <a:extLst>
                  <a:ext uri="{FF2B5EF4-FFF2-40B4-BE49-F238E27FC236}">
                    <a16:creationId xmlns:a16="http://schemas.microsoft.com/office/drawing/2014/main" id="{4DD00D00-4194-A24D-BEA3-645953CE9124}"/>
                  </a:ext>
                </a:extLst>
              </p:cNvPr>
              <p:cNvSpPr txBox="1"/>
              <p:nvPr userDrawn="1"/>
            </p:nvSpPr>
            <p:spPr>
              <a:xfrm>
                <a:off x="7308862" y="6029094"/>
                <a:ext cx="778001" cy="200055"/>
              </a:xfrm>
              <a:prstGeom prst="rect">
                <a:avLst/>
              </a:prstGeom>
              <a:noFill/>
            </p:spPr>
            <p:txBody>
              <a:bodyPr wrap="square" rtlCol="0">
                <a:spAutoFit/>
              </a:bodyPr>
              <a:lstStyle/>
              <a:p>
                <a:pPr algn="ctr"/>
                <a:r>
                  <a:rPr lang="en-GB" sz="700" dirty="0"/>
                  <a:t>Vietnam</a:t>
                </a:r>
              </a:p>
            </p:txBody>
          </p:sp>
        </p:grpSp>
        <p:grpSp>
          <p:nvGrpSpPr>
            <p:cNvPr id="155" name="Group 154">
              <a:extLst>
                <a:ext uri="{FF2B5EF4-FFF2-40B4-BE49-F238E27FC236}">
                  <a16:creationId xmlns:a16="http://schemas.microsoft.com/office/drawing/2014/main" id="{51533DDF-175E-BD44-972A-C4BA41219118}"/>
                </a:ext>
              </a:extLst>
            </p:cNvPr>
            <p:cNvGrpSpPr/>
            <p:nvPr userDrawn="1"/>
          </p:nvGrpSpPr>
          <p:grpSpPr>
            <a:xfrm>
              <a:off x="8912085" y="5593261"/>
              <a:ext cx="796318" cy="645264"/>
              <a:chOff x="8912085" y="5593261"/>
              <a:chExt cx="796318" cy="645264"/>
            </a:xfrm>
          </p:grpSpPr>
          <p:pic>
            <p:nvPicPr>
              <p:cNvPr id="41" name="Picture 40">
                <a:extLst>
                  <a:ext uri="{FF2B5EF4-FFF2-40B4-BE49-F238E27FC236}">
                    <a16:creationId xmlns:a16="http://schemas.microsoft.com/office/drawing/2014/main" id="{A92B8583-9F9A-B341-B2DD-076465B74C8D}"/>
                  </a:ext>
                </a:extLst>
              </p:cNvPr>
              <p:cNvPicPr>
                <a:picLocks noChangeAspect="1"/>
              </p:cNvPicPr>
              <p:nvPr userDrawn="1"/>
            </p:nvPicPr>
            <p:blipFill>
              <a:blip r:embed="rId43">
                <a:extLst>
                  <a:ext uri="{28A0092B-C50C-407E-A947-70E740481C1C}">
                    <a14:useLocalDpi xmlns:a14="http://schemas.microsoft.com/office/drawing/2010/main"/>
                  </a:ext>
                </a:extLst>
              </a:blip>
              <a:stretch>
                <a:fillRect/>
              </a:stretch>
            </p:blipFill>
            <p:spPr>
              <a:xfrm>
                <a:off x="8912085" y="5593261"/>
                <a:ext cx="785006" cy="472335"/>
              </a:xfrm>
              <a:prstGeom prst="rect">
                <a:avLst/>
              </a:prstGeom>
            </p:spPr>
          </p:pic>
          <p:sp>
            <p:nvSpPr>
              <p:cNvPr id="113" name="TextBox 112">
                <a:extLst>
                  <a:ext uri="{FF2B5EF4-FFF2-40B4-BE49-F238E27FC236}">
                    <a16:creationId xmlns:a16="http://schemas.microsoft.com/office/drawing/2014/main" id="{5953FF91-0341-684C-834C-07B3F33F512A}"/>
                  </a:ext>
                </a:extLst>
              </p:cNvPr>
              <p:cNvSpPr txBox="1"/>
              <p:nvPr userDrawn="1"/>
            </p:nvSpPr>
            <p:spPr>
              <a:xfrm>
                <a:off x="8923397" y="6038470"/>
                <a:ext cx="785006" cy="200055"/>
              </a:xfrm>
              <a:prstGeom prst="rect">
                <a:avLst/>
              </a:prstGeom>
              <a:noFill/>
            </p:spPr>
            <p:txBody>
              <a:bodyPr wrap="square" rtlCol="0">
                <a:spAutoFit/>
              </a:bodyPr>
              <a:lstStyle/>
              <a:p>
                <a:pPr algn="ctr"/>
                <a:r>
                  <a:rPr lang="en-GB" sz="700" dirty="0"/>
                  <a:t>Zambia</a:t>
                </a:r>
              </a:p>
            </p:txBody>
          </p:sp>
        </p:grpSp>
        <p:grpSp>
          <p:nvGrpSpPr>
            <p:cNvPr id="156" name="Group 155">
              <a:extLst>
                <a:ext uri="{FF2B5EF4-FFF2-40B4-BE49-F238E27FC236}">
                  <a16:creationId xmlns:a16="http://schemas.microsoft.com/office/drawing/2014/main" id="{25887AB0-D303-1649-AB12-BEE250CEE455}"/>
                </a:ext>
              </a:extLst>
            </p:cNvPr>
            <p:cNvGrpSpPr/>
            <p:nvPr userDrawn="1"/>
          </p:nvGrpSpPr>
          <p:grpSpPr>
            <a:xfrm>
              <a:off x="10499554" y="5588176"/>
              <a:ext cx="796209" cy="645264"/>
              <a:chOff x="10499554" y="5588176"/>
              <a:chExt cx="796209" cy="645264"/>
            </a:xfrm>
          </p:grpSpPr>
          <p:pic>
            <p:nvPicPr>
              <p:cNvPr id="42" name="Picture 41">
                <a:extLst>
                  <a:ext uri="{FF2B5EF4-FFF2-40B4-BE49-F238E27FC236}">
                    <a16:creationId xmlns:a16="http://schemas.microsoft.com/office/drawing/2014/main" id="{0968F083-D582-8F46-B48B-6751B5F33C02}"/>
                  </a:ext>
                </a:extLst>
              </p:cNvPr>
              <p:cNvPicPr>
                <a:picLocks noChangeAspect="1"/>
              </p:cNvPicPr>
              <p:nvPr userDrawn="1"/>
            </p:nvPicPr>
            <p:blipFill>
              <a:blip r:embed="rId44">
                <a:extLst>
                  <a:ext uri="{28A0092B-C50C-407E-A947-70E740481C1C}">
                    <a14:useLocalDpi xmlns:a14="http://schemas.microsoft.com/office/drawing/2010/main"/>
                  </a:ext>
                </a:extLst>
              </a:blip>
              <a:stretch>
                <a:fillRect/>
              </a:stretch>
            </p:blipFill>
            <p:spPr>
              <a:xfrm>
                <a:off x="10499554" y="5588176"/>
                <a:ext cx="785006" cy="472335"/>
              </a:xfrm>
              <a:prstGeom prst="rect">
                <a:avLst/>
              </a:prstGeom>
            </p:spPr>
          </p:pic>
          <p:sp>
            <p:nvSpPr>
              <p:cNvPr id="114" name="TextBox 113">
                <a:extLst>
                  <a:ext uri="{FF2B5EF4-FFF2-40B4-BE49-F238E27FC236}">
                    <a16:creationId xmlns:a16="http://schemas.microsoft.com/office/drawing/2014/main" id="{507FF089-8F3A-4742-A9B8-4C0B07E0EAD8}"/>
                  </a:ext>
                </a:extLst>
              </p:cNvPr>
              <p:cNvSpPr txBox="1"/>
              <p:nvPr userDrawn="1"/>
            </p:nvSpPr>
            <p:spPr>
              <a:xfrm>
                <a:off x="10510757" y="6033385"/>
                <a:ext cx="785006" cy="200055"/>
              </a:xfrm>
              <a:prstGeom prst="rect">
                <a:avLst/>
              </a:prstGeom>
              <a:noFill/>
            </p:spPr>
            <p:txBody>
              <a:bodyPr wrap="square" rtlCol="0">
                <a:spAutoFit/>
              </a:bodyPr>
              <a:lstStyle/>
              <a:p>
                <a:pPr algn="ctr"/>
                <a:r>
                  <a:rPr lang="en-GB" sz="700" dirty="0"/>
                  <a:t>Zimbabwe</a:t>
                </a:r>
              </a:p>
            </p:txBody>
          </p:sp>
        </p:grpSp>
      </p:grpSp>
      <p:sp>
        <p:nvSpPr>
          <p:cNvPr id="147" name="Title 1">
            <a:extLst>
              <a:ext uri="{FF2B5EF4-FFF2-40B4-BE49-F238E27FC236}">
                <a16:creationId xmlns:a16="http://schemas.microsoft.com/office/drawing/2014/main" id="{ABB7F47D-A9C1-FE49-B071-70AF28AC643B}"/>
              </a:ext>
            </a:extLst>
          </p:cNvPr>
          <p:cNvSpPr txBox="1">
            <a:spLocks/>
          </p:cNvSpPr>
          <p:nvPr userDrawn="1"/>
        </p:nvSpPr>
        <p:spPr>
          <a:xfrm>
            <a:off x="838800" y="640800"/>
            <a:ext cx="10515600" cy="7605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Our member countries</a:t>
            </a:r>
          </a:p>
        </p:txBody>
      </p:sp>
      <p:grpSp>
        <p:nvGrpSpPr>
          <p:cNvPr id="162" name="Group 161">
            <a:extLst>
              <a:ext uri="{FF2B5EF4-FFF2-40B4-BE49-F238E27FC236}">
                <a16:creationId xmlns:a16="http://schemas.microsoft.com/office/drawing/2014/main" id="{19B53FBC-95F3-484F-ABE3-BDD899BDB30E}"/>
              </a:ext>
            </a:extLst>
          </p:cNvPr>
          <p:cNvGrpSpPr/>
          <p:nvPr userDrawn="1"/>
        </p:nvGrpSpPr>
        <p:grpSpPr>
          <a:xfrm>
            <a:off x="936424" y="2829322"/>
            <a:ext cx="10348136" cy="658852"/>
            <a:chOff x="936424" y="2776285"/>
            <a:chExt cx="10348136" cy="658852"/>
          </a:xfrm>
        </p:grpSpPr>
        <p:grpSp>
          <p:nvGrpSpPr>
            <p:cNvPr id="115" name="Group 114">
              <a:extLst>
                <a:ext uri="{FF2B5EF4-FFF2-40B4-BE49-F238E27FC236}">
                  <a16:creationId xmlns:a16="http://schemas.microsoft.com/office/drawing/2014/main" id="{BFC4A66F-CA82-4249-BFBF-3B50C0C2A80B}"/>
                </a:ext>
              </a:extLst>
            </p:cNvPr>
            <p:cNvGrpSpPr/>
            <p:nvPr userDrawn="1"/>
          </p:nvGrpSpPr>
          <p:grpSpPr>
            <a:xfrm>
              <a:off x="936424" y="2776965"/>
              <a:ext cx="785006" cy="647237"/>
              <a:chOff x="2535409" y="2776965"/>
              <a:chExt cx="785006" cy="647237"/>
            </a:xfrm>
          </p:grpSpPr>
          <p:pic>
            <p:nvPicPr>
              <p:cNvPr id="5" name="Picture 4">
                <a:extLst>
                  <a:ext uri="{FF2B5EF4-FFF2-40B4-BE49-F238E27FC236}">
                    <a16:creationId xmlns:a16="http://schemas.microsoft.com/office/drawing/2014/main" id="{000DDD2B-DAA8-5B4C-80E0-B3AD54322B94}"/>
                  </a:ext>
                </a:extLst>
              </p:cNvPr>
              <p:cNvPicPr>
                <a:picLocks noChangeAspect="1"/>
              </p:cNvPicPr>
              <p:nvPr userDrawn="1"/>
            </p:nvPicPr>
            <p:blipFill>
              <a:blip r:embed="rId45">
                <a:extLst>
                  <a:ext uri="{28A0092B-C50C-407E-A947-70E740481C1C}">
                    <a14:useLocalDpi xmlns:a14="http://schemas.microsoft.com/office/drawing/2010/main"/>
                  </a:ext>
                </a:extLst>
              </a:blip>
              <a:stretch>
                <a:fillRect/>
              </a:stretch>
            </p:blipFill>
            <p:spPr>
              <a:xfrm>
                <a:off x="2535409" y="2776965"/>
                <a:ext cx="785006" cy="472334"/>
              </a:xfrm>
              <a:prstGeom prst="rect">
                <a:avLst/>
              </a:prstGeom>
            </p:spPr>
          </p:pic>
          <p:sp>
            <p:nvSpPr>
              <p:cNvPr id="77" name="TextBox 76">
                <a:extLst>
                  <a:ext uri="{FF2B5EF4-FFF2-40B4-BE49-F238E27FC236}">
                    <a16:creationId xmlns:a16="http://schemas.microsoft.com/office/drawing/2014/main" id="{48A9DE1E-DCEC-6444-AFCB-04A2386A814B}"/>
                  </a:ext>
                </a:extLst>
              </p:cNvPr>
              <p:cNvSpPr txBox="1"/>
              <p:nvPr userDrawn="1"/>
            </p:nvSpPr>
            <p:spPr>
              <a:xfrm>
                <a:off x="2539691" y="3224147"/>
                <a:ext cx="780723" cy="200055"/>
              </a:xfrm>
              <a:prstGeom prst="rect">
                <a:avLst/>
              </a:prstGeom>
              <a:noFill/>
            </p:spPr>
            <p:txBody>
              <a:bodyPr wrap="square" rtlCol="0">
                <a:spAutoFit/>
              </a:bodyPr>
              <a:lstStyle/>
              <a:p>
                <a:pPr algn="ctr"/>
                <a:r>
                  <a:rPr lang="en-GB" sz="700" dirty="0"/>
                  <a:t>Cote d’Ivoire</a:t>
                </a:r>
              </a:p>
            </p:txBody>
          </p:sp>
        </p:grpSp>
        <p:grpSp>
          <p:nvGrpSpPr>
            <p:cNvPr id="116" name="Group 115">
              <a:extLst>
                <a:ext uri="{FF2B5EF4-FFF2-40B4-BE49-F238E27FC236}">
                  <a16:creationId xmlns:a16="http://schemas.microsoft.com/office/drawing/2014/main" id="{FCD03CA5-6AA7-4E44-BD2B-FFD2F479CC5B}"/>
                </a:ext>
              </a:extLst>
            </p:cNvPr>
            <p:cNvGrpSpPr/>
            <p:nvPr userDrawn="1"/>
          </p:nvGrpSpPr>
          <p:grpSpPr>
            <a:xfrm>
              <a:off x="2527749" y="2776285"/>
              <a:ext cx="785007" cy="647917"/>
              <a:chOff x="4105145" y="2776285"/>
              <a:chExt cx="785007" cy="647917"/>
            </a:xfrm>
          </p:grpSpPr>
          <p:pic>
            <p:nvPicPr>
              <p:cNvPr id="6" name="Picture 5">
                <a:extLst>
                  <a:ext uri="{FF2B5EF4-FFF2-40B4-BE49-F238E27FC236}">
                    <a16:creationId xmlns:a16="http://schemas.microsoft.com/office/drawing/2014/main" id="{1C88FE54-BC58-D149-97AC-6F430D1C5148}"/>
                  </a:ext>
                </a:extLst>
              </p:cNvPr>
              <p:cNvPicPr>
                <a:picLocks noChangeAspect="1"/>
              </p:cNvPicPr>
              <p:nvPr userDrawn="1"/>
            </p:nvPicPr>
            <p:blipFill>
              <a:blip r:embed="rId46">
                <a:extLst>
                  <a:ext uri="{28A0092B-C50C-407E-A947-70E740481C1C}">
                    <a14:useLocalDpi xmlns:a14="http://schemas.microsoft.com/office/drawing/2010/main"/>
                  </a:ext>
                </a:extLst>
              </a:blip>
              <a:stretch>
                <a:fillRect/>
              </a:stretch>
            </p:blipFill>
            <p:spPr>
              <a:xfrm>
                <a:off x="4105146" y="2776285"/>
                <a:ext cx="785006" cy="472334"/>
              </a:xfrm>
              <a:prstGeom prst="rect">
                <a:avLst/>
              </a:prstGeom>
            </p:spPr>
          </p:pic>
          <p:sp>
            <p:nvSpPr>
              <p:cNvPr id="78" name="TextBox 77">
                <a:extLst>
                  <a:ext uri="{FF2B5EF4-FFF2-40B4-BE49-F238E27FC236}">
                    <a16:creationId xmlns:a16="http://schemas.microsoft.com/office/drawing/2014/main" id="{3DDD69D0-9054-C947-8E87-F0441897E52B}"/>
                  </a:ext>
                </a:extLst>
              </p:cNvPr>
              <p:cNvSpPr txBox="1"/>
              <p:nvPr userDrawn="1"/>
            </p:nvSpPr>
            <p:spPr>
              <a:xfrm>
                <a:off x="4105145" y="3224147"/>
                <a:ext cx="772005" cy="200055"/>
              </a:xfrm>
              <a:prstGeom prst="rect">
                <a:avLst/>
              </a:prstGeom>
              <a:noFill/>
            </p:spPr>
            <p:txBody>
              <a:bodyPr wrap="square" rtlCol="0">
                <a:spAutoFit/>
              </a:bodyPr>
              <a:lstStyle/>
              <a:p>
                <a:pPr algn="ctr"/>
                <a:r>
                  <a:rPr lang="en-GB" sz="700" dirty="0"/>
                  <a:t>Cyprus</a:t>
                </a:r>
              </a:p>
            </p:txBody>
          </p:sp>
        </p:grpSp>
        <p:grpSp>
          <p:nvGrpSpPr>
            <p:cNvPr id="117" name="Group 116">
              <a:extLst>
                <a:ext uri="{FF2B5EF4-FFF2-40B4-BE49-F238E27FC236}">
                  <a16:creationId xmlns:a16="http://schemas.microsoft.com/office/drawing/2014/main" id="{18CBA13F-5F5A-A640-949B-AFF7609B0E1D}"/>
                </a:ext>
              </a:extLst>
            </p:cNvPr>
            <p:cNvGrpSpPr/>
            <p:nvPr userDrawn="1"/>
          </p:nvGrpSpPr>
          <p:grpSpPr>
            <a:xfrm>
              <a:off x="4102109" y="2776287"/>
              <a:ext cx="791948" cy="647915"/>
              <a:chOff x="5687583" y="2776287"/>
              <a:chExt cx="791948" cy="647915"/>
            </a:xfrm>
          </p:grpSpPr>
          <p:pic>
            <p:nvPicPr>
              <p:cNvPr id="7" name="Picture 6">
                <a:extLst>
                  <a:ext uri="{FF2B5EF4-FFF2-40B4-BE49-F238E27FC236}">
                    <a16:creationId xmlns:a16="http://schemas.microsoft.com/office/drawing/2014/main" id="{11F6429D-72CE-F340-96AF-5F6D35F9D085}"/>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5694525" y="2776287"/>
                <a:ext cx="785006" cy="472334"/>
              </a:xfrm>
              <a:prstGeom prst="rect">
                <a:avLst/>
              </a:prstGeom>
            </p:spPr>
          </p:pic>
          <p:sp>
            <p:nvSpPr>
              <p:cNvPr id="79" name="TextBox 78">
                <a:extLst>
                  <a:ext uri="{FF2B5EF4-FFF2-40B4-BE49-F238E27FC236}">
                    <a16:creationId xmlns:a16="http://schemas.microsoft.com/office/drawing/2014/main" id="{865D492F-360C-A043-BE82-88E274518A58}"/>
                  </a:ext>
                </a:extLst>
              </p:cNvPr>
              <p:cNvSpPr txBox="1"/>
              <p:nvPr userDrawn="1"/>
            </p:nvSpPr>
            <p:spPr>
              <a:xfrm>
                <a:off x="5687583" y="3224147"/>
                <a:ext cx="785006" cy="200055"/>
              </a:xfrm>
              <a:prstGeom prst="rect">
                <a:avLst/>
              </a:prstGeom>
              <a:noFill/>
            </p:spPr>
            <p:txBody>
              <a:bodyPr wrap="square" rtlCol="0">
                <a:spAutoFit/>
              </a:bodyPr>
              <a:lstStyle/>
              <a:p>
                <a:pPr algn="ctr"/>
                <a:r>
                  <a:rPr lang="en-GB" sz="700" dirty="0"/>
                  <a:t>DPR Korea</a:t>
                </a:r>
              </a:p>
            </p:txBody>
          </p:sp>
        </p:grpSp>
        <p:grpSp>
          <p:nvGrpSpPr>
            <p:cNvPr id="118" name="Group 117">
              <a:extLst>
                <a:ext uri="{FF2B5EF4-FFF2-40B4-BE49-F238E27FC236}">
                  <a16:creationId xmlns:a16="http://schemas.microsoft.com/office/drawing/2014/main" id="{90E30606-FE80-5C46-B5FA-E21018449AF9}"/>
                </a:ext>
              </a:extLst>
            </p:cNvPr>
            <p:cNvGrpSpPr/>
            <p:nvPr userDrawn="1"/>
          </p:nvGrpSpPr>
          <p:grpSpPr>
            <a:xfrm>
              <a:off x="7295710" y="2776287"/>
              <a:ext cx="791153" cy="647915"/>
              <a:chOff x="7295710" y="2776287"/>
              <a:chExt cx="791153" cy="647915"/>
            </a:xfrm>
          </p:grpSpPr>
          <p:pic>
            <p:nvPicPr>
              <p:cNvPr id="8" name="Picture 7">
                <a:extLst>
                  <a:ext uri="{FF2B5EF4-FFF2-40B4-BE49-F238E27FC236}">
                    <a16:creationId xmlns:a16="http://schemas.microsoft.com/office/drawing/2014/main" id="{E7070006-9B09-9C4A-9F94-28892AB784C1}"/>
                  </a:ext>
                </a:extLst>
              </p:cNvPr>
              <p:cNvPicPr>
                <a:picLocks noChangeAspect="1"/>
              </p:cNvPicPr>
              <p:nvPr userDrawn="1"/>
            </p:nvPicPr>
            <p:blipFill>
              <a:blip r:embed="rId48">
                <a:extLst>
                  <a:ext uri="{28A0092B-C50C-407E-A947-70E740481C1C}">
                    <a14:useLocalDpi xmlns:a14="http://schemas.microsoft.com/office/drawing/2010/main"/>
                  </a:ext>
                </a:extLst>
              </a:blip>
              <a:stretch>
                <a:fillRect/>
              </a:stretch>
            </p:blipFill>
            <p:spPr>
              <a:xfrm>
                <a:off x="7301857" y="2776287"/>
                <a:ext cx="785006" cy="472334"/>
              </a:xfrm>
              <a:prstGeom prst="rect">
                <a:avLst/>
              </a:prstGeom>
            </p:spPr>
          </p:pic>
          <p:sp>
            <p:nvSpPr>
              <p:cNvPr id="80" name="TextBox 79">
                <a:extLst>
                  <a:ext uri="{FF2B5EF4-FFF2-40B4-BE49-F238E27FC236}">
                    <a16:creationId xmlns:a16="http://schemas.microsoft.com/office/drawing/2014/main" id="{EE722EC9-9CF5-9741-ABB2-497B63D723CC}"/>
                  </a:ext>
                </a:extLst>
              </p:cNvPr>
              <p:cNvSpPr txBox="1"/>
              <p:nvPr userDrawn="1"/>
            </p:nvSpPr>
            <p:spPr>
              <a:xfrm>
                <a:off x="7295710" y="3224147"/>
                <a:ext cx="785006" cy="200055"/>
              </a:xfrm>
              <a:prstGeom prst="rect">
                <a:avLst/>
              </a:prstGeom>
              <a:noFill/>
            </p:spPr>
            <p:txBody>
              <a:bodyPr wrap="square" rtlCol="0">
                <a:spAutoFit/>
              </a:bodyPr>
              <a:lstStyle/>
              <a:p>
                <a:pPr algn="ctr"/>
                <a:r>
                  <a:rPr lang="en-GB" sz="700" dirty="0"/>
                  <a:t>Gambia</a:t>
                </a:r>
              </a:p>
            </p:txBody>
          </p:sp>
        </p:grpSp>
        <p:grpSp>
          <p:nvGrpSpPr>
            <p:cNvPr id="119" name="Group 118">
              <a:extLst>
                <a:ext uri="{FF2B5EF4-FFF2-40B4-BE49-F238E27FC236}">
                  <a16:creationId xmlns:a16="http://schemas.microsoft.com/office/drawing/2014/main" id="{38CA5E83-ADA1-3E47-8149-87FF5E6C7802}"/>
                </a:ext>
              </a:extLst>
            </p:cNvPr>
            <p:cNvGrpSpPr/>
            <p:nvPr userDrawn="1"/>
          </p:nvGrpSpPr>
          <p:grpSpPr>
            <a:xfrm>
              <a:off x="8907640" y="2781372"/>
              <a:ext cx="790358" cy="647915"/>
              <a:chOff x="8907640" y="2781372"/>
              <a:chExt cx="790358" cy="647915"/>
            </a:xfrm>
          </p:grpSpPr>
          <p:pic>
            <p:nvPicPr>
              <p:cNvPr id="9" name="Picture 8">
                <a:extLst>
                  <a:ext uri="{FF2B5EF4-FFF2-40B4-BE49-F238E27FC236}">
                    <a16:creationId xmlns:a16="http://schemas.microsoft.com/office/drawing/2014/main" id="{6CF31FC1-6FA9-3F48-A798-D7C125C06E7C}"/>
                  </a:ext>
                </a:extLst>
              </p:cNvPr>
              <p:cNvPicPr>
                <a:picLocks noChangeAspect="1"/>
              </p:cNvPicPr>
              <p:nvPr userDrawn="1"/>
            </p:nvPicPr>
            <p:blipFill>
              <a:blip r:embed="rId49">
                <a:extLst>
                  <a:ext uri="{28A0092B-C50C-407E-A947-70E740481C1C}">
                    <a14:useLocalDpi xmlns:a14="http://schemas.microsoft.com/office/drawing/2010/main"/>
                  </a:ext>
                </a:extLst>
              </a:blip>
              <a:stretch>
                <a:fillRect/>
              </a:stretch>
            </p:blipFill>
            <p:spPr>
              <a:xfrm>
                <a:off x="8912992" y="2781372"/>
                <a:ext cx="785006" cy="472334"/>
              </a:xfrm>
              <a:prstGeom prst="rect">
                <a:avLst/>
              </a:prstGeom>
            </p:spPr>
          </p:pic>
          <p:sp>
            <p:nvSpPr>
              <p:cNvPr id="81" name="TextBox 80">
                <a:extLst>
                  <a:ext uri="{FF2B5EF4-FFF2-40B4-BE49-F238E27FC236}">
                    <a16:creationId xmlns:a16="http://schemas.microsoft.com/office/drawing/2014/main" id="{1C2BA529-F0F1-E442-BF5F-AD9F875E9039}"/>
                  </a:ext>
                </a:extLst>
              </p:cNvPr>
              <p:cNvSpPr txBox="1"/>
              <p:nvPr userDrawn="1"/>
            </p:nvSpPr>
            <p:spPr>
              <a:xfrm>
                <a:off x="8907640" y="3229232"/>
                <a:ext cx="785006" cy="200055"/>
              </a:xfrm>
              <a:prstGeom prst="rect">
                <a:avLst/>
              </a:prstGeom>
              <a:noFill/>
            </p:spPr>
            <p:txBody>
              <a:bodyPr wrap="square" rtlCol="0">
                <a:spAutoFit/>
              </a:bodyPr>
              <a:lstStyle/>
              <a:p>
                <a:pPr algn="ctr"/>
                <a:r>
                  <a:rPr lang="en-GB" sz="700" dirty="0"/>
                  <a:t>Ghana</a:t>
                </a:r>
              </a:p>
            </p:txBody>
          </p:sp>
        </p:grpSp>
        <p:grpSp>
          <p:nvGrpSpPr>
            <p:cNvPr id="120" name="Group 119">
              <a:extLst>
                <a:ext uri="{FF2B5EF4-FFF2-40B4-BE49-F238E27FC236}">
                  <a16:creationId xmlns:a16="http://schemas.microsoft.com/office/drawing/2014/main" id="{A11497BC-304B-9A4E-BC11-DBF63D722B64}"/>
                </a:ext>
              </a:extLst>
            </p:cNvPr>
            <p:cNvGrpSpPr/>
            <p:nvPr userDrawn="1"/>
          </p:nvGrpSpPr>
          <p:grpSpPr>
            <a:xfrm>
              <a:off x="10495000" y="2783039"/>
              <a:ext cx="789560" cy="641163"/>
              <a:chOff x="10495000" y="2783039"/>
              <a:chExt cx="789560" cy="641163"/>
            </a:xfrm>
          </p:grpSpPr>
          <p:pic>
            <p:nvPicPr>
              <p:cNvPr id="10" name="Picture 9">
                <a:extLst>
                  <a:ext uri="{FF2B5EF4-FFF2-40B4-BE49-F238E27FC236}">
                    <a16:creationId xmlns:a16="http://schemas.microsoft.com/office/drawing/2014/main" id="{74F51B13-6794-C24D-93E5-3AAA12CE7339}"/>
                  </a:ext>
                </a:extLst>
              </p:cNvPr>
              <p:cNvPicPr>
                <a:picLocks noChangeAspect="1"/>
              </p:cNvPicPr>
              <p:nvPr userDrawn="1"/>
            </p:nvPicPr>
            <p:blipFill>
              <a:blip r:embed="rId50">
                <a:extLst>
                  <a:ext uri="{28A0092B-C50C-407E-A947-70E740481C1C}">
                    <a14:useLocalDpi xmlns:a14="http://schemas.microsoft.com/office/drawing/2010/main"/>
                  </a:ext>
                </a:extLst>
              </a:blip>
              <a:stretch>
                <a:fillRect/>
              </a:stretch>
            </p:blipFill>
            <p:spPr>
              <a:xfrm>
                <a:off x="10499554" y="2783039"/>
                <a:ext cx="785006" cy="472334"/>
              </a:xfrm>
              <a:prstGeom prst="rect">
                <a:avLst/>
              </a:prstGeom>
            </p:spPr>
          </p:pic>
          <p:sp>
            <p:nvSpPr>
              <p:cNvPr id="82" name="TextBox 81">
                <a:extLst>
                  <a:ext uri="{FF2B5EF4-FFF2-40B4-BE49-F238E27FC236}">
                    <a16:creationId xmlns:a16="http://schemas.microsoft.com/office/drawing/2014/main" id="{E02BE4E6-4453-DE43-A2ED-7B971CA825D4}"/>
                  </a:ext>
                </a:extLst>
              </p:cNvPr>
              <p:cNvSpPr txBox="1"/>
              <p:nvPr userDrawn="1"/>
            </p:nvSpPr>
            <p:spPr>
              <a:xfrm>
                <a:off x="10495000" y="3224147"/>
                <a:ext cx="785006" cy="200055"/>
              </a:xfrm>
              <a:prstGeom prst="rect">
                <a:avLst/>
              </a:prstGeom>
              <a:noFill/>
            </p:spPr>
            <p:txBody>
              <a:bodyPr wrap="square" rtlCol="0">
                <a:spAutoFit/>
              </a:bodyPr>
              <a:lstStyle/>
              <a:p>
                <a:pPr algn="ctr"/>
                <a:r>
                  <a:rPr lang="en-GB" sz="700" dirty="0"/>
                  <a:t>Grenada</a:t>
                </a:r>
              </a:p>
            </p:txBody>
          </p:sp>
        </p:grpSp>
        <p:grpSp>
          <p:nvGrpSpPr>
            <p:cNvPr id="157" name="Group 156">
              <a:extLst>
                <a:ext uri="{FF2B5EF4-FFF2-40B4-BE49-F238E27FC236}">
                  <a16:creationId xmlns:a16="http://schemas.microsoft.com/office/drawing/2014/main" id="{13FBE458-BE02-8E46-912D-015B7669732D}"/>
                </a:ext>
              </a:extLst>
            </p:cNvPr>
            <p:cNvGrpSpPr/>
            <p:nvPr userDrawn="1"/>
          </p:nvGrpSpPr>
          <p:grpSpPr>
            <a:xfrm>
              <a:off x="5687840" y="2787236"/>
              <a:ext cx="791948" cy="647901"/>
              <a:chOff x="5687583" y="2776301"/>
              <a:chExt cx="791948" cy="647901"/>
            </a:xfrm>
          </p:grpSpPr>
          <p:pic>
            <p:nvPicPr>
              <p:cNvPr id="158" name="Picture 157">
                <a:extLst>
                  <a:ext uri="{FF2B5EF4-FFF2-40B4-BE49-F238E27FC236}">
                    <a16:creationId xmlns:a16="http://schemas.microsoft.com/office/drawing/2014/main" id="{C3D9FEB9-01C2-8C40-AF8E-7013B3DF5DCA}"/>
                  </a:ext>
                </a:extLst>
              </p:cNvPr>
              <p:cNvPicPr>
                <a:picLocks noChangeAspect="1"/>
              </p:cNvPicPr>
              <p:nvPr userDrawn="1"/>
            </p:nvPicPr>
            <p:blipFill>
              <a:blip r:embed="rId51" cstate="print">
                <a:extLst>
                  <a:ext uri="{28A0092B-C50C-407E-A947-70E740481C1C}">
                    <a14:useLocalDpi xmlns:a14="http://schemas.microsoft.com/office/drawing/2010/main"/>
                  </a:ext>
                </a:extLst>
              </a:blip>
              <a:srcRect/>
              <a:stretch/>
            </p:blipFill>
            <p:spPr>
              <a:xfrm>
                <a:off x="5694525" y="2776301"/>
                <a:ext cx="785006" cy="472306"/>
              </a:xfrm>
              <a:prstGeom prst="rect">
                <a:avLst/>
              </a:prstGeom>
            </p:spPr>
          </p:pic>
          <p:sp>
            <p:nvSpPr>
              <p:cNvPr id="159" name="TextBox 158">
                <a:extLst>
                  <a:ext uri="{FF2B5EF4-FFF2-40B4-BE49-F238E27FC236}">
                    <a16:creationId xmlns:a16="http://schemas.microsoft.com/office/drawing/2014/main" id="{CBAAC692-BB01-634A-A5F3-8D778B947A23}"/>
                  </a:ext>
                </a:extLst>
              </p:cNvPr>
              <p:cNvSpPr txBox="1"/>
              <p:nvPr userDrawn="1"/>
            </p:nvSpPr>
            <p:spPr>
              <a:xfrm>
                <a:off x="5687583" y="3224147"/>
                <a:ext cx="785006" cy="200055"/>
              </a:xfrm>
              <a:prstGeom prst="rect">
                <a:avLst/>
              </a:prstGeom>
              <a:noFill/>
            </p:spPr>
            <p:txBody>
              <a:bodyPr wrap="square" rtlCol="0">
                <a:spAutoFit/>
              </a:bodyPr>
              <a:lstStyle/>
              <a:p>
                <a:pPr algn="ctr"/>
                <a:r>
                  <a:rPr lang="en-GB" sz="700" dirty="0"/>
                  <a:t>Ethiopia</a:t>
                </a:r>
              </a:p>
            </p:txBody>
          </p:sp>
        </p:grpSp>
      </p:grpSp>
    </p:spTree>
    <p:extLst>
      <p:ext uri="{BB962C8B-B14F-4D97-AF65-F5344CB8AC3E}">
        <p14:creationId xmlns:p14="http://schemas.microsoft.com/office/powerpoint/2010/main" val="608567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lobal_r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14E2C9-5245-A24C-8B48-6A6342DA0EEE}"/>
              </a:ext>
            </a:extLst>
          </p:cNvPr>
          <p:cNvPicPr>
            <a:picLocks noChangeAspect="1"/>
          </p:cNvPicPr>
          <p:nvPr userDrawn="1"/>
        </p:nvPicPr>
        <p:blipFill>
          <a:blip r:embed="rId2"/>
          <a:srcRect/>
          <a:stretch/>
        </p:blipFill>
        <p:spPr>
          <a:xfrm>
            <a:off x="1687267" y="372286"/>
            <a:ext cx="10459727" cy="5777999"/>
          </a:xfrm>
          <a:prstGeom prst="rect">
            <a:avLst/>
          </a:prstGeom>
        </p:spPr>
      </p:pic>
      <p:sp>
        <p:nvSpPr>
          <p:cNvPr id="13" name="Rectangle 12">
            <a:extLst>
              <a:ext uri="{FF2B5EF4-FFF2-40B4-BE49-F238E27FC236}">
                <a16:creationId xmlns:a16="http://schemas.microsoft.com/office/drawing/2014/main" id="{EE154879-F3A1-3245-8F4B-EB8802CEE36C}"/>
              </a:ext>
            </a:extLst>
          </p:cNvPr>
          <p:cNvSpPr/>
          <p:nvPr userDrawn="1"/>
        </p:nvSpPr>
        <p:spPr>
          <a:xfrm>
            <a:off x="487100" y="2353329"/>
            <a:ext cx="2073244" cy="995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55CC8D5-56D0-584C-B77B-05B16E6547CA}"/>
              </a:ext>
            </a:extLst>
          </p:cNvPr>
          <p:cNvSpPr txBox="1">
            <a:spLocks/>
          </p:cNvSpPr>
          <p:nvPr userDrawn="1"/>
        </p:nvSpPr>
        <p:spPr>
          <a:xfrm>
            <a:off x="838800" y="640800"/>
            <a:ext cx="5247095" cy="7499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Global reach</a:t>
            </a:r>
          </a:p>
        </p:txBody>
      </p:sp>
      <p:sp>
        <p:nvSpPr>
          <p:cNvPr id="9" name="TextBox 8">
            <a:extLst>
              <a:ext uri="{FF2B5EF4-FFF2-40B4-BE49-F238E27FC236}">
                <a16:creationId xmlns:a16="http://schemas.microsoft.com/office/drawing/2014/main" id="{E485D289-AC36-2645-B8E0-1F8B2D39BEA8}"/>
              </a:ext>
            </a:extLst>
          </p:cNvPr>
          <p:cNvSpPr txBox="1"/>
          <p:nvPr userDrawn="1"/>
        </p:nvSpPr>
        <p:spPr>
          <a:xfrm>
            <a:off x="960416" y="4123198"/>
            <a:ext cx="3410579" cy="1200329"/>
          </a:xfrm>
          <a:prstGeom prst="rect">
            <a:avLst/>
          </a:prstGeom>
          <a:noFill/>
        </p:spPr>
        <p:txBody>
          <a:bodyPr wrap="square" rtlCol="0">
            <a:spAutoFit/>
          </a:bodyPr>
          <a:lstStyle/>
          <a:p>
            <a:r>
              <a:rPr lang="en-US" sz="2400" dirty="0"/>
              <a:t>We have 450+ staff across 26 locations worldwide</a:t>
            </a:r>
          </a:p>
        </p:txBody>
      </p:sp>
      <p:sp>
        <p:nvSpPr>
          <p:cNvPr id="8" name="TextBox 7">
            <a:extLst>
              <a:ext uri="{FF2B5EF4-FFF2-40B4-BE49-F238E27FC236}">
                <a16:creationId xmlns:a16="http://schemas.microsoft.com/office/drawing/2014/main" id="{538AEE84-F07C-1044-8765-2D8A87A07E09}"/>
              </a:ext>
            </a:extLst>
          </p:cNvPr>
          <p:cNvSpPr txBox="1"/>
          <p:nvPr/>
        </p:nvSpPr>
        <p:spPr>
          <a:xfrm>
            <a:off x="1943822" y="5758961"/>
            <a:ext cx="778598" cy="338554"/>
          </a:xfrm>
          <a:prstGeom prst="rect">
            <a:avLst/>
          </a:prstGeom>
          <a:noFill/>
        </p:spPr>
        <p:txBody>
          <a:bodyPr wrap="square" rtlCol="0">
            <a:spAutoFit/>
          </a:bodyPr>
          <a:lstStyle/>
          <a:p>
            <a:pPr algn="r"/>
            <a:r>
              <a:rPr lang="en-US" sz="1600" b="1" dirty="0"/>
              <a:t>191</a:t>
            </a:r>
          </a:p>
        </p:txBody>
      </p:sp>
      <p:sp>
        <p:nvSpPr>
          <p:cNvPr id="12" name="TextBox 11">
            <a:extLst>
              <a:ext uri="{FF2B5EF4-FFF2-40B4-BE49-F238E27FC236}">
                <a16:creationId xmlns:a16="http://schemas.microsoft.com/office/drawing/2014/main" id="{6BA70616-8291-8C4E-8274-41394FFABCE5}"/>
              </a:ext>
            </a:extLst>
          </p:cNvPr>
          <p:cNvSpPr txBox="1"/>
          <p:nvPr/>
        </p:nvSpPr>
        <p:spPr>
          <a:xfrm>
            <a:off x="3592397" y="5758961"/>
            <a:ext cx="778598" cy="338554"/>
          </a:xfrm>
          <a:prstGeom prst="rect">
            <a:avLst/>
          </a:prstGeom>
          <a:noFill/>
        </p:spPr>
        <p:txBody>
          <a:bodyPr wrap="square" rtlCol="0">
            <a:spAutoFit/>
          </a:bodyPr>
          <a:lstStyle/>
          <a:p>
            <a:r>
              <a:rPr lang="en-US" sz="1600" b="1" dirty="0"/>
              <a:t>264</a:t>
            </a:r>
          </a:p>
        </p:txBody>
      </p:sp>
      <p:sp>
        <p:nvSpPr>
          <p:cNvPr id="14" name="TextBox 13">
            <a:extLst>
              <a:ext uri="{FF2B5EF4-FFF2-40B4-BE49-F238E27FC236}">
                <a16:creationId xmlns:a16="http://schemas.microsoft.com/office/drawing/2014/main" id="{B456833F-E1BB-8E45-A9FD-1BBD66F5A80D}"/>
              </a:ext>
            </a:extLst>
          </p:cNvPr>
          <p:cNvSpPr txBox="1"/>
          <p:nvPr userDrawn="1"/>
        </p:nvSpPr>
        <p:spPr>
          <a:xfrm>
            <a:off x="5613108" y="5758961"/>
            <a:ext cx="1724670" cy="338554"/>
          </a:xfrm>
          <a:prstGeom prst="rect">
            <a:avLst/>
          </a:prstGeom>
          <a:noFill/>
        </p:spPr>
        <p:txBody>
          <a:bodyPr wrap="square" rtlCol="0">
            <a:spAutoFit/>
          </a:bodyPr>
          <a:lstStyle/>
          <a:p>
            <a:r>
              <a:rPr lang="en-US" sz="1600" b="1" dirty="0"/>
              <a:t>CABI </a:t>
            </a:r>
            <a:r>
              <a:rPr lang="en-US" sz="1600" b="1" dirty="0" err="1"/>
              <a:t>centre</a:t>
            </a:r>
            <a:endParaRPr lang="en-US" sz="1600" b="1" dirty="0"/>
          </a:p>
        </p:txBody>
      </p:sp>
    </p:spTree>
    <p:extLst>
      <p:ext uri="{BB962C8B-B14F-4D97-AF65-F5344CB8AC3E}">
        <p14:creationId xmlns:p14="http://schemas.microsoft.com/office/powerpoint/2010/main" val="420068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orld_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3016B-D0B8-A740-8677-780722743E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931" y="729968"/>
            <a:ext cx="10842138" cy="5120270"/>
          </a:xfrm>
          <a:prstGeom prst="rect">
            <a:avLst/>
          </a:prstGeom>
        </p:spPr>
      </p:pic>
    </p:spTree>
    <p:extLst>
      <p:ext uri="{BB962C8B-B14F-4D97-AF65-F5344CB8AC3E}">
        <p14:creationId xmlns:p14="http://schemas.microsoft.com/office/powerpoint/2010/main" val="379916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s_bottom">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8139D4-8B50-6E44-AC4E-0B96B4DBF2A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1999" cy="6289675"/>
          </a:xfrm>
          <a:prstGeom prst="rect">
            <a:avLst/>
          </a:prstGeom>
          <a:noFill/>
        </p:spPr>
        <p:txBody>
          <a:bodyPr/>
          <a:lstStyle/>
          <a:p>
            <a:r>
              <a:rPr lang="en-US"/>
              <a:t>Click icon to add picture</a:t>
            </a:r>
            <a:endParaRPr lang="en-US" dirty="0"/>
          </a:p>
        </p:txBody>
      </p:sp>
      <p:sp>
        <p:nvSpPr>
          <p:cNvPr id="7" name="Title 1">
            <a:extLst>
              <a:ext uri="{FF2B5EF4-FFF2-40B4-BE49-F238E27FC236}">
                <a16:creationId xmlns:a16="http://schemas.microsoft.com/office/drawing/2014/main" id="{5D7F5DBB-F278-9240-A08D-67EA84DF4BCD}"/>
              </a:ext>
            </a:extLst>
          </p:cNvPr>
          <p:cNvSpPr>
            <a:spLocks noGrp="1"/>
          </p:cNvSpPr>
          <p:nvPr>
            <p:ph type="ctrTitle" hasCustomPrompt="1"/>
          </p:nvPr>
        </p:nvSpPr>
        <p:spPr>
          <a:xfrm>
            <a:off x="0" y="4052020"/>
            <a:ext cx="12192000" cy="2237655"/>
          </a:xfrm>
          <a:gradFill flip="none" rotWithShape="1">
            <a:gsLst>
              <a:gs pos="53000">
                <a:srgbClr val="000000">
                  <a:alpha val="35000"/>
                </a:srgbClr>
              </a:gs>
              <a:gs pos="0">
                <a:schemeClr val="tx1">
                  <a:alpha val="60000"/>
                </a:schemeClr>
              </a:gs>
              <a:gs pos="100000">
                <a:schemeClr val="tx1">
                  <a:alpha val="0"/>
                </a:schemeClr>
              </a:gs>
            </a:gsLst>
            <a:lin ang="16200000" scaled="1"/>
            <a:tileRect/>
          </a:gradFill>
        </p:spPr>
        <p:txBody>
          <a:bodyPr tIns="180000" bIns="180000" anchor="b">
            <a:normAutofit/>
          </a:bodyPr>
          <a:lstStyle>
            <a:lvl1pPr algn="ctr">
              <a:defRPr sz="5400" b="0" i="0">
                <a:solidFill>
                  <a:schemeClr val="bg1"/>
                </a:solidFill>
                <a:latin typeface="+mj-lt"/>
                <a:cs typeface="Arial" panose="020B0604020202020204" pitchFamily="34" charset="0"/>
              </a:defRPr>
            </a:lvl1pPr>
          </a:lstStyle>
          <a:p>
            <a:r>
              <a:rPr lang="en-US" dirty="0"/>
              <a:t> </a:t>
            </a:r>
          </a:p>
        </p:txBody>
      </p:sp>
      <p:sp>
        <p:nvSpPr>
          <p:cNvPr id="27" name="Picture Placeholder 7">
            <a:extLst>
              <a:ext uri="{FF2B5EF4-FFF2-40B4-BE49-F238E27FC236}">
                <a16:creationId xmlns:a16="http://schemas.microsoft.com/office/drawing/2014/main" id="{C87A5C28-8D5C-224D-BA29-B098169622B6}"/>
              </a:ext>
            </a:extLst>
          </p:cNvPr>
          <p:cNvSpPr>
            <a:spLocks noGrp="1"/>
          </p:cNvSpPr>
          <p:nvPr>
            <p:ph type="pic" sz="quarter" idx="12" hasCustomPrompt="1"/>
          </p:nvPr>
        </p:nvSpPr>
        <p:spPr>
          <a:xfrm>
            <a:off x="231524" y="4989638"/>
            <a:ext cx="1039524" cy="1039523"/>
          </a:xfrm>
        </p:spPr>
        <p:txBody>
          <a:bodyPr/>
          <a:lstStyle>
            <a:lvl1pPr marL="0" indent="0">
              <a:buNone/>
              <a:defRPr>
                <a:solidFill>
                  <a:schemeClr val="bg1"/>
                </a:solidFill>
              </a:defRPr>
            </a:lvl1pPr>
          </a:lstStyle>
          <a:p>
            <a:r>
              <a:rPr lang="en-US" dirty="0"/>
              <a:t>icon</a:t>
            </a:r>
          </a:p>
        </p:txBody>
      </p:sp>
      <p:sp>
        <p:nvSpPr>
          <p:cNvPr id="28" name="Picture Placeholder 7">
            <a:extLst>
              <a:ext uri="{FF2B5EF4-FFF2-40B4-BE49-F238E27FC236}">
                <a16:creationId xmlns:a16="http://schemas.microsoft.com/office/drawing/2014/main" id="{71592A49-6BB2-B546-936B-82DAA3F6CDD8}"/>
              </a:ext>
            </a:extLst>
          </p:cNvPr>
          <p:cNvSpPr>
            <a:spLocks noGrp="1"/>
          </p:cNvSpPr>
          <p:nvPr>
            <p:ph type="pic" sz="quarter" idx="13" hasCustomPrompt="1"/>
          </p:nvPr>
        </p:nvSpPr>
        <p:spPr>
          <a:xfrm>
            <a:off x="2011757" y="4989637"/>
            <a:ext cx="1039524" cy="1039523"/>
          </a:xfrm>
        </p:spPr>
        <p:txBody>
          <a:bodyPr/>
          <a:lstStyle>
            <a:lvl1pPr marL="0" indent="0">
              <a:buNone/>
              <a:defRPr>
                <a:solidFill>
                  <a:schemeClr val="bg1"/>
                </a:solidFill>
              </a:defRPr>
            </a:lvl1pPr>
          </a:lstStyle>
          <a:p>
            <a:r>
              <a:rPr lang="en-US" dirty="0"/>
              <a:t>icon</a:t>
            </a:r>
          </a:p>
        </p:txBody>
      </p:sp>
      <p:sp>
        <p:nvSpPr>
          <p:cNvPr id="29" name="Picture Placeholder 7">
            <a:extLst>
              <a:ext uri="{FF2B5EF4-FFF2-40B4-BE49-F238E27FC236}">
                <a16:creationId xmlns:a16="http://schemas.microsoft.com/office/drawing/2014/main" id="{BD44EBEF-EFB7-D042-BE34-CA1D244B269A}"/>
              </a:ext>
            </a:extLst>
          </p:cNvPr>
          <p:cNvSpPr>
            <a:spLocks noGrp="1"/>
          </p:cNvSpPr>
          <p:nvPr>
            <p:ph type="pic" sz="quarter" idx="14" hasCustomPrompt="1"/>
          </p:nvPr>
        </p:nvSpPr>
        <p:spPr>
          <a:xfrm>
            <a:off x="3791990" y="4989637"/>
            <a:ext cx="1039524" cy="1039523"/>
          </a:xfrm>
        </p:spPr>
        <p:txBody>
          <a:bodyPr/>
          <a:lstStyle>
            <a:lvl1pPr marL="0" indent="0">
              <a:buNone/>
              <a:defRPr>
                <a:solidFill>
                  <a:schemeClr val="bg1"/>
                </a:solidFill>
              </a:defRPr>
            </a:lvl1pPr>
          </a:lstStyle>
          <a:p>
            <a:r>
              <a:rPr lang="en-US" dirty="0"/>
              <a:t>icon</a:t>
            </a:r>
          </a:p>
        </p:txBody>
      </p:sp>
      <p:sp>
        <p:nvSpPr>
          <p:cNvPr id="30" name="Picture Placeholder 7">
            <a:extLst>
              <a:ext uri="{FF2B5EF4-FFF2-40B4-BE49-F238E27FC236}">
                <a16:creationId xmlns:a16="http://schemas.microsoft.com/office/drawing/2014/main" id="{53BB8F3F-B3EB-AE4D-8FE2-B6E5DC94B6E7}"/>
              </a:ext>
            </a:extLst>
          </p:cNvPr>
          <p:cNvSpPr>
            <a:spLocks noGrp="1"/>
          </p:cNvSpPr>
          <p:nvPr>
            <p:ph type="pic" sz="quarter" idx="15" hasCustomPrompt="1"/>
          </p:nvPr>
        </p:nvSpPr>
        <p:spPr>
          <a:xfrm>
            <a:off x="5572223" y="4989638"/>
            <a:ext cx="1039524" cy="1039523"/>
          </a:xfrm>
        </p:spPr>
        <p:txBody>
          <a:bodyPr/>
          <a:lstStyle>
            <a:lvl1pPr marL="0" indent="0">
              <a:buNone/>
              <a:defRPr>
                <a:solidFill>
                  <a:schemeClr val="bg1"/>
                </a:solidFill>
              </a:defRPr>
            </a:lvl1pPr>
          </a:lstStyle>
          <a:p>
            <a:r>
              <a:rPr lang="en-US" dirty="0"/>
              <a:t>icon</a:t>
            </a:r>
          </a:p>
        </p:txBody>
      </p:sp>
      <p:sp>
        <p:nvSpPr>
          <p:cNvPr id="31" name="Picture Placeholder 7">
            <a:extLst>
              <a:ext uri="{FF2B5EF4-FFF2-40B4-BE49-F238E27FC236}">
                <a16:creationId xmlns:a16="http://schemas.microsoft.com/office/drawing/2014/main" id="{0CC6F389-3114-974F-86D3-A26E1A2F70DF}"/>
              </a:ext>
            </a:extLst>
          </p:cNvPr>
          <p:cNvSpPr>
            <a:spLocks noGrp="1"/>
          </p:cNvSpPr>
          <p:nvPr>
            <p:ph type="pic" sz="quarter" idx="16" hasCustomPrompt="1"/>
          </p:nvPr>
        </p:nvSpPr>
        <p:spPr>
          <a:xfrm>
            <a:off x="7352456" y="4989637"/>
            <a:ext cx="1039524" cy="1039523"/>
          </a:xfrm>
        </p:spPr>
        <p:txBody>
          <a:bodyPr/>
          <a:lstStyle>
            <a:lvl1pPr marL="0" indent="0">
              <a:buNone/>
              <a:defRPr>
                <a:solidFill>
                  <a:schemeClr val="bg1"/>
                </a:solidFill>
              </a:defRPr>
            </a:lvl1pPr>
          </a:lstStyle>
          <a:p>
            <a:r>
              <a:rPr lang="en-US" dirty="0"/>
              <a:t>icon</a:t>
            </a:r>
          </a:p>
        </p:txBody>
      </p:sp>
      <p:sp>
        <p:nvSpPr>
          <p:cNvPr id="32" name="Picture Placeholder 7">
            <a:extLst>
              <a:ext uri="{FF2B5EF4-FFF2-40B4-BE49-F238E27FC236}">
                <a16:creationId xmlns:a16="http://schemas.microsoft.com/office/drawing/2014/main" id="{4DF33850-10F8-EA48-8D49-A65B0B3C2507}"/>
              </a:ext>
            </a:extLst>
          </p:cNvPr>
          <p:cNvSpPr>
            <a:spLocks noGrp="1"/>
          </p:cNvSpPr>
          <p:nvPr>
            <p:ph type="pic" sz="quarter" idx="17" hasCustomPrompt="1"/>
          </p:nvPr>
        </p:nvSpPr>
        <p:spPr>
          <a:xfrm>
            <a:off x="9132689" y="4989637"/>
            <a:ext cx="1039524" cy="1039523"/>
          </a:xfrm>
        </p:spPr>
        <p:txBody>
          <a:bodyPr/>
          <a:lstStyle>
            <a:lvl1pPr marL="0" indent="0">
              <a:buNone/>
              <a:defRPr>
                <a:solidFill>
                  <a:schemeClr val="bg1"/>
                </a:solidFill>
              </a:defRPr>
            </a:lvl1pPr>
          </a:lstStyle>
          <a:p>
            <a:r>
              <a:rPr lang="en-US" dirty="0"/>
              <a:t>icon</a:t>
            </a:r>
          </a:p>
        </p:txBody>
      </p:sp>
      <p:sp>
        <p:nvSpPr>
          <p:cNvPr id="33" name="Picture Placeholder 7">
            <a:extLst>
              <a:ext uri="{FF2B5EF4-FFF2-40B4-BE49-F238E27FC236}">
                <a16:creationId xmlns:a16="http://schemas.microsoft.com/office/drawing/2014/main" id="{DA0880FB-FD95-C948-BA06-FA0B8FBC1D06}"/>
              </a:ext>
            </a:extLst>
          </p:cNvPr>
          <p:cNvSpPr>
            <a:spLocks noGrp="1"/>
          </p:cNvSpPr>
          <p:nvPr>
            <p:ph type="pic" sz="quarter" idx="18" hasCustomPrompt="1"/>
          </p:nvPr>
        </p:nvSpPr>
        <p:spPr>
          <a:xfrm>
            <a:off x="10912922" y="4989637"/>
            <a:ext cx="1039524" cy="1039523"/>
          </a:xfrm>
        </p:spPr>
        <p:txBody>
          <a:bodyPr/>
          <a:lstStyle>
            <a:lvl1pPr marL="0" indent="0">
              <a:buNone/>
              <a:defRPr>
                <a:solidFill>
                  <a:schemeClr val="bg1"/>
                </a:solidFill>
              </a:defRPr>
            </a:lvl1pPr>
          </a:lstStyle>
          <a:p>
            <a:r>
              <a:rPr lang="en-US" dirty="0"/>
              <a:t>icon</a:t>
            </a:r>
          </a:p>
        </p:txBody>
      </p:sp>
    </p:spTree>
    <p:extLst>
      <p:ext uri="{BB962C8B-B14F-4D97-AF65-F5344CB8AC3E}">
        <p14:creationId xmlns:p14="http://schemas.microsoft.com/office/powerpoint/2010/main" val="389215575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_lef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C6F26F-3CBA-0248-B446-F3C50EE259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7" cy="6289675"/>
          </a:xfrm>
          <a:gradFill>
            <a:gsLst>
              <a:gs pos="0">
                <a:schemeClr val="tx1">
                  <a:alpha val="65000"/>
                </a:schemeClr>
              </a:gs>
              <a:gs pos="71000">
                <a:srgbClr val="000000">
                  <a:alpha val="30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7" name="Title 1">
            <a:extLst>
              <a:ext uri="{FF2B5EF4-FFF2-40B4-BE49-F238E27FC236}">
                <a16:creationId xmlns:a16="http://schemas.microsoft.com/office/drawing/2014/main" id="{E60F4C1B-1E9A-854D-B380-04F815936205}"/>
              </a:ext>
            </a:extLst>
          </p:cNvPr>
          <p:cNvSpPr>
            <a:spLocks noGrp="1"/>
          </p:cNvSpPr>
          <p:nvPr>
            <p:ph type="title" hasCustomPrompt="1"/>
          </p:nvPr>
        </p:nvSpPr>
        <p:spPr>
          <a:xfrm>
            <a:off x="838200" y="640352"/>
            <a:ext cx="5031827" cy="5008970"/>
          </a:xfrm>
        </p:spPr>
        <p:txBody>
          <a:bodyPr/>
          <a:lstStyle>
            <a:lvl1pPr>
              <a:defRPr>
                <a:solidFill>
                  <a:schemeClr val="bg1"/>
                </a:solidFill>
              </a:defRPr>
            </a:lvl1pPr>
          </a:lstStyle>
          <a:p>
            <a:r>
              <a:rPr lang="en-US" sz="4400" b="1" dirty="0"/>
              <a:t>Quote or pull-out text to go in here just a few lines to make or enforce a point. Quote marks if direct quote.</a:t>
            </a:r>
            <a:endParaRPr lang="en-US" dirty="0"/>
          </a:p>
        </p:txBody>
      </p:sp>
    </p:spTree>
    <p:extLst>
      <p:ext uri="{BB962C8B-B14F-4D97-AF65-F5344CB8AC3E}">
        <p14:creationId xmlns:p14="http://schemas.microsoft.com/office/powerpoint/2010/main" val="19983471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_right">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BBBB0B-85FB-7B40-96AB-0DECF812E5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
        <p:nvSpPr>
          <p:cNvPr id="8" name="Text Placeholder 16">
            <a:extLst>
              <a:ext uri="{FF2B5EF4-FFF2-40B4-BE49-F238E27FC236}">
                <a16:creationId xmlns:a16="http://schemas.microsoft.com/office/drawing/2014/main" id="{EC345AF3-D1CE-4342-A155-4699B72165C2}"/>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7" name="Title 1">
            <a:extLst>
              <a:ext uri="{FF2B5EF4-FFF2-40B4-BE49-F238E27FC236}">
                <a16:creationId xmlns:a16="http://schemas.microsoft.com/office/drawing/2014/main" id="{E60F4C1B-1E9A-854D-B380-04F815936205}"/>
              </a:ext>
            </a:extLst>
          </p:cNvPr>
          <p:cNvSpPr>
            <a:spLocks noGrp="1"/>
          </p:cNvSpPr>
          <p:nvPr>
            <p:ph type="title" hasCustomPrompt="1"/>
          </p:nvPr>
        </p:nvSpPr>
        <p:spPr>
          <a:xfrm>
            <a:off x="6321973" y="640352"/>
            <a:ext cx="5031827" cy="5008970"/>
          </a:xfrm>
        </p:spPr>
        <p:txBody>
          <a:bodyPr/>
          <a:lstStyle>
            <a:lvl1pPr>
              <a:defRPr>
                <a:solidFill>
                  <a:schemeClr val="bg1"/>
                </a:solidFill>
              </a:defRPr>
            </a:lvl1pPr>
          </a:lstStyle>
          <a:p>
            <a:r>
              <a:rPr lang="en-US" sz="4400" b="1" dirty="0"/>
              <a:t>Quote or pull-out text to go in here just a few lines to make or enforce a point. Quote marks if direct quote.</a:t>
            </a:r>
            <a:endParaRPr lang="en-US" dirty="0"/>
          </a:p>
        </p:txBody>
      </p:sp>
    </p:spTree>
    <p:extLst>
      <p:ext uri="{BB962C8B-B14F-4D97-AF65-F5344CB8AC3E}">
        <p14:creationId xmlns:p14="http://schemas.microsoft.com/office/powerpoint/2010/main" val="196929845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_text_lef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BC46EB-7C79-0149-A236-341604110A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1" y="0"/>
            <a:ext cx="12191999" cy="6289675"/>
          </a:xfrm>
          <a:prstGeom prst="rect">
            <a:avLst/>
          </a:prstGeom>
          <a:noFill/>
        </p:spPr>
        <p:txBody>
          <a:bodyPr/>
          <a:lstStyle/>
          <a:p>
            <a:r>
              <a:rPr lang="en-US"/>
              <a:t>Click icon to add picture</a:t>
            </a:r>
            <a:endParaRPr lang="en-US" dirty="0"/>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8" cy="6289675"/>
          </a:xfrm>
          <a:gradFill>
            <a:gsLst>
              <a:gs pos="0">
                <a:schemeClr val="tx1">
                  <a:alpha val="70000"/>
                </a:schemeClr>
              </a:gs>
              <a:gs pos="71000">
                <a:srgbClr val="000000">
                  <a:alpha val="25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838200" y="365125"/>
            <a:ext cx="5031827" cy="1325563"/>
          </a:xfrm>
        </p:spPr>
        <p:txBody>
          <a:bodyPr anchor="t"/>
          <a:lstStyle>
            <a:lvl1pPr>
              <a:defRPr b="1">
                <a:solidFill>
                  <a:schemeClr val="bg1"/>
                </a:solidFill>
              </a:defRPr>
            </a:lvl1pPr>
          </a:lstStyle>
          <a:p>
            <a:r>
              <a:rPr lang="en-US"/>
              <a:t>Click to edit Master title style</a:t>
            </a:r>
            <a:endParaRPr lang="en-US" dirty="0"/>
          </a:p>
        </p:txBody>
      </p:sp>
      <p:sp>
        <p:nvSpPr>
          <p:cNvPr id="11" name="Content Placeholder 4">
            <a:extLst>
              <a:ext uri="{FF2B5EF4-FFF2-40B4-BE49-F238E27FC236}">
                <a16:creationId xmlns:a16="http://schemas.microsoft.com/office/drawing/2014/main" id="{636C3E61-9644-F944-9B09-58789EEA6245}"/>
              </a:ext>
            </a:extLst>
          </p:cNvPr>
          <p:cNvSpPr>
            <a:spLocks noGrp="1"/>
          </p:cNvSpPr>
          <p:nvPr>
            <p:ph type="body" sz="quarter" idx="12" hasCustomPrompt="1"/>
          </p:nvPr>
        </p:nvSpPr>
        <p:spPr>
          <a:xfrm>
            <a:off x="2196811" y="2192408"/>
            <a:ext cx="6413789" cy="436130"/>
          </a:xfrm>
        </p:spPr>
        <p:txBody>
          <a:bodyPr anchor="t">
            <a:noAutofit/>
          </a:bodyPr>
          <a:lstStyle>
            <a:lvl1pPr marL="0" indent="0">
              <a:buClr>
                <a:schemeClr val="bg1"/>
              </a:buClr>
              <a:buNone/>
              <a:defRPr>
                <a:solidFill>
                  <a:schemeClr val="bg1"/>
                </a:solidFill>
              </a:defRPr>
            </a:lvl1pPr>
          </a:lstStyle>
          <a:p>
            <a:r>
              <a:rPr lang="en-US" dirty="0"/>
              <a:t>Bullet 1</a:t>
            </a:r>
          </a:p>
        </p:txBody>
      </p:sp>
      <p:sp>
        <p:nvSpPr>
          <p:cNvPr id="14" name="Text Placeholder 11">
            <a:extLst>
              <a:ext uri="{FF2B5EF4-FFF2-40B4-BE49-F238E27FC236}">
                <a16:creationId xmlns:a16="http://schemas.microsoft.com/office/drawing/2014/main" id="{9E469029-561F-8948-B85D-2F113AB99032}"/>
              </a:ext>
            </a:extLst>
          </p:cNvPr>
          <p:cNvSpPr>
            <a:spLocks noGrp="1"/>
          </p:cNvSpPr>
          <p:nvPr>
            <p:ph type="body" sz="quarter" idx="14" hasCustomPrompt="1"/>
          </p:nvPr>
        </p:nvSpPr>
        <p:spPr>
          <a:xfrm>
            <a:off x="2196811" y="3667917"/>
            <a:ext cx="6413789" cy="436130"/>
          </a:xfrm>
        </p:spPr>
        <p:txBody>
          <a:bodyPr anchor="t">
            <a:normAutofit lnSpcReduction="10000"/>
          </a:bodyPr>
          <a:lstStyle>
            <a:lvl1pPr marL="0" indent="0">
              <a:buClr>
                <a:schemeClr val="bg1"/>
              </a:buClr>
              <a:buNone/>
              <a:defRPr>
                <a:solidFill>
                  <a:schemeClr val="bg1"/>
                </a:solidFill>
              </a:defRPr>
            </a:lvl1pPr>
          </a:lstStyle>
          <a:p>
            <a:r>
              <a:rPr lang="en-US" dirty="0"/>
              <a:t>Bullet 2</a:t>
            </a:r>
          </a:p>
        </p:txBody>
      </p:sp>
      <p:sp>
        <p:nvSpPr>
          <p:cNvPr id="16" name="Text Placeholder 13">
            <a:extLst>
              <a:ext uri="{FF2B5EF4-FFF2-40B4-BE49-F238E27FC236}">
                <a16:creationId xmlns:a16="http://schemas.microsoft.com/office/drawing/2014/main" id="{7E58D5B8-AD45-BA4C-BC88-388FF82405BE}"/>
              </a:ext>
            </a:extLst>
          </p:cNvPr>
          <p:cNvSpPr>
            <a:spLocks noGrp="1"/>
          </p:cNvSpPr>
          <p:nvPr>
            <p:ph type="body" sz="quarter" idx="16" hasCustomPrompt="1"/>
          </p:nvPr>
        </p:nvSpPr>
        <p:spPr>
          <a:xfrm>
            <a:off x="2196811" y="5143426"/>
            <a:ext cx="6413789" cy="436130"/>
          </a:xfrm>
        </p:spPr>
        <p:txBody>
          <a:bodyPr anchor="t">
            <a:normAutofit lnSpcReduction="10000"/>
          </a:bodyPr>
          <a:lstStyle>
            <a:lvl1pPr marL="0" indent="0">
              <a:buClr>
                <a:schemeClr val="bg1"/>
              </a:buClr>
              <a:buNone/>
              <a:defRPr>
                <a:solidFill>
                  <a:schemeClr val="bg1"/>
                </a:solidFill>
              </a:defRPr>
            </a:lvl1pPr>
          </a:lstStyle>
          <a:p>
            <a:r>
              <a:rPr lang="en-US" dirty="0"/>
              <a:t>Bullet 3</a:t>
            </a:r>
          </a:p>
        </p:txBody>
      </p:sp>
      <p:sp>
        <p:nvSpPr>
          <p:cNvPr id="18" name="Picture Placeholder 7">
            <a:extLst>
              <a:ext uri="{FF2B5EF4-FFF2-40B4-BE49-F238E27FC236}">
                <a16:creationId xmlns:a16="http://schemas.microsoft.com/office/drawing/2014/main" id="{E18001D7-5463-7B46-A79C-F0EEB0BAE69A}"/>
              </a:ext>
            </a:extLst>
          </p:cNvPr>
          <p:cNvSpPr>
            <a:spLocks noGrp="1"/>
          </p:cNvSpPr>
          <p:nvPr>
            <p:ph type="pic" sz="quarter" idx="17" hasCustomPrompt="1"/>
          </p:nvPr>
        </p:nvSpPr>
        <p:spPr>
          <a:xfrm>
            <a:off x="838200" y="1890712"/>
            <a:ext cx="1039524" cy="1039523"/>
          </a:xfrm>
        </p:spPr>
        <p:txBody>
          <a:bodyPr/>
          <a:lstStyle>
            <a:lvl1pPr marL="0" indent="0">
              <a:buNone/>
              <a:defRPr>
                <a:solidFill>
                  <a:schemeClr val="bg1"/>
                </a:solidFill>
              </a:defRPr>
            </a:lvl1pPr>
          </a:lstStyle>
          <a:p>
            <a:r>
              <a:rPr lang="en-US" dirty="0"/>
              <a:t>icon</a:t>
            </a:r>
          </a:p>
        </p:txBody>
      </p:sp>
      <p:sp>
        <p:nvSpPr>
          <p:cNvPr id="19" name="Picture Placeholder 7">
            <a:extLst>
              <a:ext uri="{FF2B5EF4-FFF2-40B4-BE49-F238E27FC236}">
                <a16:creationId xmlns:a16="http://schemas.microsoft.com/office/drawing/2014/main" id="{8D110D02-664C-E048-A8A2-83F3C1101078}"/>
              </a:ext>
            </a:extLst>
          </p:cNvPr>
          <p:cNvSpPr>
            <a:spLocks noGrp="1"/>
          </p:cNvSpPr>
          <p:nvPr>
            <p:ph type="pic" sz="quarter" idx="13" hasCustomPrompt="1"/>
          </p:nvPr>
        </p:nvSpPr>
        <p:spPr>
          <a:xfrm>
            <a:off x="838200" y="3366221"/>
            <a:ext cx="1039524" cy="1039523"/>
          </a:xfrm>
        </p:spPr>
        <p:txBody>
          <a:bodyPr/>
          <a:lstStyle>
            <a:lvl1pPr marL="0" indent="0">
              <a:buNone/>
              <a:defRPr>
                <a:solidFill>
                  <a:schemeClr val="bg1"/>
                </a:solidFill>
              </a:defRPr>
            </a:lvl1pPr>
          </a:lstStyle>
          <a:p>
            <a:r>
              <a:rPr lang="en-US" dirty="0"/>
              <a:t>icon</a:t>
            </a:r>
          </a:p>
        </p:txBody>
      </p:sp>
      <p:sp>
        <p:nvSpPr>
          <p:cNvPr id="20" name="Picture Placeholder 7">
            <a:extLst>
              <a:ext uri="{FF2B5EF4-FFF2-40B4-BE49-F238E27FC236}">
                <a16:creationId xmlns:a16="http://schemas.microsoft.com/office/drawing/2014/main" id="{604F7243-20EA-954C-84CF-49F089B3AFB8}"/>
              </a:ext>
            </a:extLst>
          </p:cNvPr>
          <p:cNvSpPr>
            <a:spLocks noGrp="1"/>
          </p:cNvSpPr>
          <p:nvPr>
            <p:ph type="pic" sz="quarter" idx="15" hasCustomPrompt="1"/>
          </p:nvPr>
        </p:nvSpPr>
        <p:spPr>
          <a:xfrm>
            <a:off x="838200" y="4841730"/>
            <a:ext cx="1039524" cy="1039523"/>
          </a:xfrm>
        </p:spPr>
        <p:txBody>
          <a:bodyPr/>
          <a:lstStyle>
            <a:lvl1pPr marL="0" indent="0">
              <a:buNone/>
              <a:defRPr>
                <a:solidFill>
                  <a:schemeClr val="bg1"/>
                </a:solidFill>
              </a:defRPr>
            </a:lvl1pPr>
          </a:lstStyle>
          <a:p>
            <a:r>
              <a:rPr lang="en-US" dirty="0"/>
              <a:t>icon</a:t>
            </a:r>
          </a:p>
        </p:txBody>
      </p:sp>
    </p:spTree>
    <p:extLst>
      <p:ext uri="{BB962C8B-B14F-4D97-AF65-F5344CB8AC3E}">
        <p14:creationId xmlns:p14="http://schemas.microsoft.com/office/powerpoint/2010/main" val="1580953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x content with ico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4B378C-0654-A141-A621-5A30419902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262313" cy="6288506"/>
          </a:xfrm>
          <a:prstGeom prst="rect">
            <a:avLst/>
          </a:prstGeom>
        </p:spPr>
      </p:pic>
      <p:sp>
        <p:nvSpPr>
          <p:cNvPr id="2" name="Title 1">
            <a:extLst>
              <a:ext uri="{FF2B5EF4-FFF2-40B4-BE49-F238E27FC236}">
                <a16:creationId xmlns:a16="http://schemas.microsoft.com/office/drawing/2014/main" id="{47FA996B-9C18-B94F-A8B9-02C7CF57A908}"/>
              </a:ext>
            </a:extLst>
          </p:cNvPr>
          <p:cNvSpPr>
            <a:spLocks noGrp="1"/>
          </p:cNvSpPr>
          <p:nvPr>
            <p:ph type="title"/>
          </p:nvPr>
        </p:nvSpPr>
        <p:spPr>
          <a:xfrm>
            <a:off x="3581811" y="365125"/>
            <a:ext cx="7771989" cy="1325563"/>
          </a:xfrm>
        </p:spPr>
        <p:txBody>
          <a:bodyPr anchor="t">
            <a:normAutofit/>
          </a:bodyPr>
          <a:lstStyle>
            <a:lvl1pPr>
              <a:defRPr sz="4400" b="1"/>
            </a:lvl1pPr>
          </a:lstStyle>
          <a:p>
            <a:r>
              <a:rPr lang="en-US"/>
              <a:t>Click to edit Master title style</a:t>
            </a:r>
          </a:p>
        </p:txBody>
      </p:sp>
      <p:sp>
        <p:nvSpPr>
          <p:cNvPr id="9" name="Picture Placeholder 8">
            <a:extLst>
              <a:ext uri="{FF2B5EF4-FFF2-40B4-BE49-F238E27FC236}">
                <a16:creationId xmlns:a16="http://schemas.microsoft.com/office/drawing/2014/main" id="{54E265F6-8EFB-AB4E-9ACE-3DD2CC4BC777}"/>
              </a:ext>
            </a:extLst>
          </p:cNvPr>
          <p:cNvSpPr>
            <a:spLocks noGrp="1"/>
          </p:cNvSpPr>
          <p:nvPr>
            <p:ph type="pic" sz="quarter" idx="10"/>
          </p:nvPr>
        </p:nvSpPr>
        <p:spPr>
          <a:xfrm>
            <a:off x="0" y="0"/>
            <a:ext cx="3262313" cy="6288505"/>
          </a:xfrm>
          <a:prstGeom prst="rect">
            <a:avLst/>
          </a:prstGeom>
        </p:spPr>
        <p:txBody>
          <a:bodyPr/>
          <a:lstStyle/>
          <a:p>
            <a:r>
              <a:rPr lang="en-US"/>
              <a:t>Click icon to add picture</a:t>
            </a:r>
          </a:p>
        </p:txBody>
      </p:sp>
      <p:sp>
        <p:nvSpPr>
          <p:cNvPr id="5" name="Text Placeholder 4">
            <a:extLst>
              <a:ext uri="{FF2B5EF4-FFF2-40B4-BE49-F238E27FC236}">
                <a16:creationId xmlns:a16="http://schemas.microsoft.com/office/drawing/2014/main" id="{8AA69A3E-E127-3A42-A8C5-BB409E99A83B}"/>
              </a:ext>
            </a:extLst>
          </p:cNvPr>
          <p:cNvSpPr>
            <a:spLocks noGrp="1"/>
          </p:cNvSpPr>
          <p:nvPr>
            <p:ph type="body" sz="quarter" idx="11"/>
          </p:nvPr>
        </p:nvSpPr>
        <p:spPr>
          <a:xfrm>
            <a:off x="4940011" y="2192408"/>
            <a:ext cx="6413789" cy="436130"/>
          </a:xfrm>
        </p:spPr>
        <p:txBody>
          <a:bodyPr/>
          <a:lstStyle>
            <a:lvl1pPr marL="0" indent="0">
              <a:buNone/>
              <a:defRPr/>
            </a:lvl1pPr>
          </a:lstStyle>
          <a:p>
            <a:pPr lvl="0"/>
            <a:r>
              <a:rPr lang="en-US"/>
              <a:t>Edit Master text styles</a:t>
            </a:r>
          </a:p>
        </p:txBody>
      </p:sp>
      <p:sp>
        <p:nvSpPr>
          <p:cNvPr id="8" name="Picture Placeholder 7">
            <a:extLst>
              <a:ext uri="{FF2B5EF4-FFF2-40B4-BE49-F238E27FC236}">
                <a16:creationId xmlns:a16="http://schemas.microsoft.com/office/drawing/2014/main" id="{9E4508A7-6A0B-074D-AE23-83356EA1CCE1}"/>
              </a:ext>
            </a:extLst>
          </p:cNvPr>
          <p:cNvSpPr>
            <a:spLocks noGrp="1"/>
          </p:cNvSpPr>
          <p:nvPr>
            <p:ph type="pic" sz="quarter" idx="12" hasCustomPrompt="1"/>
          </p:nvPr>
        </p:nvSpPr>
        <p:spPr>
          <a:xfrm>
            <a:off x="3581400" y="1890712"/>
            <a:ext cx="1039524" cy="1039523"/>
          </a:xfrm>
        </p:spPr>
        <p:txBody>
          <a:bodyPr/>
          <a:lstStyle>
            <a:lvl1pPr marL="0" indent="0">
              <a:buNone/>
              <a:defRPr/>
            </a:lvl1pPr>
          </a:lstStyle>
          <a:p>
            <a:r>
              <a:rPr lang="en-US"/>
              <a:t>icon</a:t>
            </a:r>
          </a:p>
        </p:txBody>
      </p:sp>
      <p:sp>
        <p:nvSpPr>
          <p:cNvPr id="10" name="Picture Placeholder 7">
            <a:extLst>
              <a:ext uri="{FF2B5EF4-FFF2-40B4-BE49-F238E27FC236}">
                <a16:creationId xmlns:a16="http://schemas.microsoft.com/office/drawing/2014/main" id="{439AC4B0-311F-1143-B603-DABEABCACD04}"/>
              </a:ext>
            </a:extLst>
          </p:cNvPr>
          <p:cNvSpPr>
            <a:spLocks noGrp="1"/>
          </p:cNvSpPr>
          <p:nvPr>
            <p:ph type="pic" sz="quarter" idx="13" hasCustomPrompt="1"/>
          </p:nvPr>
        </p:nvSpPr>
        <p:spPr>
          <a:xfrm>
            <a:off x="3581400" y="3366221"/>
            <a:ext cx="1039524" cy="1039523"/>
          </a:xfrm>
        </p:spPr>
        <p:txBody>
          <a:bodyPr/>
          <a:lstStyle>
            <a:lvl1pPr marL="0" indent="0">
              <a:buNone/>
              <a:defRPr/>
            </a:lvl1pPr>
          </a:lstStyle>
          <a:p>
            <a:r>
              <a:rPr lang="en-US"/>
              <a:t>icon</a:t>
            </a:r>
          </a:p>
        </p:txBody>
      </p:sp>
      <p:sp>
        <p:nvSpPr>
          <p:cNvPr id="13" name="Text Placeholder 4">
            <a:extLst>
              <a:ext uri="{FF2B5EF4-FFF2-40B4-BE49-F238E27FC236}">
                <a16:creationId xmlns:a16="http://schemas.microsoft.com/office/drawing/2014/main" id="{B3D6557C-0EBD-384B-BEBD-738BE059268D}"/>
              </a:ext>
            </a:extLst>
          </p:cNvPr>
          <p:cNvSpPr>
            <a:spLocks noGrp="1"/>
          </p:cNvSpPr>
          <p:nvPr>
            <p:ph type="body" sz="quarter" idx="14"/>
          </p:nvPr>
        </p:nvSpPr>
        <p:spPr>
          <a:xfrm>
            <a:off x="4940011" y="3667917"/>
            <a:ext cx="6413789" cy="436130"/>
          </a:xfrm>
        </p:spPr>
        <p:txBody>
          <a:bodyPr/>
          <a:lstStyle>
            <a:lvl1pPr marL="0" indent="0">
              <a:buNone/>
              <a:defRPr/>
            </a:lvl1pPr>
          </a:lstStyle>
          <a:p>
            <a:pPr lvl="0"/>
            <a:r>
              <a:rPr lang="en-US"/>
              <a:t>Edit Master text styles</a:t>
            </a:r>
          </a:p>
        </p:txBody>
      </p:sp>
      <p:sp>
        <p:nvSpPr>
          <p:cNvPr id="14" name="Picture Placeholder 7">
            <a:extLst>
              <a:ext uri="{FF2B5EF4-FFF2-40B4-BE49-F238E27FC236}">
                <a16:creationId xmlns:a16="http://schemas.microsoft.com/office/drawing/2014/main" id="{75D51898-C867-D44F-BCEC-1A6B39AF3255}"/>
              </a:ext>
            </a:extLst>
          </p:cNvPr>
          <p:cNvSpPr>
            <a:spLocks noGrp="1"/>
          </p:cNvSpPr>
          <p:nvPr>
            <p:ph type="pic" sz="quarter" idx="15" hasCustomPrompt="1"/>
          </p:nvPr>
        </p:nvSpPr>
        <p:spPr>
          <a:xfrm>
            <a:off x="3581400" y="4841730"/>
            <a:ext cx="1039524" cy="1039523"/>
          </a:xfrm>
        </p:spPr>
        <p:txBody>
          <a:bodyPr/>
          <a:lstStyle>
            <a:lvl1pPr marL="0" indent="0">
              <a:buNone/>
              <a:defRPr/>
            </a:lvl1pPr>
          </a:lstStyle>
          <a:p>
            <a:r>
              <a:rPr lang="en-US"/>
              <a:t>icon</a:t>
            </a:r>
          </a:p>
        </p:txBody>
      </p:sp>
      <p:sp>
        <p:nvSpPr>
          <p:cNvPr id="15" name="Text Placeholder 4">
            <a:extLst>
              <a:ext uri="{FF2B5EF4-FFF2-40B4-BE49-F238E27FC236}">
                <a16:creationId xmlns:a16="http://schemas.microsoft.com/office/drawing/2014/main" id="{042D2E1A-3AC7-9C48-BB7B-452D6F971D2E}"/>
              </a:ext>
            </a:extLst>
          </p:cNvPr>
          <p:cNvSpPr>
            <a:spLocks noGrp="1"/>
          </p:cNvSpPr>
          <p:nvPr>
            <p:ph type="body" sz="quarter" idx="16"/>
          </p:nvPr>
        </p:nvSpPr>
        <p:spPr>
          <a:xfrm>
            <a:off x="4940011" y="5143426"/>
            <a:ext cx="6413789" cy="43613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244368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_only">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A3605-7880-5F48-B501-44B67AA002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endParaRPr lang="en-US" dirty="0"/>
          </a:p>
        </p:txBody>
      </p:sp>
    </p:spTree>
    <p:extLst>
      <p:ext uri="{BB962C8B-B14F-4D97-AF65-F5344CB8AC3E}">
        <p14:creationId xmlns:p14="http://schemas.microsoft.com/office/powerpoint/2010/main" val="3280147117"/>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54139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hank_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56F84-2892-9049-99BA-6A98D01E90B7}"/>
              </a:ext>
            </a:extLst>
          </p:cNvPr>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CEDC61-7042-D44D-ABC9-CB7BD9F2E4D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602" y="263544"/>
            <a:ext cx="10892796" cy="29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Placeholder 24">
            <a:extLst>
              <a:ext uri="{FF2B5EF4-FFF2-40B4-BE49-F238E27FC236}">
                <a16:creationId xmlns:a16="http://schemas.microsoft.com/office/drawing/2014/main" id="{E3188185-671E-F24B-BF5B-0F16FE3B707E}"/>
              </a:ext>
            </a:extLst>
          </p:cNvPr>
          <p:cNvPicPr>
            <a:picLocks noGrp="1"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339410" y="5368255"/>
            <a:ext cx="922973" cy="526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C2F606E0-0291-3B47-8AB4-5EB8C5556B0F}"/>
              </a:ext>
            </a:extLst>
          </p:cNvPr>
          <p:cNvSpPr txBox="1">
            <a:spLocks noChangeArrowheads="1"/>
          </p:cNvSpPr>
          <p:nvPr userDrawn="1"/>
        </p:nvSpPr>
        <p:spPr bwMode="auto">
          <a:xfrm>
            <a:off x="2590716" y="5443068"/>
            <a:ext cx="1440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a:r>
              <a:rPr lang="en-US" altLang="ja-JP" sz="800" dirty="0">
                <a:solidFill>
                  <a:srgbClr val="262626"/>
                </a:solidFill>
                <a:latin typeface="Arial" pitchFamily="34" charset="0"/>
                <a:cs typeface="Arial" pitchFamily="34" charset="0"/>
              </a:rPr>
              <a:t>Ministry of Agriculture and Rural</a:t>
            </a:r>
            <a:r>
              <a:rPr lang="en-US" altLang="ja-JP" sz="800" baseline="0" dirty="0">
                <a:solidFill>
                  <a:srgbClr val="262626"/>
                </a:solidFill>
                <a:latin typeface="Arial" pitchFamily="34" charset="0"/>
                <a:cs typeface="Arial" pitchFamily="34" charset="0"/>
              </a:rPr>
              <a:t> Affairs</a:t>
            </a:r>
            <a:r>
              <a:rPr lang="en-US" altLang="ja-JP" sz="800" dirty="0">
                <a:solidFill>
                  <a:srgbClr val="262626"/>
                </a:solidFill>
                <a:latin typeface="Arial" pitchFamily="34" charset="0"/>
                <a:cs typeface="Arial" pitchFamily="34" charset="0"/>
              </a:rPr>
              <a:t>, </a:t>
            </a:r>
            <a:endParaRPr lang="en-US" altLang="ja-JP" sz="800" dirty="0">
              <a:solidFill>
                <a:srgbClr val="5C5C5C"/>
              </a:solidFill>
              <a:latin typeface="Times New Roman" pitchFamily="18" charset="0"/>
              <a:ea typeface="MS Mincho" pitchFamily="49" charset="-128"/>
              <a:cs typeface="Times New Roman" pitchFamily="18" charset="0"/>
            </a:endParaRPr>
          </a:p>
          <a:p>
            <a:pPr algn="ctr" eaLnBrk="0" hangingPunct="0"/>
            <a:r>
              <a:rPr lang="en-US" altLang="ja-JP" sz="800" dirty="0">
                <a:solidFill>
                  <a:srgbClr val="262626"/>
                </a:solidFill>
                <a:latin typeface="Arial" pitchFamily="34" charset="0"/>
                <a:cs typeface="Arial" pitchFamily="34" charset="0"/>
              </a:rPr>
              <a:t>People’s Republic of China</a:t>
            </a:r>
            <a:endParaRPr lang="en-US" altLang="ja-JP" sz="800" dirty="0">
              <a:solidFill>
                <a:srgbClr val="5C5C5C"/>
              </a:solidFill>
              <a:latin typeface="Arial" pitchFamily="34" charset="0"/>
              <a:cs typeface="Arial" pitchFamily="34" charset="0"/>
            </a:endParaRPr>
          </a:p>
        </p:txBody>
      </p:sp>
      <p:pic>
        <p:nvPicPr>
          <p:cNvPr id="6" name="Picture Placeholder 21">
            <a:extLst>
              <a:ext uri="{FF2B5EF4-FFF2-40B4-BE49-F238E27FC236}">
                <a16:creationId xmlns:a16="http://schemas.microsoft.com/office/drawing/2014/main" id="{4616F98E-5B09-AC4C-B0A3-DA8DAB3B1124}"/>
              </a:ext>
            </a:extLst>
          </p:cNvPr>
          <p:cNvPicPr>
            <a:picLocks noGrp="1"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138771" y="5443068"/>
            <a:ext cx="1161290" cy="525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5">
            <a:extLst>
              <a:ext uri="{FF2B5EF4-FFF2-40B4-BE49-F238E27FC236}">
                <a16:creationId xmlns:a16="http://schemas.microsoft.com/office/drawing/2014/main" id="{8EE0CAB1-4DF4-3340-A27A-E433D5ABF20A}"/>
              </a:ext>
            </a:extLst>
          </p:cNvPr>
          <p:cNvPicPr>
            <a:picLocks noGrp="1"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692180" y="5242331"/>
            <a:ext cx="652822" cy="652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22">
            <a:extLst>
              <a:ext uri="{FF2B5EF4-FFF2-40B4-BE49-F238E27FC236}">
                <a16:creationId xmlns:a16="http://schemas.microsoft.com/office/drawing/2014/main" id="{86B670A1-C1D0-724F-909D-A9CF4CD585C1}"/>
              </a:ext>
            </a:extLst>
          </p:cNvPr>
          <p:cNvPicPr>
            <a:picLocks noGrp="1"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382434" y="5368255"/>
            <a:ext cx="14478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nada AAFC.png">
            <a:extLst>
              <a:ext uri="{FF2B5EF4-FFF2-40B4-BE49-F238E27FC236}">
                <a16:creationId xmlns:a16="http://schemas.microsoft.com/office/drawing/2014/main" id="{876A4D9A-C3F3-154D-A0C7-2F02F7AD863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633739" y="5495936"/>
            <a:ext cx="1440160" cy="265993"/>
          </a:xfrm>
          <a:prstGeom prst="rect">
            <a:avLst/>
          </a:prstGeom>
        </p:spPr>
      </p:pic>
      <p:sp>
        <p:nvSpPr>
          <p:cNvPr id="10" name="Text Placeholder 2">
            <a:extLst>
              <a:ext uri="{FF2B5EF4-FFF2-40B4-BE49-F238E27FC236}">
                <a16:creationId xmlns:a16="http://schemas.microsoft.com/office/drawing/2014/main" id="{CD0211B5-A9D0-014A-97EB-1218A0EF096E}"/>
              </a:ext>
            </a:extLst>
          </p:cNvPr>
          <p:cNvSpPr txBox="1">
            <a:spLocks/>
          </p:cNvSpPr>
          <p:nvPr userDrawn="1"/>
        </p:nvSpPr>
        <p:spPr>
          <a:xfrm>
            <a:off x="1981200" y="4103152"/>
            <a:ext cx="8229600" cy="463271"/>
          </a:xfrm>
          <a:prstGeom prst="rect">
            <a:avLst/>
          </a:prstGeom>
        </p:spPr>
        <p:txBody>
          <a:bodyPr vert="horz" lIns="91440" tIns="45720" rIns="91440" bIns="45720" rtlCol="0">
            <a:noAutofit/>
          </a:bodyPr>
          <a:lstStyle>
            <a:lvl1pPr marL="177800" indent="-17780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177800" indent="-17780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177800" indent="-177800" algn="l" defTabSz="914400" rtl="0" eaLnBrk="1" latinLnBrk="0" hangingPunct="1">
              <a:spcBef>
                <a:spcPct val="20000"/>
              </a:spcBef>
              <a:buClr>
                <a:srgbClr val="37833B"/>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1778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778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400" dirty="0"/>
              <a:t>CABI is an international intergovernmental organisation, and we gratefully acknowledge </a:t>
            </a:r>
            <a:br>
              <a:rPr lang="en-GB" sz="1400" dirty="0"/>
            </a:br>
            <a:r>
              <a:rPr lang="en-GB" sz="1400" dirty="0"/>
              <a:t>the core financial support from our member countries (and lead agencies) including:</a:t>
            </a:r>
          </a:p>
        </p:txBody>
      </p:sp>
    </p:spTree>
    <p:extLst>
      <p:ext uri="{BB962C8B-B14F-4D97-AF65-F5344CB8AC3E}">
        <p14:creationId xmlns:p14="http://schemas.microsoft.com/office/powerpoint/2010/main" val="2744572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094317" y="2063751"/>
            <a:ext cx="10569781" cy="4581525"/>
          </a:xfrm>
        </p:spPr>
        <p:txBody>
          <a:bodyPr/>
          <a:lstStyle>
            <a:lvl2pPr>
              <a:buClr>
                <a:srgbClr val="368729"/>
              </a:buClr>
              <a:defRPr/>
            </a:lvl2pPr>
            <a:lvl3pPr>
              <a:buClr>
                <a:srgbClr val="368729"/>
              </a:buClr>
              <a:defRPr/>
            </a:lvl3pPr>
            <a:lvl4pPr>
              <a:buClr>
                <a:srgbClr val="368729"/>
              </a:buClr>
              <a:defRPr/>
            </a:lvl4pPr>
            <a:lvl5pPr>
              <a:buClr>
                <a:srgbClr val="36872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0889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4176184" cy="6156000"/>
          </a:xfrm>
          <a:blipFill>
            <a:blip r:embed="rId2" cstate="email">
              <a:extLst>
                <a:ext uri="{28A0092B-C50C-407E-A947-70E740481C1C}">
                  <a14:useLocalDpi xmlns:a14="http://schemas.microsoft.com/office/drawing/2010/main"/>
                </a:ext>
              </a:extLst>
            </a:blip>
            <a:srcRect/>
            <a:stretch>
              <a:fillRect b="160"/>
            </a:stretch>
          </a:blipFill>
        </p:spPr>
        <p:txBody>
          <a:bodyPr rtlCol="0">
            <a:normAutofit/>
          </a:bodyPr>
          <a:lstStyle>
            <a:lvl1pPr marL="0" indent="0">
              <a:buNone/>
              <a:defRPr/>
            </a:lvl1pPr>
          </a:lstStyle>
          <a:p>
            <a:pPr lvl="0"/>
            <a:r>
              <a:rPr lang="en-US" noProof="0"/>
              <a:t>Click icon to add picture</a:t>
            </a:r>
            <a:endParaRPr lang="en-GB" noProof="0" dirty="0"/>
          </a:p>
        </p:txBody>
      </p:sp>
      <p:sp>
        <p:nvSpPr>
          <p:cNvPr id="11" name="Text Placeholder 10"/>
          <p:cNvSpPr>
            <a:spLocks noGrp="1"/>
          </p:cNvSpPr>
          <p:nvPr>
            <p:ph type="body" sz="quarter" idx="11"/>
          </p:nvPr>
        </p:nvSpPr>
        <p:spPr>
          <a:xfrm>
            <a:off x="4558295" y="1510884"/>
            <a:ext cx="7298344"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2"/>
          </p:nvPr>
        </p:nvSpPr>
        <p:spPr>
          <a:xfrm>
            <a:off x="4559830" y="450850"/>
            <a:ext cx="7296809"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078168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4558295" y="1520922"/>
            <a:ext cx="7298344"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2"/>
          </p:nvPr>
        </p:nvSpPr>
        <p:spPr>
          <a:xfrm>
            <a:off x="4559830" y="450850"/>
            <a:ext cx="7296809"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US"/>
              <a:t>Click to edit Master text styles</a:t>
            </a:r>
          </a:p>
        </p:txBody>
      </p:sp>
      <p:sp>
        <p:nvSpPr>
          <p:cNvPr id="3" name="Picture Placeholder 2"/>
          <p:cNvSpPr>
            <a:spLocks noGrp="1"/>
          </p:cNvSpPr>
          <p:nvPr>
            <p:ph type="pic" sz="quarter" idx="13"/>
          </p:nvPr>
        </p:nvSpPr>
        <p:spPr>
          <a:xfrm>
            <a:off x="0" y="0"/>
            <a:ext cx="4176184" cy="1908000"/>
          </a:xfrm>
          <a:blipFill>
            <a:blip r:embed="rId2"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a:lvl1pPr>
          </a:lstStyle>
          <a:p>
            <a:pPr lvl="0"/>
            <a:r>
              <a:rPr lang="en-US" noProof="0"/>
              <a:t>Click icon to add picture</a:t>
            </a:r>
            <a:endParaRPr lang="en-GB" noProof="0"/>
          </a:p>
        </p:txBody>
      </p:sp>
      <p:sp>
        <p:nvSpPr>
          <p:cNvPr id="10" name="Picture Placeholder 2"/>
          <p:cNvSpPr>
            <a:spLocks noGrp="1"/>
          </p:cNvSpPr>
          <p:nvPr>
            <p:ph type="pic" sz="quarter" idx="14"/>
          </p:nvPr>
        </p:nvSpPr>
        <p:spPr>
          <a:xfrm>
            <a:off x="0" y="2111666"/>
            <a:ext cx="4176184" cy="1908000"/>
          </a:xfrm>
          <a:blipFill>
            <a:blip r:embed="rId3"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None/>
              <a:defRPr/>
            </a:lvl1pPr>
          </a:lstStyle>
          <a:p>
            <a:pPr lvl="0"/>
            <a:r>
              <a:rPr lang="en-US" noProof="0"/>
              <a:t>Click icon to add picture</a:t>
            </a:r>
            <a:endParaRPr lang="en-GB" noProof="0"/>
          </a:p>
        </p:txBody>
      </p:sp>
      <p:sp>
        <p:nvSpPr>
          <p:cNvPr id="12" name="Picture Placeholder 2"/>
          <p:cNvSpPr>
            <a:spLocks noGrp="1"/>
          </p:cNvSpPr>
          <p:nvPr>
            <p:ph type="pic" sz="quarter" idx="15"/>
          </p:nvPr>
        </p:nvSpPr>
        <p:spPr>
          <a:xfrm>
            <a:off x="0" y="4221088"/>
            <a:ext cx="4176184" cy="1908000"/>
          </a:xfrm>
          <a:blipFill>
            <a:blip r:embed="rId4" cstate="email">
              <a:extLst>
                <a:ext uri="{28A0092B-C50C-407E-A947-70E740481C1C}">
                  <a14:useLocalDpi xmlns:a14="http://schemas.microsoft.com/office/drawing/2010/main"/>
                </a:ext>
              </a:extLst>
            </a:blip>
            <a:srcRect/>
            <a:stretch>
              <a:fillRect/>
            </a:stretch>
          </a:blipFill>
        </p:spPr>
        <p:txBody>
          <a:bodyPr rtlCol="0">
            <a:normAutofit/>
          </a:bodyPr>
          <a:lstStyle>
            <a:lvl1pPr marL="0" indent="0">
              <a:buFontTx/>
              <a:buNone/>
              <a:defRPr/>
            </a:lvl1pPr>
          </a:lstStyle>
          <a:p>
            <a:pPr lvl="0"/>
            <a:r>
              <a:rPr lang="en-US" noProof="0"/>
              <a:t>Click icon to add picture</a:t>
            </a:r>
            <a:endParaRPr lang="en-GB" noProof="0"/>
          </a:p>
        </p:txBody>
      </p:sp>
    </p:spTree>
    <p:extLst>
      <p:ext uri="{BB962C8B-B14F-4D97-AF65-F5344CB8AC3E}">
        <p14:creationId xmlns:p14="http://schemas.microsoft.com/office/powerpoint/2010/main" val="188144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with text - lef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AA2C49-F5A0-7943-B5E0-5BF7916D07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0" y="0"/>
            <a:ext cx="5870027" cy="6289675"/>
          </a:xfrm>
          <a:gradFill>
            <a:gsLst>
              <a:gs pos="0">
                <a:schemeClr val="tx1">
                  <a:alpha val="65000"/>
                </a:schemeClr>
              </a:gs>
              <a:gs pos="71000">
                <a:srgbClr val="000000">
                  <a:alpha val="30000"/>
                </a:srgbClr>
              </a:gs>
              <a:gs pos="100000">
                <a:schemeClr val="tx1">
                  <a:alpha val="0"/>
                </a:schemeClr>
              </a:gs>
            </a:gsLst>
            <a:lin ang="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5" name="Content Placeholder 2">
            <a:extLst>
              <a:ext uri="{FF2B5EF4-FFF2-40B4-BE49-F238E27FC236}">
                <a16:creationId xmlns:a16="http://schemas.microsoft.com/office/drawing/2014/main" id="{1FC49F0A-B592-F84D-8FC6-E14D537221DA}"/>
              </a:ext>
            </a:extLst>
          </p:cNvPr>
          <p:cNvSpPr>
            <a:spLocks noGrp="1"/>
          </p:cNvSpPr>
          <p:nvPr>
            <p:ph idx="1"/>
          </p:nvPr>
        </p:nvSpPr>
        <p:spPr>
          <a:xfrm>
            <a:off x="838200" y="1825625"/>
            <a:ext cx="5031827" cy="435133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stStyle>
          <a:p>
            <a:pPr lvl="0"/>
            <a:r>
              <a:rPr lang="en-US"/>
              <a:t>Edit Master text styles</a:t>
            </a:r>
          </a:p>
          <a:p>
            <a:pPr lvl="1"/>
            <a:r>
              <a:rPr lang="en-US"/>
              <a:t>Second level</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838200" y="365125"/>
            <a:ext cx="5031827" cy="1325563"/>
          </a:xfrm>
        </p:spPr>
        <p:txBody>
          <a:bodyPr anchor="t"/>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52274069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with text - rig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4B4EB-8AF2-AB49-8EE9-71605A8780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
        <p:nvSpPr>
          <p:cNvPr id="17" name="Text Placeholder 16">
            <a:extLst>
              <a:ext uri="{FF2B5EF4-FFF2-40B4-BE49-F238E27FC236}">
                <a16:creationId xmlns:a16="http://schemas.microsoft.com/office/drawing/2014/main" id="{4895EC5E-60FC-444A-B592-97D75D47206D}"/>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5" name="Content Placeholder 2">
            <a:extLst>
              <a:ext uri="{FF2B5EF4-FFF2-40B4-BE49-F238E27FC236}">
                <a16:creationId xmlns:a16="http://schemas.microsoft.com/office/drawing/2014/main" id="{1FC49F0A-B592-F84D-8FC6-E14D537221DA}"/>
              </a:ext>
            </a:extLst>
          </p:cNvPr>
          <p:cNvSpPr>
            <a:spLocks noGrp="1"/>
          </p:cNvSpPr>
          <p:nvPr>
            <p:ph idx="1"/>
          </p:nvPr>
        </p:nvSpPr>
        <p:spPr>
          <a:xfrm>
            <a:off x="6321973" y="1825625"/>
            <a:ext cx="5031827" cy="435133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stStyle>
          <a:p>
            <a:pPr lvl="0"/>
            <a:r>
              <a:rPr lang="en-US"/>
              <a:t>Edit Master text styles</a:t>
            </a:r>
          </a:p>
          <a:p>
            <a:pPr lvl="1"/>
            <a:r>
              <a:rPr lang="en-US"/>
              <a:t>Second level</a:t>
            </a:r>
          </a:p>
        </p:txBody>
      </p:sp>
      <p:sp>
        <p:nvSpPr>
          <p:cNvPr id="4" name="Title 1">
            <a:extLst>
              <a:ext uri="{FF2B5EF4-FFF2-40B4-BE49-F238E27FC236}">
                <a16:creationId xmlns:a16="http://schemas.microsoft.com/office/drawing/2014/main" id="{807888F7-1C11-9B40-8DDF-4C7DDAD75E09}"/>
              </a:ext>
            </a:extLst>
          </p:cNvPr>
          <p:cNvSpPr>
            <a:spLocks noGrp="1"/>
          </p:cNvSpPr>
          <p:nvPr>
            <p:ph type="title"/>
          </p:nvPr>
        </p:nvSpPr>
        <p:spPr>
          <a:xfrm>
            <a:off x="6321973" y="365125"/>
            <a:ext cx="5031827" cy="1325563"/>
          </a:xfrm>
        </p:spPr>
        <p:txBody>
          <a:bodyPr anchor="t"/>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19385586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_icon_with_text">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362CB2-1266-1644-8153-D179FC635E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288506"/>
          </a:xfrm>
          <a:prstGeom prst="rect">
            <a:avLst/>
          </a:prstGeom>
        </p:spPr>
      </p:pic>
      <p:sp>
        <p:nvSpPr>
          <p:cNvPr id="3" name="Picture Placeholder 2">
            <a:extLst>
              <a:ext uri="{FF2B5EF4-FFF2-40B4-BE49-F238E27FC236}">
                <a16:creationId xmlns:a16="http://schemas.microsoft.com/office/drawing/2014/main" id="{772F6447-F059-4745-9987-A8D35ACEC49C}"/>
              </a:ext>
            </a:extLst>
          </p:cNvPr>
          <p:cNvSpPr>
            <a:spLocks noGrp="1"/>
          </p:cNvSpPr>
          <p:nvPr>
            <p:ph type="pic" sz="quarter" idx="10"/>
          </p:nvPr>
        </p:nvSpPr>
        <p:spPr>
          <a:xfrm>
            <a:off x="0" y="0"/>
            <a:ext cx="12192000" cy="6289675"/>
          </a:xfrm>
          <a:prstGeom prst="rect">
            <a:avLst/>
          </a:prstGeom>
          <a:noFill/>
        </p:spPr>
        <p:txBody>
          <a:bodyPr/>
          <a:lstStyle/>
          <a:p>
            <a:r>
              <a:rPr lang="en-US"/>
              <a:t>Click icon to add picture</a:t>
            </a:r>
          </a:p>
        </p:txBody>
      </p:sp>
      <p:sp>
        <p:nvSpPr>
          <p:cNvPr id="11" name="Text Placeholder 16">
            <a:extLst>
              <a:ext uri="{FF2B5EF4-FFF2-40B4-BE49-F238E27FC236}">
                <a16:creationId xmlns:a16="http://schemas.microsoft.com/office/drawing/2014/main" id="{12393D6D-E513-6346-A36F-E093BCB9F90D}"/>
              </a:ext>
            </a:extLst>
          </p:cNvPr>
          <p:cNvSpPr>
            <a:spLocks noGrp="1"/>
          </p:cNvSpPr>
          <p:nvPr>
            <p:ph type="body" sz="quarter" idx="11"/>
          </p:nvPr>
        </p:nvSpPr>
        <p:spPr>
          <a:xfrm>
            <a:off x="6321972" y="0"/>
            <a:ext cx="5870027" cy="6289675"/>
          </a:xfrm>
          <a:gradFill>
            <a:gsLst>
              <a:gs pos="0">
                <a:schemeClr val="tx1">
                  <a:alpha val="65000"/>
                </a:schemeClr>
              </a:gs>
              <a:gs pos="71000">
                <a:srgbClr val="000000">
                  <a:alpha val="30000"/>
                </a:srgbClr>
              </a:gs>
              <a:gs pos="100000">
                <a:schemeClr val="tx1">
                  <a:alpha val="0"/>
                </a:schemeClr>
              </a:gs>
            </a:gsLst>
            <a:lin ang="10800000" scaled="0"/>
          </a:gradFill>
        </p:spPr>
        <p:txBody>
          <a:bodyPr/>
          <a:lstStyle>
            <a:lvl1pPr marL="0" indent="0">
              <a:buFontTx/>
              <a:buNone/>
              <a:defRPr>
                <a:solidFill>
                  <a:schemeClr val="tx1">
                    <a:alpha val="0"/>
                  </a:schemeClr>
                </a:solidFill>
              </a:defRPr>
            </a:lvl1pPr>
            <a:lvl2pPr marL="457200" indent="0">
              <a:buNone/>
              <a:defRPr/>
            </a:lvl2pPr>
          </a:lstStyle>
          <a:p>
            <a:pPr lvl="0"/>
            <a:r>
              <a:rPr lang="en-US"/>
              <a:t>Edit Master text styles</a:t>
            </a:r>
          </a:p>
        </p:txBody>
      </p:sp>
      <p:sp>
        <p:nvSpPr>
          <p:cNvPr id="12" name="Title 1">
            <a:extLst>
              <a:ext uri="{FF2B5EF4-FFF2-40B4-BE49-F238E27FC236}">
                <a16:creationId xmlns:a16="http://schemas.microsoft.com/office/drawing/2014/main" id="{0AE83C9B-57DC-994F-AADB-7A19BDBFC8FE}"/>
              </a:ext>
            </a:extLst>
          </p:cNvPr>
          <p:cNvSpPr>
            <a:spLocks noGrp="1"/>
          </p:cNvSpPr>
          <p:nvPr>
            <p:ph type="title"/>
          </p:nvPr>
        </p:nvSpPr>
        <p:spPr>
          <a:xfrm>
            <a:off x="6321973" y="932779"/>
            <a:ext cx="5031827" cy="4389120"/>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3D476B3-3072-344F-815C-1D2E9E0AD4C1}"/>
              </a:ext>
            </a:extLst>
          </p:cNvPr>
          <p:cNvSpPr>
            <a:spLocks noGrp="1"/>
          </p:cNvSpPr>
          <p:nvPr>
            <p:ph type="pic" sz="quarter" idx="12"/>
          </p:nvPr>
        </p:nvSpPr>
        <p:spPr>
          <a:xfrm>
            <a:off x="813891" y="1405464"/>
            <a:ext cx="3443749" cy="3443749"/>
          </a:xfrm>
        </p:spPr>
        <p:txBody>
          <a:bodyPr/>
          <a:lstStyle/>
          <a:p>
            <a:r>
              <a:rPr lang="en-US"/>
              <a:t>Click icon to add picture</a:t>
            </a:r>
          </a:p>
        </p:txBody>
      </p:sp>
    </p:spTree>
    <p:extLst>
      <p:ext uri="{BB962C8B-B14F-4D97-AF65-F5344CB8AC3E}">
        <p14:creationId xmlns:p14="http://schemas.microsoft.com/office/powerpoint/2010/main" val="75749424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7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156.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93E1B-DB40-8142-B119-B5CFC66BBFF2}"/>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9C212D8-F5CE-F641-8552-7CA07D036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endParaRPr lang="en-US"/>
          </a:p>
        </p:txBody>
      </p:sp>
      <p:sp>
        <p:nvSpPr>
          <p:cNvPr id="7" name="Rectangle 6">
            <a:extLst>
              <a:ext uri="{FF2B5EF4-FFF2-40B4-BE49-F238E27FC236}">
                <a16:creationId xmlns:a16="http://schemas.microsoft.com/office/drawing/2014/main" id="{2115868D-E38D-4546-B1C5-ED4891CC4106}"/>
              </a:ext>
            </a:extLst>
          </p:cNvPr>
          <p:cNvSpPr/>
          <p:nvPr userDrawn="1"/>
        </p:nvSpPr>
        <p:spPr>
          <a:xfrm>
            <a:off x="0" y="6287414"/>
            <a:ext cx="12192000" cy="570586"/>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6753197-B76A-CA45-9BFD-45A01F756989}"/>
              </a:ext>
            </a:extLst>
          </p:cNvPr>
          <p:cNvSpPr txBox="1"/>
          <p:nvPr userDrawn="1"/>
        </p:nvSpPr>
        <p:spPr>
          <a:xfrm>
            <a:off x="271022" y="6434206"/>
            <a:ext cx="1608325" cy="276999"/>
          </a:xfrm>
          <a:prstGeom prst="rect">
            <a:avLst/>
          </a:prstGeom>
          <a:noFill/>
        </p:spPr>
        <p:txBody>
          <a:bodyPr wrap="none" rtlCol="0">
            <a:spAutoFit/>
          </a:bodyPr>
          <a:lstStyle/>
          <a:p>
            <a:pPr algn="l">
              <a:spcAft>
                <a:spcPts val="300"/>
              </a:spcAft>
            </a:pPr>
            <a:r>
              <a:rPr lang="en-GB" sz="1200" b="1">
                <a:solidFill>
                  <a:schemeClr val="bg1"/>
                </a:solidFill>
              </a:rPr>
              <a:t>KNOWLEDGE FOR LIFE</a:t>
            </a:r>
          </a:p>
        </p:txBody>
      </p:sp>
      <p:pic>
        <p:nvPicPr>
          <p:cNvPr id="5" name="Picture 4">
            <a:extLst>
              <a:ext uri="{FF2B5EF4-FFF2-40B4-BE49-F238E27FC236}">
                <a16:creationId xmlns:a16="http://schemas.microsoft.com/office/drawing/2014/main" id="{018538C8-66CA-684D-B80E-0E0121E07712}"/>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10902132" y="6434206"/>
            <a:ext cx="952606" cy="276999"/>
          </a:xfrm>
          <a:prstGeom prst="rect">
            <a:avLst/>
          </a:prstGeom>
        </p:spPr>
      </p:pic>
    </p:spTree>
    <p:extLst>
      <p:ext uri="{BB962C8B-B14F-4D97-AF65-F5344CB8AC3E}">
        <p14:creationId xmlns:p14="http://schemas.microsoft.com/office/powerpoint/2010/main" val="3220549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6126163"/>
            <a:ext cx="12192000" cy="755650"/>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1126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1269" name="TextBox 4"/>
          <p:cNvSpPr txBox="1">
            <a:spLocks noChangeArrowheads="1"/>
          </p:cNvSpPr>
          <p:nvPr/>
        </p:nvSpPr>
        <p:spPr bwMode="auto">
          <a:xfrm>
            <a:off x="888879" y="6365876"/>
            <a:ext cx="1949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spcAft>
                <a:spcPts val="300"/>
              </a:spcAft>
              <a:defRPr/>
            </a:pPr>
            <a:r>
              <a:rPr lang="en-GB" sz="1200" b="1">
                <a:solidFill>
                  <a:srgbClr val="FFFFFF"/>
                </a:solidFill>
              </a:rPr>
              <a:t>KNOWLEDGE FOR LIFE</a:t>
            </a:r>
          </a:p>
        </p:txBody>
      </p:sp>
      <p:pic>
        <p:nvPicPr>
          <p:cNvPr id="11270" name="Picture 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221384" y="6338889"/>
            <a:ext cx="1513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6182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2" r:id="rId16"/>
    <p:sldLayoutId id="2147483703" r:id="rId17"/>
    <p:sldLayoutId id="2147483704" r:id="rId18"/>
    <p:sldLayoutId id="2147483705" r:id="rId19"/>
    <p:sldLayoutId id="2147483706" r:id="rId20"/>
  </p:sldLayoutIdLst>
  <p:txStyles>
    <p:titleStyle>
      <a:lvl1pPr algn="l" rtl="0" eaLnBrk="0" fontAlgn="base" hangingPunct="0">
        <a:spcBef>
          <a:spcPct val="0"/>
        </a:spcBef>
        <a:spcAft>
          <a:spcPct val="0"/>
        </a:spcAft>
        <a:defRPr sz="2600" b="1" kern="1200">
          <a:solidFill>
            <a:srgbClr val="4C4C4C"/>
          </a:solidFill>
          <a:latin typeface="+mj-lt"/>
          <a:ea typeface="+mj-ea"/>
          <a:cs typeface="Arial" panose="020B0604020202020204" pitchFamily="34" charset="0"/>
        </a:defRPr>
      </a:lvl1pPr>
      <a:lvl2pPr algn="l" rtl="0" eaLnBrk="0" fontAlgn="base" hangingPunct="0">
        <a:spcBef>
          <a:spcPct val="0"/>
        </a:spcBef>
        <a:spcAft>
          <a:spcPct val="0"/>
        </a:spcAft>
        <a:defRPr sz="2600" b="1">
          <a:solidFill>
            <a:srgbClr val="4C4C4C"/>
          </a:solidFill>
          <a:latin typeface="Arial" pitchFamily="34" charset="0"/>
          <a:cs typeface="Arial" pitchFamily="34" charset="0"/>
        </a:defRPr>
      </a:lvl2pPr>
      <a:lvl3pPr algn="l" rtl="0" eaLnBrk="0" fontAlgn="base" hangingPunct="0">
        <a:spcBef>
          <a:spcPct val="0"/>
        </a:spcBef>
        <a:spcAft>
          <a:spcPct val="0"/>
        </a:spcAft>
        <a:defRPr sz="2600" b="1">
          <a:solidFill>
            <a:srgbClr val="4C4C4C"/>
          </a:solidFill>
          <a:latin typeface="Arial" pitchFamily="34" charset="0"/>
          <a:cs typeface="Arial" pitchFamily="34" charset="0"/>
        </a:defRPr>
      </a:lvl3pPr>
      <a:lvl4pPr algn="l" rtl="0" eaLnBrk="0" fontAlgn="base" hangingPunct="0">
        <a:spcBef>
          <a:spcPct val="0"/>
        </a:spcBef>
        <a:spcAft>
          <a:spcPct val="0"/>
        </a:spcAft>
        <a:defRPr sz="2600" b="1">
          <a:solidFill>
            <a:srgbClr val="4C4C4C"/>
          </a:solidFill>
          <a:latin typeface="Arial" pitchFamily="34" charset="0"/>
          <a:cs typeface="Arial" pitchFamily="34" charset="0"/>
        </a:defRPr>
      </a:lvl4pPr>
      <a:lvl5pPr algn="l" rtl="0" eaLnBrk="0" fontAlgn="base" hangingPunct="0">
        <a:spcBef>
          <a:spcPct val="0"/>
        </a:spcBef>
        <a:spcAft>
          <a:spcPct val="0"/>
        </a:spcAft>
        <a:defRPr sz="2600" b="1">
          <a:solidFill>
            <a:srgbClr val="4C4C4C"/>
          </a:solidFill>
          <a:latin typeface="Arial" pitchFamily="34" charset="0"/>
          <a:cs typeface="Arial" pitchFamily="34" charset="0"/>
        </a:defRPr>
      </a:lvl5pPr>
      <a:lvl6pPr marL="457200" algn="l" rtl="0" fontAlgn="base">
        <a:spcBef>
          <a:spcPct val="0"/>
        </a:spcBef>
        <a:spcAft>
          <a:spcPct val="0"/>
        </a:spcAft>
        <a:defRPr sz="2600" b="1">
          <a:solidFill>
            <a:srgbClr val="4C4C4C"/>
          </a:solidFill>
          <a:latin typeface="Arial" pitchFamily="34" charset="0"/>
          <a:cs typeface="Arial" pitchFamily="34" charset="0"/>
        </a:defRPr>
      </a:lvl6pPr>
      <a:lvl7pPr marL="914400" algn="l" rtl="0" fontAlgn="base">
        <a:spcBef>
          <a:spcPct val="0"/>
        </a:spcBef>
        <a:spcAft>
          <a:spcPct val="0"/>
        </a:spcAft>
        <a:defRPr sz="2600" b="1">
          <a:solidFill>
            <a:srgbClr val="4C4C4C"/>
          </a:solidFill>
          <a:latin typeface="Arial" pitchFamily="34" charset="0"/>
          <a:cs typeface="Arial" pitchFamily="34" charset="0"/>
        </a:defRPr>
      </a:lvl7pPr>
      <a:lvl8pPr marL="1371600" algn="l" rtl="0" fontAlgn="base">
        <a:spcBef>
          <a:spcPct val="0"/>
        </a:spcBef>
        <a:spcAft>
          <a:spcPct val="0"/>
        </a:spcAft>
        <a:defRPr sz="2600" b="1">
          <a:solidFill>
            <a:srgbClr val="4C4C4C"/>
          </a:solidFill>
          <a:latin typeface="Arial" pitchFamily="34" charset="0"/>
          <a:cs typeface="Arial" pitchFamily="34" charset="0"/>
        </a:defRPr>
      </a:lvl8pPr>
      <a:lvl9pPr marL="1828800" algn="l" rtl="0" fontAlgn="base">
        <a:spcBef>
          <a:spcPct val="0"/>
        </a:spcBef>
        <a:spcAft>
          <a:spcPct val="0"/>
        </a:spcAft>
        <a:defRPr sz="2600" b="1">
          <a:solidFill>
            <a:srgbClr val="4C4C4C"/>
          </a:solidFill>
          <a:latin typeface="Arial" pitchFamily="34" charset="0"/>
          <a:cs typeface="Arial" pitchFamily="34" charset="0"/>
        </a:defRPr>
      </a:lvl9pPr>
    </p:titleStyle>
    <p:bodyStyle>
      <a:lvl1pPr marL="285750" indent="-285750" algn="l" rtl="0" eaLnBrk="0" fontAlgn="base" hangingPunct="0">
        <a:spcBef>
          <a:spcPct val="20000"/>
        </a:spcBef>
        <a:spcAft>
          <a:spcPct val="0"/>
        </a:spcAft>
        <a:buClr>
          <a:srgbClr val="37833B"/>
        </a:buClr>
        <a:buFont typeface="Arial" charset="0"/>
        <a:buChar char="●"/>
        <a:defRPr kern="1200">
          <a:solidFill>
            <a:srgbClr val="000000"/>
          </a:solidFill>
          <a:latin typeface="+mn-lt"/>
          <a:ea typeface="+mn-ea"/>
          <a:cs typeface="Arial" panose="020B0604020202020204" pitchFamily="34" charset="0"/>
        </a:defRPr>
      </a:lvl1pPr>
      <a:lvl2pPr marL="539750" indent="-177800" algn="l" rtl="0" eaLnBrk="0" fontAlgn="base" hangingPunct="0">
        <a:spcBef>
          <a:spcPct val="20000"/>
        </a:spcBef>
        <a:spcAft>
          <a:spcPct val="0"/>
        </a:spcAft>
        <a:buClr>
          <a:srgbClr val="37833B"/>
        </a:buClr>
        <a:buFont typeface="Arial" charset="0"/>
        <a:buChar char="●"/>
        <a:defRPr kern="1200">
          <a:solidFill>
            <a:srgbClr val="000000"/>
          </a:solidFill>
          <a:latin typeface="+mn-lt"/>
          <a:ea typeface="+mn-ea"/>
          <a:cs typeface="Arial" panose="020B0604020202020204" pitchFamily="34" charset="0"/>
        </a:defRPr>
      </a:lvl2pPr>
      <a:lvl3pPr marL="730250" indent="-177800" algn="l" rtl="0" eaLnBrk="0" fontAlgn="base" hangingPunct="0">
        <a:spcBef>
          <a:spcPct val="20000"/>
        </a:spcBef>
        <a:spcAft>
          <a:spcPct val="0"/>
        </a:spcAft>
        <a:buClr>
          <a:srgbClr val="37833B"/>
        </a:buClr>
        <a:buFont typeface="Arial" charset="0"/>
        <a:buChar char="●"/>
        <a:defRPr kern="1200">
          <a:solidFill>
            <a:srgbClr val="454545"/>
          </a:solidFill>
          <a:latin typeface="+mn-lt"/>
          <a:ea typeface="+mn-ea"/>
          <a:cs typeface="Arial" panose="020B0604020202020204" pitchFamily="34" charset="0"/>
        </a:defRPr>
      </a:lvl3pPr>
      <a:lvl4pPr marL="901700" indent="-177800" algn="l" rtl="0" eaLnBrk="0" fontAlgn="base" hangingPunct="0">
        <a:spcBef>
          <a:spcPct val="20000"/>
        </a:spcBef>
        <a:spcAft>
          <a:spcPct val="0"/>
        </a:spcAft>
        <a:buClr>
          <a:srgbClr val="37833B"/>
        </a:buClr>
        <a:buFont typeface="Arial" charset="0"/>
        <a:buChar char="●"/>
        <a:defRPr kern="1200">
          <a:solidFill>
            <a:srgbClr val="454545"/>
          </a:solidFill>
          <a:latin typeface="+mn-lt"/>
          <a:ea typeface="+mn-ea"/>
          <a:cs typeface="Arial" panose="020B0604020202020204" pitchFamily="34" charset="0"/>
        </a:defRPr>
      </a:lvl4pPr>
      <a:lvl5pPr marL="1092200" indent="-177800" algn="l" rtl="0" eaLnBrk="0" fontAlgn="base" hangingPunct="0">
        <a:spcBef>
          <a:spcPct val="20000"/>
        </a:spcBef>
        <a:spcAft>
          <a:spcPct val="0"/>
        </a:spcAft>
        <a:buClr>
          <a:srgbClr val="37833B"/>
        </a:buClr>
        <a:buFont typeface="Arial" charset="0"/>
        <a:buChar char="●"/>
        <a:defRPr kern="1200">
          <a:solidFill>
            <a:srgbClr val="454545"/>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93E1B-DB40-8142-B119-B5CFC66BBFF2}"/>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C212D8-F5CE-F641-8552-7CA07D036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endParaRPr lang="en-US" dirty="0"/>
          </a:p>
        </p:txBody>
      </p:sp>
      <p:sp>
        <p:nvSpPr>
          <p:cNvPr id="7" name="Rectangle 6">
            <a:extLst>
              <a:ext uri="{FF2B5EF4-FFF2-40B4-BE49-F238E27FC236}">
                <a16:creationId xmlns:a16="http://schemas.microsoft.com/office/drawing/2014/main" id="{2115868D-E38D-4546-B1C5-ED4891CC4106}"/>
              </a:ext>
            </a:extLst>
          </p:cNvPr>
          <p:cNvSpPr/>
          <p:nvPr userDrawn="1"/>
        </p:nvSpPr>
        <p:spPr>
          <a:xfrm>
            <a:off x="0" y="6287414"/>
            <a:ext cx="12192000" cy="570586"/>
          </a:xfrm>
          <a:prstGeom prst="rect">
            <a:avLst/>
          </a:prstGeom>
          <a:solidFill>
            <a:srgbClr val="368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6753197-B76A-CA45-9BFD-45A01F756989}"/>
              </a:ext>
            </a:extLst>
          </p:cNvPr>
          <p:cNvSpPr txBox="1"/>
          <p:nvPr userDrawn="1"/>
        </p:nvSpPr>
        <p:spPr>
          <a:xfrm>
            <a:off x="271022" y="6434206"/>
            <a:ext cx="1608325" cy="276999"/>
          </a:xfrm>
          <a:prstGeom prst="rect">
            <a:avLst/>
          </a:prstGeom>
          <a:noFill/>
        </p:spPr>
        <p:txBody>
          <a:bodyPr wrap="none" rtlCol="0">
            <a:spAutoFit/>
          </a:bodyPr>
          <a:lstStyle/>
          <a:p>
            <a:pPr algn="l">
              <a:spcAft>
                <a:spcPts val="300"/>
              </a:spcAft>
            </a:pPr>
            <a:r>
              <a:rPr lang="en-GB" sz="1200" b="1" dirty="0">
                <a:solidFill>
                  <a:schemeClr val="bg1"/>
                </a:solidFill>
              </a:rPr>
              <a:t>KNOWLEDGE FOR LIFE</a:t>
            </a:r>
          </a:p>
        </p:txBody>
      </p:sp>
      <p:pic>
        <p:nvPicPr>
          <p:cNvPr id="5" name="Picture 4">
            <a:extLst>
              <a:ext uri="{FF2B5EF4-FFF2-40B4-BE49-F238E27FC236}">
                <a16:creationId xmlns:a16="http://schemas.microsoft.com/office/drawing/2014/main" id="{018538C8-66CA-684D-B80E-0E0121E07712}"/>
              </a:ext>
            </a:extLst>
          </p:cNvPr>
          <p:cNvPicPr>
            <a:picLocks noChangeAspect="1"/>
          </p:cNvPicPr>
          <p:nvPr userDrawn="1"/>
        </p:nvPicPr>
        <p:blipFill>
          <a:blip r:embed="rId26"/>
          <a:srcRect/>
          <a:stretch/>
        </p:blipFill>
        <p:spPr>
          <a:xfrm>
            <a:off x="10902132" y="6434206"/>
            <a:ext cx="952606" cy="276999"/>
          </a:xfrm>
          <a:prstGeom prst="rect">
            <a:avLst/>
          </a:prstGeom>
        </p:spPr>
      </p:pic>
    </p:spTree>
    <p:extLst>
      <p:ext uri="{BB962C8B-B14F-4D97-AF65-F5344CB8AC3E}">
        <p14:creationId xmlns:p14="http://schemas.microsoft.com/office/powerpoint/2010/main" val="399602013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9" r:id="rId22"/>
    <p:sldLayoutId id="2147483760" r:id="rId23"/>
    <p:sldLayoutId id="2147483761" r:id="rId2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jpeg"/></Relationships>
</file>

<file path=ppt/slides/_rels/slide1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97.png"/></Relationships>
</file>

<file path=ppt/slides/_rels/slide1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image" Target="../media/image203.png"/></Relationships>
</file>

<file path=ppt/slides/_rels/slide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06.png"/></Relationships>
</file>

<file path=ppt/slides/_rels/slide1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09.png"/></Relationships>
</file>

<file path=ppt/slides/_rels/slide17.xml.rels><?xml version="1.0" encoding="UTF-8" standalone="yes"?>
<Relationships xmlns="http://schemas.openxmlformats.org/package/2006/relationships"><Relationship Id="rId3" Type="http://schemas.openxmlformats.org/officeDocument/2006/relationships/hyperlink" Target="https://www.invasive-species.org/united-kingdom/"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72.png"/></Relationships>
</file>

<file path=ppt/slides/_rels/slide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vgsilh.com/673ab7/tag/human-1.html" TargetMode="External"/><Relationship Id="rId4" Type="http://schemas.openxmlformats.org/officeDocument/2006/relationships/image" Target="../media/image176.svg"/></Relationships>
</file>

<file path=ppt/slides/_rels/slide5.xml.rels><?xml version="1.0" encoding="UTF-8" standalone="yes"?>
<Relationships xmlns="http://schemas.openxmlformats.org/package/2006/relationships"><Relationship Id="rId8" Type="http://schemas.openxmlformats.org/officeDocument/2006/relationships/image" Target="../media/image182.JPG"/><Relationship Id="rId3" Type="http://schemas.openxmlformats.org/officeDocument/2006/relationships/image" Target="../media/image177.JPG"/><Relationship Id="rId7" Type="http://schemas.openxmlformats.org/officeDocument/2006/relationships/image" Target="../media/image18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png"/><Relationship Id="rId9" Type="http://schemas.openxmlformats.org/officeDocument/2006/relationships/image" Target="../media/image183.jpeg"/></Relationships>
</file>

<file path=ppt/slides/_rels/slide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jpg"/><Relationship Id="rId7" Type="http://schemas.openxmlformats.org/officeDocument/2006/relationships/image" Target="../media/image189.jpe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png"/></Relationships>
</file>

<file path=ppt/slides/_rels/slide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hyperlink" Target="https://cabiagbio.biomedcentra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716FCB14-332A-9080-7335-D1517CACF5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733646" y="733534"/>
            <a:ext cx="4400106" cy="2936581"/>
          </a:xfrm>
          <a:prstGeom prst="rect">
            <a:avLst/>
          </a:prstGeom>
        </p:spPr>
      </p:pic>
      <p:sp>
        <p:nvSpPr>
          <p:cNvPr id="3" name="Subtitle 2">
            <a:extLst>
              <a:ext uri="{FF2B5EF4-FFF2-40B4-BE49-F238E27FC236}">
                <a16:creationId xmlns:a16="http://schemas.microsoft.com/office/drawing/2014/main" id="{2CE27338-0A72-1F4D-B7D3-B8A2B9F24C0F}"/>
              </a:ext>
            </a:extLst>
          </p:cNvPr>
          <p:cNvSpPr>
            <a:spLocks noGrp="1"/>
          </p:cNvSpPr>
          <p:nvPr>
            <p:ph type="subTitle" idx="1"/>
          </p:nvPr>
        </p:nvSpPr>
        <p:spPr>
          <a:xfrm>
            <a:off x="0" y="5157192"/>
            <a:ext cx="12192000" cy="320061"/>
          </a:xfrm>
        </p:spPr>
        <p:txBody>
          <a:bodyPr>
            <a:normAutofit fontScale="77500" lnSpcReduction="20000"/>
          </a:bodyPr>
          <a:lstStyle/>
          <a:p>
            <a:r>
              <a:rPr lang="en-GB" sz="2600" b="1" dirty="0"/>
              <a:t>Establishment biocontrol: case studies from the UK</a:t>
            </a:r>
            <a:endParaRPr lang="en-US" dirty="0"/>
          </a:p>
        </p:txBody>
      </p:sp>
      <p:sp>
        <p:nvSpPr>
          <p:cNvPr id="5" name="Text Placeholder 4">
            <a:extLst>
              <a:ext uri="{FF2B5EF4-FFF2-40B4-BE49-F238E27FC236}">
                <a16:creationId xmlns:a16="http://schemas.microsoft.com/office/drawing/2014/main" id="{2C1EA7B5-5A8E-F540-BBFF-50779E46B78D}"/>
              </a:ext>
            </a:extLst>
          </p:cNvPr>
          <p:cNvSpPr>
            <a:spLocks noGrp="1"/>
          </p:cNvSpPr>
          <p:nvPr>
            <p:ph type="body" sz="quarter" idx="11"/>
          </p:nvPr>
        </p:nvSpPr>
        <p:spPr>
          <a:xfrm>
            <a:off x="335360" y="5532778"/>
            <a:ext cx="11347269" cy="509047"/>
          </a:xfrm>
        </p:spPr>
        <p:txBody>
          <a:bodyPr/>
          <a:lstStyle/>
          <a:p>
            <a:r>
              <a:rPr lang="en-GB" dirty="0"/>
              <a:t>Djami Djeddour</a:t>
            </a:r>
            <a:endParaRPr lang="en-US" dirty="0"/>
          </a:p>
        </p:txBody>
      </p:sp>
      <p:sp>
        <p:nvSpPr>
          <p:cNvPr id="7" name="Text Placeholder 6">
            <a:extLst>
              <a:ext uri="{FF2B5EF4-FFF2-40B4-BE49-F238E27FC236}">
                <a16:creationId xmlns:a16="http://schemas.microsoft.com/office/drawing/2014/main" id="{502CC3F2-6A79-8A46-BB43-50D94DC60AA8}"/>
              </a:ext>
            </a:extLst>
          </p:cNvPr>
          <p:cNvSpPr>
            <a:spLocks noGrp="1"/>
          </p:cNvSpPr>
          <p:nvPr>
            <p:ph type="body" sz="quarter" idx="13"/>
          </p:nvPr>
        </p:nvSpPr>
        <p:spPr>
          <a:xfrm>
            <a:off x="-1" y="5949176"/>
            <a:ext cx="12192000" cy="675143"/>
          </a:xfrm>
        </p:spPr>
        <p:txBody>
          <a:bodyPr/>
          <a:lstStyle/>
          <a:p>
            <a:r>
              <a:rPr lang="en-US" dirty="0"/>
              <a:t> June 2023</a:t>
            </a:r>
          </a:p>
        </p:txBody>
      </p:sp>
      <p:pic>
        <p:nvPicPr>
          <p:cNvPr id="12" name="Picture 11">
            <a:extLst>
              <a:ext uri="{FF2B5EF4-FFF2-40B4-BE49-F238E27FC236}">
                <a16:creationId xmlns:a16="http://schemas.microsoft.com/office/drawing/2014/main" id="{C078ECEE-FA92-4943-8E34-D0B602EE59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8190693" y="415831"/>
            <a:ext cx="4398964" cy="3603650"/>
          </a:xfrm>
          <a:prstGeom prst="rect">
            <a:avLst/>
          </a:prstGeom>
        </p:spPr>
      </p:pic>
      <p:pic>
        <p:nvPicPr>
          <p:cNvPr id="16" name="Picture 15">
            <a:extLst>
              <a:ext uri="{FF2B5EF4-FFF2-40B4-BE49-F238E27FC236}">
                <a16:creationId xmlns:a16="http://schemas.microsoft.com/office/drawing/2014/main" id="{D4DD9C56-6115-43AA-BC8A-DC03893D70B8}"/>
              </a:ext>
            </a:extLst>
          </p:cNvPr>
          <p:cNvPicPr>
            <a:picLocks noChangeAspect="1"/>
          </p:cNvPicPr>
          <p:nvPr/>
        </p:nvPicPr>
        <p:blipFill>
          <a:blip r:embed="rId5"/>
          <a:stretch>
            <a:fillRect/>
          </a:stretch>
        </p:blipFill>
        <p:spPr>
          <a:xfrm>
            <a:off x="2928235" y="-11189"/>
            <a:ext cx="3876131" cy="4408149"/>
          </a:xfrm>
          <a:prstGeom prst="rect">
            <a:avLst/>
          </a:prstGeom>
        </p:spPr>
      </p:pic>
      <p:pic>
        <p:nvPicPr>
          <p:cNvPr id="10" name="Picture 2" descr="nymphs close rf">
            <a:extLst>
              <a:ext uri="{FF2B5EF4-FFF2-40B4-BE49-F238E27FC236}">
                <a16:creationId xmlns:a16="http://schemas.microsoft.com/office/drawing/2014/main" id="{A07AB791-E9B2-4A2A-9213-A76D2D541AD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20732" y="2557"/>
            <a:ext cx="2980636" cy="44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B2545C31-0E5A-47DD-9BB4-BC8D694989DB}"/>
              </a:ext>
            </a:extLst>
          </p:cNvPr>
          <p:cNvSpPr txBox="1">
            <a:spLocks/>
          </p:cNvSpPr>
          <p:nvPr/>
        </p:nvSpPr>
        <p:spPr bwMode="auto">
          <a:xfrm>
            <a:off x="1703512" y="4605301"/>
            <a:ext cx="9144000" cy="479883"/>
          </a:xfrm>
          <a:prstGeom prst="rect">
            <a:avLst/>
          </a:prstGeom>
        </p:spPr>
        <p:txBody>
          <a:bodyPr vert="horz" lIns="91440" tIns="45720" rIns="91440" bIns="45720" rtlCol="0" anchor="t">
            <a:normAutofit/>
          </a:bodyPr>
          <a:lstStyle>
            <a:lvl1pPr indent="0" algn="ctr" rtl="0" eaLnBrk="1" latinLnBrk="0" hangingPunct="1">
              <a:lnSpc>
                <a:spcPct val="90000"/>
              </a:lnSpc>
              <a:spcBef>
                <a:spcPts val="1000"/>
              </a:spcBef>
              <a:buClr>
                <a:schemeClr val="tx2"/>
              </a:buClr>
              <a:buFont typeface="Arial" panose="020B0604020202020204" pitchFamily="34" charset="0"/>
              <a:buNone/>
              <a:defRPr sz="2600" b="1" kern="1200">
                <a:solidFill>
                  <a:schemeClr val="bg1"/>
                </a:solidFill>
              </a:defRPr>
            </a:lvl1pPr>
            <a:lvl2pPr indent="0" algn="ctr" rtl="0" eaLnBrk="1" latinLnBrk="0" hangingPunct="1">
              <a:lnSpc>
                <a:spcPct val="90000"/>
              </a:lnSpc>
              <a:spcBef>
                <a:spcPts val="500"/>
              </a:spcBef>
              <a:buClr>
                <a:schemeClr val="tx2"/>
              </a:buClr>
              <a:buFont typeface="Arial" panose="020B0604020202020204" pitchFamily="34" charset="0"/>
              <a:buNone/>
              <a:defRPr sz="2000" kern="1200"/>
            </a:lvl2pPr>
            <a:lvl3pPr indent="0" algn="ctr" rtl="0" eaLnBrk="1" latinLnBrk="0" hangingPunct="1">
              <a:lnSpc>
                <a:spcPct val="90000"/>
              </a:lnSpc>
              <a:spcBef>
                <a:spcPts val="500"/>
              </a:spcBef>
              <a:buFont typeface="Arial" panose="020B0604020202020204" pitchFamily="34" charset="0"/>
              <a:buNone/>
              <a:defRPr kern="1200"/>
            </a:lvl3pPr>
            <a:lvl4pPr indent="0" algn="ctr" rtl="0" eaLnBrk="1" latinLnBrk="0" hangingPunct="1">
              <a:lnSpc>
                <a:spcPct val="90000"/>
              </a:lnSpc>
              <a:spcBef>
                <a:spcPts val="500"/>
              </a:spcBef>
              <a:buFont typeface="Arial" panose="020B0604020202020204" pitchFamily="34" charset="0"/>
              <a:buNone/>
              <a:defRPr sz="1600" kern="1200"/>
            </a:lvl4pPr>
            <a:lvl5pPr indent="0" algn="ctr" rtl="0" eaLnBrk="1" latinLnBrk="0" hangingPunct="1">
              <a:lnSpc>
                <a:spcPct val="90000"/>
              </a:lnSpc>
              <a:spcBef>
                <a:spcPts val="500"/>
              </a:spcBef>
              <a:buFont typeface="Arial" panose="020B0604020202020204" pitchFamily="34" charset="0"/>
              <a:buNone/>
              <a:defRPr sz="1600" kern="1200"/>
            </a:lvl5pPr>
            <a:lvl6pPr indent="0" algn="ctr" rtl="0" eaLnBrk="1" latinLnBrk="0" hangingPunct="1">
              <a:lnSpc>
                <a:spcPct val="90000"/>
              </a:lnSpc>
              <a:spcBef>
                <a:spcPts val="500"/>
              </a:spcBef>
              <a:buFont typeface="Arial" panose="020B0604020202020204" pitchFamily="34" charset="0"/>
              <a:buNone/>
              <a:defRPr sz="1600" kern="1200"/>
            </a:lvl6pPr>
            <a:lvl7pPr indent="0" algn="ctr" rtl="0" eaLnBrk="1" latinLnBrk="0" hangingPunct="1">
              <a:lnSpc>
                <a:spcPct val="90000"/>
              </a:lnSpc>
              <a:spcBef>
                <a:spcPts val="500"/>
              </a:spcBef>
              <a:buFont typeface="Arial" panose="020B0604020202020204" pitchFamily="34" charset="0"/>
              <a:buNone/>
              <a:defRPr sz="1600" kern="1200"/>
            </a:lvl7pPr>
            <a:lvl8pPr indent="0" algn="ctr" rtl="0" eaLnBrk="1" latinLnBrk="0" hangingPunct="1">
              <a:lnSpc>
                <a:spcPct val="90000"/>
              </a:lnSpc>
              <a:spcBef>
                <a:spcPts val="500"/>
              </a:spcBef>
              <a:buFont typeface="Arial" panose="020B0604020202020204" pitchFamily="34" charset="0"/>
              <a:buNone/>
              <a:defRPr sz="1600" kern="1200"/>
            </a:lvl8pPr>
            <a:lvl9pPr indent="0" algn="ctr" rtl="0" eaLnBrk="1" latinLnBrk="0" hangingPunct="1">
              <a:lnSpc>
                <a:spcPct val="90000"/>
              </a:lnSpc>
              <a:spcBef>
                <a:spcPts val="500"/>
              </a:spcBef>
              <a:buFont typeface="Arial" panose="020B0604020202020204" pitchFamily="34" charset="0"/>
              <a:buNone/>
              <a:defRPr sz="1600" kern="1200"/>
            </a:lvl9pPr>
          </a:lstStyle>
          <a:p>
            <a:pPr marL="0" marR="0" lvl="0" indent="0" algn="ctr" defTabSz="914400" rtl="0" eaLnBrk="1" fontAlgn="auto" latinLnBrk="0" hangingPunct="1">
              <a:lnSpc>
                <a:spcPct val="90000"/>
              </a:lnSpc>
              <a:spcBef>
                <a:spcPts val="1000"/>
              </a:spcBef>
              <a:spcAft>
                <a:spcPts val="0"/>
              </a:spcAft>
              <a:buClr>
                <a:srgbClr val="368729"/>
              </a:buClr>
              <a:buSzTx/>
              <a:buFont typeface="Arial" panose="020B0604020202020204" pitchFamily="34" charset="0"/>
              <a:buNone/>
              <a:tabLst/>
              <a:defRPr/>
            </a:pPr>
            <a:r>
              <a:rPr kumimoji="0" lang="en-GB" sz="2600" b="1" i="0" u="none" strike="noStrike" kern="1200" cap="none" spc="0" normalizeH="0" baseline="0" noProof="0" dirty="0">
                <a:ln>
                  <a:noFill/>
                </a:ln>
                <a:solidFill>
                  <a:srgbClr val="FFFFFF"/>
                </a:solidFill>
                <a:effectLst/>
                <a:uLnTx/>
                <a:uFillTx/>
                <a:latin typeface="Arial" panose="020B0604020202020204"/>
                <a:ea typeface="+mn-ea"/>
                <a:cs typeface="+mn-cs"/>
              </a:rPr>
              <a:t>Diversifying Business Models for Biocontrol Deployment</a:t>
            </a:r>
          </a:p>
        </p:txBody>
      </p:sp>
    </p:spTree>
    <p:extLst>
      <p:ext uri="{BB962C8B-B14F-4D97-AF65-F5344CB8AC3E}">
        <p14:creationId xmlns:p14="http://schemas.microsoft.com/office/powerpoint/2010/main" val="216199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B387-C920-42CD-A887-5C940D50A21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C427FD-2FF3-449A-9360-B32892C46E5E}"/>
              </a:ext>
            </a:extLst>
          </p:cNvPr>
          <p:cNvSpPr>
            <a:spLocks noGrp="1"/>
          </p:cNvSpPr>
          <p:nvPr>
            <p:ph idx="1"/>
          </p:nvPr>
        </p:nvSpPr>
        <p:spPr/>
        <p:txBody>
          <a:bodyPr/>
          <a:lstStyle/>
          <a:p>
            <a:endParaRPr lang="en-GB"/>
          </a:p>
        </p:txBody>
      </p:sp>
      <p:pic>
        <p:nvPicPr>
          <p:cNvPr id="4" name="Picture 10" descr="100_1919">
            <a:extLst>
              <a:ext uri="{FF2B5EF4-FFF2-40B4-BE49-F238E27FC236}">
                <a16:creationId xmlns:a16="http://schemas.microsoft.com/office/drawing/2014/main" id="{99658109-7BEE-4E81-9B73-0BE8F2CC7B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86797"/>
            <a:ext cx="12192000" cy="914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11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B55E9-D6F3-482F-8B6F-B8BBE9D68E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D4703A-0884-40A7-A3A8-D2B37BD322C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251287E-4845-45EE-8751-F5B8095DD9B5}"/>
              </a:ext>
            </a:extLst>
          </p:cNvPr>
          <p:cNvPicPr>
            <a:picLocks noChangeAspect="1"/>
          </p:cNvPicPr>
          <p:nvPr/>
        </p:nvPicPr>
        <p:blipFill>
          <a:blip r:embed="rId2"/>
          <a:stretch>
            <a:fillRect/>
          </a:stretch>
        </p:blipFill>
        <p:spPr>
          <a:xfrm>
            <a:off x="1524000" y="0"/>
            <a:ext cx="9144000" cy="6858000"/>
          </a:xfrm>
          <a:prstGeom prst="rect">
            <a:avLst/>
          </a:prstGeom>
        </p:spPr>
      </p:pic>
      <p:pic>
        <p:nvPicPr>
          <p:cNvPr id="5" name="Picture 9" descr="100_1926">
            <a:extLst>
              <a:ext uri="{FF2B5EF4-FFF2-40B4-BE49-F238E27FC236}">
                <a16:creationId xmlns:a16="http://schemas.microsoft.com/office/drawing/2014/main" id="{8EFB690E-D409-4C04-AD35-4216DD8250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797"/>
            <a:ext cx="12192000" cy="914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50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53344" y="559108"/>
            <a:ext cx="9031288" cy="2512368"/>
          </a:xfrm>
        </p:spPr>
        <p:txBody>
          <a:bodyPr>
            <a:normAutofit lnSpcReduction="10000"/>
          </a:bodyPr>
          <a:lstStyle/>
          <a:p>
            <a:pPr lvl="1">
              <a:buSzPct val="90000"/>
              <a:buFont typeface="Arial" panose="020B0604020202020204" pitchFamily="34" charset="0"/>
              <a:buChar char="•"/>
            </a:pPr>
            <a:r>
              <a:rPr lang="en-GB" dirty="0">
                <a:solidFill>
                  <a:schemeClr val="tx1">
                    <a:lumMod val="75000"/>
                  </a:schemeClr>
                </a:solidFill>
              </a:rPr>
              <a:t>Central and devolved government funding (Defra, Department for international --Development, UK Aid agencies, Welsh Government, Darwin, Overseas Territories)</a:t>
            </a:r>
          </a:p>
          <a:p>
            <a:pPr lvl="1">
              <a:buSzPct val="90000"/>
              <a:buFont typeface="Arial" panose="020B0604020202020204" pitchFamily="34" charset="0"/>
              <a:buChar char="•"/>
            </a:pPr>
            <a:r>
              <a:rPr lang="en-GB" dirty="0">
                <a:solidFill>
                  <a:schemeClr val="tx1">
                    <a:lumMod val="75000"/>
                  </a:schemeClr>
                </a:solidFill>
              </a:rPr>
              <a:t>Numerous public and government bodies/agencies/ societies (e.g. Natural England, Environment Agency, UK Space Agency, Network Rail, RSPB, Ministry of Defence, Fisheries, Angling clubs, Canoeing clubs, local councils, research councils, local action groups and wildlife trusts, farmers)</a:t>
            </a:r>
          </a:p>
          <a:p>
            <a:pPr lvl="1">
              <a:buSzPct val="90000"/>
              <a:buFont typeface="Arial" panose="020B0604020202020204" pitchFamily="34" charset="0"/>
              <a:buChar char="•"/>
            </a:pPr>
            <a:r>
              <a:rPr lang="en-GB" dirty="0">
                <a:solidFill>
                  <a:schemeClr val="tx1">
                    <a:lumMod val="75000"/>
                  </a:schemeClr>
                </a:solidFill>
              </a:rPr>
              <a:t>Private companies and landowners (e.g. water firms) </a:t>
            </a:r>
          </a:p>
          <a:p>
            <a:pPr lvl="1">
              <a:buSzPct val="90000"/>
              <a:buFont typeface="Arial" panose="020B0604020202020204" pitchFamily="34" charset="0"/>
              <a:buChar char="•"/>
            </a:pPr>
            <a:r>
              <a:rPr lang="en-GB" dirty="0">
                <a:solidFill>
                  <a:schemeClr val="tx1">
                    <a:lumMod val="75000"/>
                  </a:schemeClr>
                </a:solidFill>
              </a:rPr>
              <a:t>International sponsors and collaborators, private and government </a:t>
            </a:r>
          </a:p>
          <a:p>
            <a:pPr marL="361950" lvl="1" indent="0">
              <a:buSzPct val="90000"/>
              <a:buNone/>
            </a:pPr>
            <a:endParaRPr lang="en-GB" dirty="0">
              <a:solidFill>
                <a:schemeClr val="tx1"/>
              </a:solidFill>
            </a:endParaRPr>
          </a:p>
          <a:p>
            <a:pPr marL="0" indent="0">
              <a:buSzPct val="90000"/>
              <a:buNone/>
            </a:pPr>
            <a:endParaRPr lang="en-GB" dirty="0">
              <a:solidFill>
                <a:schemeClr val="tx1"/>
              </a:solidFill>
            </a:endParaRPr>
          </a:p>
        </p:txBody>
      </p:sp>
      <p:sp>
        <p:nvSpPr>
          <p:cNvPr id="4" name="Text Placeholder 3"/>
          <p:cNvSpPr>
            <a:spLocks noGrp="1"/>
          </p:cNvSpPr>
          <p:nvPr>
            <p:ph type="body" sz="quarter" idx="12"/>
          </p:nvPr>
        </p:nvSpPr>
        <p:spPr>
          <a:xfrm>
            <a:off x="3115819" y="88775"/>
            <a:ext cx="7488832" cy="664650"/>
          </a:xfrm>
        </p:spPr>
        <p:txBody>
          <a:bodyPr>
            <a:normAutofit/>
          </a:bodyPr>
          <a:lstStyle/>
          <a:p>
            <a:r>
              <a:rPr lang="en-GB" sz="2400" dirty="0">
                <a:solidFill>
                  <a:schemeClr val="tx1">
                    <a:lumMod val="50000"/>
                  </a:schemeClr>
                </a:solidFill>
              </a:rPr>
              <a:t>Actors for UK activities (Donors/Partners)</a:t>
            </a:r>
          </a:p>
        </p:txBody>
      </p:sp>
      <p:grpSp>
        <p:nvGrpSpPr>
          <p:cNvPr id="10" name="Group 9">
            <a:extLst>
              <a:ext uri="{FF2B5EF4-FFF2-40B4-BE49-F238E27FC236}">
                <a16:creationId xmlns:a16="http://schemas.microsoft.com/office/drawing/2014/main" id="{C40BE033-4509-4DE2-9CF0-F75D5CCC2DD9}"/>
              </a:ext>
            </a:extLst>
          </p:cNvPr>
          <p:cNvGrpSpPr/>
          <p:nvPr/>
        </p:nvGrpSpPr>
        <p:grpSpPr>
          <a:xfrm>
            <a:off x="2758952" y="3294082"/>
            <a:ext cx="9433048" cy="3014445"/>
            <a:chOff x="2711624" y="3020462"/>
            <a:chExt cx="9433048" cy="3014445"/>
          </a:xfrm>
        </p:grpSpPr>
        <p:sp>
          <p:nvSpPr>
            <p:cNvPr id="2" name="TextBox 1">
              <a:extLst>
                <a:ext uri="{FF2B5EF4-FFF2-40B4-BE49-F238E27FC236}">
                  <a16:creationId xmlns:a16="http://schemas.microsoft.com/office/drawing/2014/main" id="{119FC148-9593-40FB-9E7F-4D74B204A17A}"/>
                </a:ext>
              </a:extLst>
            </p:cNvPr>
            <p:cNvSpPr txBox="1"/>
            <p:nvPr/>
          </p:nvSpPr>
          <p:spPr>
            <a:xfrm>
              <a:off x="3094082" y="3020462"/>
              <a:ext cx="69847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85750" indent="-285750" rtl="0" eaLnBrk="0" fontAlgn="base" hangingPunct="0">
                <a:spcBef>
                  <a:spcPct val="20000"/>
                </a:spcBef>
                <a:spcAft>
                  <a:spcPct val="0"/>
                </a:spcAft>
                <a:buClr>
                  <a:srgbClr val="37833B"/>
                </a:buClr>
                <a:buFont typeface="Arial" charset="0"/>
                <a:buNone/>
                <a:defRPr sz="2600" b="1" kern="1200" baseline="0">
                  <a:solidFill>
                    <a:srgbClr val="4C4C4C"/>
                  </a:solidFill>
                  <a:latin typeface="+mj-lt"/>
                  <a:cs typeface="Arial" panose="020B0604020202020204" pitchFamily="34" charset="0"/>
                </a:defRPr>
              </a:lvl1pPr>
              <a:lvl2pPr marL="539750" indent="-177800" rtl="0" eaLnBrk="0" fontAlgn="base" hangingPunct="0">
                <a:spcBef>
                  <a:spcPct val="20000"/>
                </a:spcBef>
                <a:spcAft>
                  <a:spcPct val="0"/>
                </a:spcAft>
                <a:buClr>
                  <a:srgbClr val="37833B"/>
                </a:buClr>
                <a:buFont typeface="Arial" charset="0"/>
                <a:buChar char="●"/>
                <a:defRPr kern="1200">
                  <a:solidFill>
                    <a:srgbClr val="000000"/>
                  </a:solidFill>
                  <a:cs typeface="Arial" panose="020B0604020202020204" pitchFamily="34" charset="0"/>
                </a:defRPr>
              </a:lvl2pPr>
              <a:lvl3pPr marL="730250" indent="-177800" rtl="0" eaLnBrk="0" fontAlgn="base" hangingPunct="0">
                <a:spcBef>
                  <a:spcPct val="20000"/>
                </a:spcBef>
                <a:spcAft>
                  <a:spcPct val="0"/>
                </a:spcAft>
                <a:buClr>
                  <a:srgbClr val="37833B"/>
                </a:buClr>
                <a:buFont typeface="Arial" charset="0"/>
                <a:buChar char="●"/>
                <a:defRPr kern="1200">
                  <a:solidFill>
                    <a:srgbClr val="454545"/>
                  </a:solidFill>
                  <a:cs typeface="Arial" panose="020B0604020202020204" pitchFamily="34" charset="0"/>
                </a:defRPr>
              </a:lvl3pPr>
              <a:lvl4pPr marL="901700" indent="-177800" rtl="0" eaLnBrk="0" fontAlgn="base" hangingPunct="0">
                <a:spcBef>
                  <a:spcPct val="20000"/>
                </a:spcBef>
                <a:spcAft>
                  <a:spcPct val="0"/>
                </a:spcAft>
                <a:buClr>
                  <a:srgbClr val="37833B"/>
                </a:buClr>
                <a:buFont typeface="Arial" charset="0"/>
                <a:buChar char="●"/>
                <a:defRPr kern="1200">
                  <a:solidFill>
                    <a:srgbClr val="454545"/>
                  </a:solidFill>
                  <a:cs typeface="Arial" panose="020B0604020202020204" pitchFamily="34" charset="0"/>
                </a:defRPr>
              </a:lvl4pPr>
              <a:lvl5pPr marL="1092200" indent="-177800" rtl="0" eaLnBrk="0" fontAlgn="base" hangingPunct="0">
                <a:spcBef>
                  <a:spcPct val="20000"/>
                </a:spcBef>
                <a:spcAft>
                  <a:spcPct val="0"/>
                </a:spcAft>
                <a:buClr>
                  <a:srgbClr val="37833B"/>
                </a:buClr>
                <a:buFont typeface="Arial" charset="0"/>
                <a:buChar char="●"/>
                <a:defRPr kern="1200">
                  <a:solidFill>
                    <a:srgbClr val="454545"/>
                  </a:solidFill>
                  <a:cs typeface="Arial" panose="020B0604020202020204" pitchFamily="34" charset="0"/>
                </a:defRPr>
              </a:lvl5pPr>
              <a:lvl6pPr marL="2514600" indent="-228600" rtl="0" eaLnBrk="1" latinLnBrk="0" hangingPunct="1">
                <a:spcBef>
                  <a:spcPct val="20000"/>
                </a:spcBef>
                <a:buFont typeface="Arial" panose="020B0604020202020204" pitchFamily="34" charset="0"/>
                <a:buChar char="•"/>
                <a:defRPr sz="2000" kern="1200"/>
              </a:lvl6pPr>
              <a:lvl7pPr marL="2971800" indent="-228600" rtl="0" eaLnBrk="1" latinLnBrk="0" hangingPunct="1">
                <a:spcBef>
                  <a:spcPct val="20000"/>
                </a:spcBef>
                <a:buFont typeface="Arial" panose="020B0604020202020204" pitchFamily="34" charset="0"/>
                <a:buChar char="•"/>
                <a:defRPr sz="2000" kern="1200"/>
              </a:lvl7pPr>
              <a:lvl8pPr marL="3429000" indent="-228600" rtl="0" eaLnBrk="1" latinLnBrk="0" hangingPunct="1">
                <a:spcBef>
                  <a:spcPct val="20000"/>
                </a:spcBef>
                <a:buFont typeface="Arial" panose="020B0604020202020204" pitchFamily="34" charset="0"/>
                <a:buChar char="•"/>
                <a:defRPr sz="2000" kern="1200"/>
              </a:lvl8pPr>
              <a:lvl9pPr marL="3886200" indent="-228600" rtl="0" eaLnBrk="1" latinLnBrk="0" hangingPunct="1">
                <a:spcBef>
                  <a:spcPct val="20000"/>
                </a:spcBef>
                <a:buFont typeface="Arial" panose="020B0604020202020204" pitchFamily="34" charset="0"/>
                <a:buChar char="•"/>
                <a:defRPr sz="2000" kern="1200"/>
              </a:lvl9pPr>
            </a:lstStyle>
            <a:p>
              <a:r>
                <a:rPr lang="en-GB" sz="2400" dirty="0">
                  <a:solidFill>
                    <a:schemeClr val="tx1">
                      <a:lumMod val="50000"/>
                    </a:schemeClr>
                  </a:solidFill>
                </a:rPr>
                <a:t>Motivations</a:t>
              </a:r>
              <a:r>
                <a:rPr lang="en-GB" dirty="0">
                  <a:solidFill>
                    <a:schemeClr val="tx1">
                      <a:lumMod val="75000"/>
                    </a:schemeClr>
                  </a:solidFill>
                </a:rPr>
                <a:t> </a:t>
              </a:r>
            </a:p>
            <a:p>
              <a:pPr marL="457200" indent="-457200">
                <a:buFont typeface="Arial" panose="020B0604020202020204" pitchFamily="34" charset="0"/>
                <a:buChar char="•"/>
              </a:pPr>
              <a:endParaRPr lang="en-GB" dirty="0">
                <a:solidFill>
                  <a:schemeClr val="tx1">
                    <a:lumMod val="75000"/>
                  </a:schemeClr>
                </a:solidFill>
              </a:endParaRPr>
            </a:p>
          </p:txBody>
        </p:sp>
        <p:sp>
          <p:nvSpPr>
            <p:cNvPr id="7" name="Text Placeholder 2">
              <a:extLst>
                <a:ext uri="{FF2B5EF4-FFF2-40B4-BE49-F238E27FC236}">
                  <a16:creationId xmlns:a16="http://schemas.microsoft.com/office/drawing/2014/main" id="{08B4A9EA-FAA9-44D9-95C3-1FEDDF6F6B7E}"/>
                </a:ext>
              </a:extLst>
            </p:cNvPr>
            <p:cNvSpPr txBox="1">
              <a:spLocks/>
            </p:cNvSpPr>
            <p:nvPr/>
          </p:nvSpPr>
          <p:spPr bwMode="auto">
            <a:xfrm>
              <a:off x="2711624" y="3522539"/>
              <a:ext cx="9433048" cy="25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77800" indent="-177800" algn="l" rtl="0" eaLnBrk="0" fontAlgn="base" hangingPunct="0">
                <a:spcBef>
                  <a:spcPct val="20000"/>
                </a:spcBef>
                <a:spcAft>
                  <a:spcPct val="0"/>
                </a:spcAft>
                <a:buClr>
                  <a:srgbClr val="37833B"/>
                </a:buClr>
                <a:buFont typeface="Arial" panose="020B0604020202020204" pitchFamily="34" charset="0"/>
                <a:buChar char="●"/>
                <a:defRPr kern="1200">
                  <a:solidFill>
                    <a:srgbClr val="000000"/>
                  </a:solidFill>
                  <a:latin typeface="+mn-lt"/>
                  <a:ea typeface="+mn-ea"/>
                  <a:cs typeface="Arial" panose="020B0604020202020204" pitchFamily="34" charset="0"/>
                </a:defRPr>
              </a:lvl1pPr>
              <a:lvl2pPr marL="539750" indent="-177800" algn="l" rtl="0" eaLnBrk="0" fontAlgn="base" hangingPunct="0">
                <a:spcBef>
                  <a:spcPct val="20000"/>
                </a:spcBef>
                <a:spcAft>
                  <a:spcPct val="0"/>
                </a:spcAft>
                <a:buClr>
                  <a:srgbClr val="37833B"/>
                </a:buClr>
                <a:buFont typeface="Arial" panose="020B0604020202020204" pitchFamily="34" charset="0"/>
                <a:buChar char="●"/>
                <a:defRPr kern="1200">
                  <a:solidFill>
                    <a:srgbClr val="000000"/>
                  </a:solidFill>
                  <a:latin typeface="+mn-lt"/>
                  <a:ea typeface="+mn-ea"/>
                  <a:cs typeface="Arial" panose="020B0604020202020204" pitchFamily="34" charset="0"/>
                </a:defRPr>
              </a:lvl2pPr>
              <a:lvl3pPr marL="730250" indent="-177800" algn="l" rtl="0" eaLnBrk="0" fontAlgn="base" hangingPunct="0">
                <a:spcBef>
                  <a:spcPct val="20000"/>
                </a:spcBef>
                <a:spcAft>
                  <a:spcPct val="0"/>
                </a:spcAft>
                <a:buClr>
                  <a:srgbClr val="37833B"/>
                </a:buClr>
                <a:buFont typeface="Arial" panose="020B0604020202020204" pitchFamily="34" charset="0"/>
                <a:buChar char="●"/>
                <a:defRPr kern="1200">
                  <a:solidFill>
                    <a:srgbClr val="454545"/>
                  </a:solidFill>
                  <a:latin typeface="+mn-lt"/>
                  <a:ea typeface="+mn-ea"/>
                  <a:cs typeface="Arial" panose="020B0604020202020204" pitchFamily="34" charset="0"/>
                </a:defRPr>
              </a:lvl3pPr>
              <a:lvl4pPr marL="901700" indent="-177800" algn="l" rtl="0" eaLnBrk="0" fontAlgn="base" hangingPunct="0">
                <a:spcBef>
                  <a:spcPct val="20000"/>
                </a:spcBef>
                <a:spcAft>
                  <a:spcPct val="0"/>
                </a:spcAft>
                <a:buClr>
                  <a:srgbClr val="37833B"/>
                </a:buClr>
                <a:buFont typeface="Arial" panose="020B0604020202020204" pitchFamily="34" charset="0"/>
                <a:buChar char="●"/>
                <a:defRPr kern="1200">
                  <a:solidFill>
                    <a:srgbClr val="454545"/>
                  </a:solidFill>
                  <a:latin typeface="+mn-lt"/>
                  <a:ea typeface="+mn-ea"/>
                  <a:cs typeface="Arial" panose="020B0604020202020204" pitchFamily="34" charset="0"/>
                </a:defRPr>
              </a:lvl4pPr>
              <a:lvl5pPr marL="1092200" indent="-177800" algn="l" rtl="0" eaLnBrk="0" fontAlgn="base" hangingPunct="0">
                <a:spcBef>
                  <a:spcPct val="20000"/>
                </a:spcBef>
                <a:spcAft>
                  <a:spcPct val="0"/>
                </a:spcAft>
                <a:buClr>
                  <a:srgbClr val="37833B"/>
                </a:buClr>
                <a:buFont typeface="Arial" panose="020B0604020202020204" pitchFamily="34" charset="0"/>
                <a:buChar char="●"/>
                <a:defRPr kern="1200">
                  <a:solidFill>
                    <a:srgbClr val="454545"/>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SzPct val="90000"/>
                <a:buFont typeface="Arial" panose="020B0604020202020204" pitchFamily="34" charset="0"/>
                <a:buChar char="•"/>
              </a:pPr>
              <a:r>
                <a:rPr lang="en-GB" dirty="0">
                  <a:solidFill>
                    <a:schemeClr val="tx1">
                      <a:lumMod val="75000"/>
                    </a:schemeClr>
                  </a:solidFill>
                </a:rPr>
                <a:t>Global push for sustainability and fighting the drivers of climate change (CBD and COP biodiversity protection and invasive species mitigation goals, water framework)</a:t>
              </a:r>
            </a:p>
            <a:p>
              <a:pPr lvl="1">
                <a:buSzPct val="90000"/>
                <a:buFont typeface="Arial" panose="020B0604020202020204" pitchFamily="34" charset="0"/>
                <a:buChar char="•"/>
              </a:pPr>
              <a:r>
                <a:rPr lang="en-GB" dirty="0">
                  <a:solidFill>
                    <a:schemeClr val="tx1">
                      <a:lumMod val="75000"/>
                    </a:schemeClr>
                  </a:solidFill>
                </a:rPr>
                <a:t>Lack of viable alternatives (and aim to reduce pesticide use)</a:t>
              </a:r>
            </a:p>
            <a:p>
              <a:pPr lvl="1">
                <a:buSzPct val="90000"/>
                <a:buFont typeface="Arial" panose="020B0604020202020204" pitchFamily="34" charset="0"/>
                <a:buChar char="•"/>
              </a:pPr>
              <a:r>
                <a:rPr lang="en-GB" dirty="0">
                  <a:solidFill>
                    <a:schemeClr val="tx1">
                      <a:lumMod val="75000"/>
                    </a:schemeClr>
                  </a:solidFill>
                </a:rPr>
                <a:t>Economic impact costs of priority species</a:t>
              </a:r>
            </a:p>
            <a:p>
              <a:pPr lvl="1">
                <a:buSzPct val="90000"/>
                <a:buFont typeface="Arial" panose="020B0604020202020204" pitchFamily="34" charset="0"/>
                <a:buChar char="•"/>
              </a:pPr>
              <a:r>
                <a:rPr lang="en-GB" dirty="0">
                  <a:solidFill>
                    <a:schemeClr val="tx1">
                      <a:lumMod val="75000"/>
                    </a:schemeClr>
                  </a:solidFill>
                </a:rPr>
                <a:t>Public perception and “green washing”?</a:t>
              </a:r>
            </a:p>
            <a:p>
              <a:pPr lvl="1">
                <a:buSzPct val="90000"/>
                <a:buFont typeface="Arial" panose="020B0604020202020204" pitchFamily="34" charset="0"/>
                <a:buChar char="•"/>
              </a:pPr>
              <a:r>
                <a:rPr lang="en-GB" dirty="0">
                  <a:solidFill>
                    <a:schemeClr val="tx1">
                      <a:lumMod val="75000"/>
                    </a:schemeClr>
                  </a:solidFill>
                </a:rPr>
                <a:t>Precedence with existing initiatives and successes worldwide</a:t>
              </a:r>
            </a:p>
            <a:p>
              <a:pPr lvl="1">
                <a:buSzPct val="90000"/>
                <a:buFont typeface="Arial" panose="020B0604020202020204" pitchFamily="34" charset="0"/>
                <a:buChar char="•"/>
              </a:pPr>
              <a:r>
                <a:rPr lang="en-GB" dirty="0">
                  <a:solidFill>
                    <a:schemeClr val="tx1">
                      <a:lumMod val="75000"/>
                    </a:schemeClr>
                  </a:solidFill>
                </a:rPr>
                <a:t>Fitting into national strategy and action plans for invasive alien weeds</a:t>
              </a:r>
            </a:p>
            <a:p>
              <a:pPr lvl="1">
                <a:buSzPct val="90000"/>
                <a:buFont typeface="Arial" panose="020B0604020202020204" pitchFamily="34" charset="0"/>
                <a:buChar char="•"/>
              </a:pPr>
              <a:endParaRPr lang="en-GB" dirty="0">
                <a:solidFill>
                  <a:schemeClr val="tx1">
                    <a:lumMod val="75000"/>
                  </a:schemeClr>
                </a:solidFill>
              </a:endParaRPr>
            </a:p>
            <a:p>
              <a:pPr marL="361950" lvl="1" indent="0">
                <a:buSzPct val="90000"/>
                <a:buFont typeface="Arial" panose="020B0604020202020204" pitchFamily="34" charset="0"/>
                <a:buNone/>
              </a:pPr>
              <a:endParaRPr lang="en-GB" dirty="0">
                <a:solidFill>
                  <a:schemeClr val="tx1">
                    <a:lumMod val="75000"/>
                  </a:schemeClr>
                </a:solidFill>
              </a:endParaRPr>
            </a:p>
            <a:p>
              <a:pPr marL="0" indent="0">
                <a:buSzPct val="90000"/>
                <a:buFont typeface="Arial" panose="020B0604020202020204" pitchFamily="34" charset="0"/>
                <a:buNone/>
              </a:pPr>
              <a:endParaRPr lang="en-GB" dirty="0">
                <a:solidFill>
                  <a:schemeClr val="tx1">
                    <a:lumMod val="75000"/>
                  </a:schemeClr>
                </a:solidFill>
              </a:endParaRPr>
            </a:p>
          </p:txBody>
        </p:sp>
      </p:grpSp>
      <p:pic>
        <p:nvPicPr>
          <p:cNvPr id="6" name="Picture 5">
            <a:extLst>
              <a:ext uri="{FF2B5EF4-FFF2-40B4-BE49-F238E27FC236}">
                <a16:creationId xmlns:a16="http://schemas.microsoft.com/office/drawing/2014/main" id="{2B0B81CE-307C-44D4-855E-70EC941BC45A}"/>
              </a:ext>
            </a:extLst>
          </p:cNvPr>
          <p:cNvPicPr>
            <a:picLocks noChangeAspect="1"/>
          </p:cNvPicPr>
          <p:nvPr/>
        </p:nvPicPr>
        <p:blipFill rotWithShape="1">
          <a:blip r:embed="rId3"/>
          <a:srcRect t="3699" b="4504"/>
          <a:stretch/>
        </p:blipFill>
        <p:spPr>
          <a:xfrm>
            <a:off x="0" y="0"/>
            <a:ext cx="3044480" cy="4680520"/>
          </a:xfrm>
          <a:prstGeom prst="rect">
            <a:avLst/>
          </a:prstGeom>
        </p:spPr>
      </p:pic>
      <p:pic>
        <p:nvPicPr>
          <p:cNvPr id="9" name="Picture 8">
            <a:extLst>
              <a:ext uri="{FF2B5EF4-FFF2-40B4-BE49-F238E27FC236}">
                <a16:creationId xmlns:a16="http://schemas.microsoft.com/office/drawing/2014/main" id="{220691E8-582C-487B-91D5-F583E264FED8}"/>
              </a:ext>
            </a:extLst>
          </p:cNvPr>
          <p:cNvPicPr>
            <a:picLocks noChangeAspect="1"/>
          </p:cNvPicPr>
          <p:nvPr/>
        </p:nvPicPr>
        <p:blipFill>
          <a:blip r:embed="rId4"/>
          <a:stretch>
            <a:fillRect/>
          </a:stretch>
        </p:blipFill>
        <p:spPr>
          <a:xfrm>
            <a:off x="0" y="4324107"/>
            <a:ext cx="3044480" cy="1827820"/>
          </a:xfrm>
          <a:prstGeom prst="rect">
            <a:avLst/>
          </a:prstGeom>
        </p:spPr>
      </p:pic>
      <p:sp>
        <p:nvSpPr>
          <p:cNvPr id="11" name="TextBox 10">
            <a:extLst>
              <a:ext uri="{FF2B5EF4-FFF2-40B4-BE49-F238E27FC236}">
                <a16:creationId xmlns:a16="http://schemas.microsoft.com/office/drawing/2014/main" id="{E25250D1-03E2-4377-80FC-7113F9647EF8}"/>
              </a:ext>
            </a:extLst>
          </p:cNvPr>
          <p:cNvSpPr txBox="1"/>
          <p:nvPr/>
        </p:nvSpPr>
        <p:spPr>
          <a:xfrm>
            <a:off x="767408" y="5877272"/>
            <a:ext cx="2133056" cy="246221"/>
          </a:xfrm>
          <a:prstGeom prst="rect">
            <a:avLst/>
          </a:prstGeom>
          <a:noFill/>
        </p:spPr>
        <p:txBody>
          <a:bodyPr wrap="square" rtlCol="0">
            <a:spAutoFit/>
          </a:bodyPr>
          <a:lstStyle/>
          <a:p>
            <a:r>
              <a:rPr lang="en-GB" sz="1000" dirty="0">
                <a:solidFill>
                  <a:schemeClr val="tx1">
                    <a:lumMod val="50000"/>
                  </a:schemeClr>
                </a:solidFill>
              </a:rPr>
              <a:t>Citizens army tackling </a:t>
            </a:r>
            <a:r>
              <a:rPr lang="en-GB" sz="1000" dirty="0" err="1">
                <a:solidFill>
                  <a:schemeClr val="tx1">
                    <a:lumMod val="50000"/>
                  </a:schemeClr>
                </a:solidFill>
              </a:rPr>
              <a:t>invasives</a:t>
            </a:r>
            <a:endParaRPr lang="en-GB" sz="1000" dirty="0">
              <a:solidFill>
                <a:schemeClr val="tx1">
                  <a:lumMod val="50000"/>
                </a:schemeClr>
              </a:solidFill>
            </a:endParaRPr>
          </a:p>
        </p:txBody>
      </p:sp>
    </p:spTree>
    <p:extLst>
      <p:ext uri="{BB962C8B-B14F-4D97-AF65-F5344CB8AC3E}">
        <p14:creationId xmlns:p14="http://schemas.microsoft.com/office/powerpoint/2010/main" val="2913752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58D590-0FAC-40B8-A918-2D647615D4D0}"/>
              </a:ext>
            </a:extLst>
          </p:cNvPr>
          <p:cNvPicPr>
            <a:picLocks noGrp="1" noChangeAspect="1"/>
          </p:cNvPicPr>
          <p:nvPr>
            <p:ph idx="1"/>
          </p:nvPr>
        </p:nvPicPr>
        <p:blipFill>
          <a:blip r:embed="rId3"/>
          <a:stretch>
            <a:fillRect/>
          </a:stretch>
        </p:blipFill>
        <p:spPr>
          <a:xfrm>
            <a:off x="9549532" y="548680"/>
            <a:ext cx="2536348" cy="2154159"/>
          </a:xfrm>
          <a:prstGeom prst="rect">
            <a:avLst/>
          </a:prstGeom>
          <a:ln>
            <a:solidFill>
              <a:schemeClr val="tx1"/>
            </a:solidFill>
          </a:ln>
        </p:spPr>
      </p:pic>
      <p:pic>
        <p:nvPicPr>
          <p:cNvPr id="7" name="Picture 6">
            <a:extLst>
              <a:ext uri="{FF2B5EF4-FFF2-40B4-BE49-F238E27FC236}">
                <a16:creationId xmlns:a16="http://schemas.microsoft.com/office/drawing/2014/main" id="{349E82B0-7E8D-4B10-8ACD-784913C65357}"/>
              </a:ext>
            </a:extLst>
          </p:cNvPr>
          <p:cNvPicPr>
            <a:picLocks noChangeAspect="1"/>
          </p:cNvPicPr>
          <p:nvPr/>
        </p:nvPicPr>
        <p:blipFill>
          <a:blip r:embed="rId4"/>
          <a:stretch>
            <a:fillRect/>
          </a:stretch>
        </p:blipFill>
        <p:spPr>
          <a:xfrm>
            <a:off x="11424592" y="2294986"/>
            <a:ext cx="574057" cy="321082"/>
          </a:xfrm>
          <a:prstGeom prst="rect">
            <a:avLst/>
          </a:prstGeom>
        </p:spPr>
      </p:pic>
      <p:pic>
        <p:nvPicPr>
          <p:cNvPr id="8" name="Picture 7">
            <a:extLst>
              <a:ext uri="{FF2B5EF4-FFF2-40B4-BE49-F238E27FC236}">
                <a16:creationId xmlns:a16="http://schemas.microsoft.com/office/drawing/2014/main" id="{D7373FEE-EED8-4CEE-B868-B40BF236257F}"/>
              </a:ext>
            </a:extLst>
          </p:cNvPr>
          <p:cNvPicPr>
            <a:picLocks noChangeAspect="1"/>
          </p:cNvPicPr>
          <p:nvPr/>
        </p:nvPicPr>
        <p:blipFill rotWithShape="1">
          <a:blip r:embed="rId5"/>
          <a:srcRect t="1" b="80727"/>
          <a:stretch/>
        </p:blipFill>
        <p:spPr>
          <a:xfrm>
            <a:off x="9312255" y="193135"/>
            <a:ext cx="2773625" cy="355545"/>
          </a:xfrm>
          <a:prstGeom prst="rect">
            <a:avLst/>
          </a:prstGeom>
          <a:ln>
            <a:solidFill>
              <a:schemeClr val="bg1"/>
            </a:solidFill>
          </a:ln>
        </p:spPr>
      </p:pic>
      <p:sp>
        <p:nvSpPr>
          <p:cNvPr id="9" name="Text Placeholder 3">
            <a:extLst>
              <a:ext uri="{FF2B5EF4-FFF2-40B4-BE49-F238E27FC236}">
                <a16:creationId xmlns:a16="http://schemas.microsoft.com/office/drawing/2014/main" id="{4367619E-DE0B-4D02-86E6-8B8CA302265F}"/>
              </a:ext>
            </a:extLst>
          </p:cNvPr>
          <p:cNvSpPr txBox="1">
            <a:spLocks/>
          </p:cNvSpPr>
          <p:nvPr/>
        </p:nvSpPr>
        <p:spPr>
          <a:xfrm>
            <a:off x="263352" y="102828"/>
            <a:ext cx="7488832" cy="664650"/>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chemeClr val="tx1">
                    <a:lumMod val="75000"/>
                  </a:schemeClr>
                </a:solidFill>
                <a:latin typeface="+mj-lt"/>
                <a:cs typeface="Arial" panose="020B0604020202020204" pitchFamily="34" charset="0"/>
              </a:rPr>
              <a:t>Gains, direct and indirect</a:t>
            </a:r>
          </a:p>
        </p:txBody>
      </p:sp>
      <p:sp>
        <p:nvSpPr>
          <p:cNvPr id="11" name="TextBox 10">
            <a:extLst>
              <a:ext uri="{FF2B5EF4-FFF2-40B4-BE49-F238E27FC236}">
                <a16:creationId xmlns:a16="http://schemas.microsoft.com/office/drawing/2014/main" id="{CA689870-F8D6-4FA9-94AE-91B5029B070E}"/>
              </a:ext>
            </a:extLst>
          </p:cNvPr>
          <p:cNvSpPr txBox="1"/>
          <p:nvPr/>
        </p:nvSpPr>
        <p:spPr>
          <a:xfrm>
            <a:off x="0" y="483152"/>
            <a:ext cx="9120336" cy="4524315"/>
          </a:xfrm>
          <a:prstGeom prst="rect">
            <a:avLst/>
          </a:prstGeom>
          <a:noFill/>
        </p:spPr>
        <p:txBody>
          <a:bodyPr wrap="square" rtlCol="0">
            <a:spAutoFit/>
          </a:bodyPr>
          <a:lstStyle/>
          <a:p>
            <a:pPr marL="285750" indent="-285750">
              <a:buFont typeface="Arial" panose="020B0604020202020204" pitchFamily="34" charset="0"/>
              <a:buChar char="•"/>
            </a:pPr>
            <a:r>
              <a:rPr lang="en-GB" dirty="0"/>
              <a:t>Economic, social and environmental gains from potential control and no undesirable effects</a:t>
            </a:r>
          </a:p>
          <a:p>
            <a:pPr marL="285750" indent="-285750">
              <a:buFont typeface="Arial" panose="020B0604020202020204" pitchFamily="34" charset="0"/>
              <a:buChar char="•"/>
            </a:pPr>
            <a:r>
              <a:rPr lang="en-GB" dirty="0"/>
              <a:t>Technology transfer and capacity building potential  (psyllid to NL, Canada /US; </a:t>
            </a:r>
            <a:r>
              <a:rPr lang="en-GB" dirty="0" err="1"/>
              <a:t>Azolla</a:t>
            </a:r>
            <a:r>
              <a:rPr lang="en-GB" dirty="0"/>
              <a:t> weevil demonstration trials in NW Europe; </a:t>
            </a:r>
            <a:r>
              <a:rPr lang="en-GB" dirty="0" err="1"/>
              <a:t>Hydrocotyle</a:t>
            </a:r>
            <a:r>
              <a:rPr lang="en-GB" dirty="0"/>
              <a:t> weevil for NL waterboards)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Regulatory pathways for plant biocontrol identified and streamlined in the UK/Europe (insects, mites and pathogens) –plant health regulators even attending biocontrol meetings!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Awareness raising of INNS: strategic, audience appropriate communications through popular media channels and events, tackling risk aversion (&gt;10 years)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Collaborations to identify and prioritise new targets from list of species of EU concern, joint publications</a:t>
            </a:r>
          </a:p>
          <a:p>
            <a:pPr marL="285750" indent="-285750">
              <a:buFont typeface="Arial" panose="020B0604020202020204" pitchFamily="34" charset="0"/>
              <a:buChar char="•"/>
            </a:pPr>
            <a:endParaRPr lang="en-GB" dirty="0"/>
          </a:p>
        </p:txBody>
      </p:sp>
      <p:pic>
        <p:nvPicPr>
          <p:cNvPr id="13" name="Picture 12">
            <a:extLst>
              <a:ext uri="{FF2B5EF4-FFF2-40B4-BE49-F238E27FC236}">
                <a16:creationId xmlns:a16="http://schemas.microsoft.com/office/drawing/2014/main" id="{7136DDF9-1780-4977-BB18-488119CF1D8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528048" y="4797152"/>
            <a:ext cx="3833490" cy="118784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10B287D-4101-4CFC-9003-B98C05CCD337}"/>
              </a:ext>
            </a:extLst>
          </p:cNvPr>
          <p:cNvPicPr>
            <a:picLocks noChangeAspect="1"/>
          </p:cNvPicPr>
          <p:nvPr/>
        </p:nvPicPr>
        <p:blipFill>
          <a:blip r:embed="rId8"/>
          <a:stretch>
            <a:fillRect/>
          </a:stretch>
        </p:blipFill>
        <p:spPr>
          <a:xfrm>
            <a:off x="9861989" y="2714258"/>
            <a:ext cx="2212203" cy="1648116"/>
          </a:xfrm>
          <a:prstGeom prst="rect">
            <a:avLst/>
          </a:prstGeom>
        </p:spPr>
      </p:pic>
      <p:pic>
        <p:nvPicPr>
          <p:cNvPr id="18" name="Picture 17">
            <a:extLst>
              <a:ext uri="{FF2B5EF4-FFF2-40B4-BE49-F238E27FC236}">
                <a16:creationId xmlns:a16="http://schemas.microsoft.com/office/drawing/2014/main" id="{EA25CCF6-7487-49C6-9931-AD758A8E8312}"/>
              </a:ext>
            </a:extLst>
          </p:cNvPr>
          <p:cNvPicPr>
            <a:picLocks noChangeAspect="1"/>
          </p:cNvPicPr>
          <p:nvPr/>
        </p:nvPicPr>
        <p:blipFill>
          <a:blip r:embed="rId9"/>
          <a:stretch>
            <a:fillRect/>
          </a:stretch>
        </p:blipFill>
        <p:spPr>
          <a:xfrm>
            <a:off x="3201273" y="4774948"/>
            <a:ext cx="2889241" cy="1187842"/>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350FE1D3-A46B-4EF6-9E61-72F05452E257}"/>
              </a:ext>
            </a:extLst>
          </p:cNvPr>
          <p:cNvPicPr>
            <a:picLocks noChangeAspect="1"/>
          </p:cNvPicPr>
          <p:nvPr/>
        </p:nvPicPr>
        <p:blipFill>
          <a:blip r:embed="rId10"/>
          <a:stretch>
            <a:fillRect/>
          </a:stretch>
        </p:blipFill>
        <p:spPr>
          <a:xfrm>
            <a:off x="10799072" y="4476760"/>
            <a:ext cx="1188239" cy="1556759"/>
          </a:xfrm>
          <a:prstGeom prst="rect">
            <a:avLst/>
          </a:prstGeom>
        </p:spPr>
      </p:pic>
    </p:spTree>
    <p:extLst>
      <p:ext uri="{BB962C8B-B14F-4D97-AF65-F5344CB8AC3E}">
        <p14:creationId xmlns:p14="http://schemas.microsoft.com/office/powerpoint/2010/main" val="187514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CED0D-4BF5-48C0-8BC8-30DDF9083AA4}"/>
              </a:ext>
            </a:extLst>
          </p:cNvPr>
          <p:cNvPicPr>
            <a:picLocks noChangeAspect="1"/>
          </p:cNvPicPr>
          <p:nvPr/>
        </p:nvPicPr>
        <p:blipFill>
          <a:blip r:embed="rId3"/>
          <a:stretch>
            <a:fillRect/>
          </a:stretch>
        </p:blipFill>
        <p:spPr>
          <a:xfrm>
            <a:off x="8951963" y="0"/>
            <a:ext cx="3272489" cy="2132856"/>
          </a:xfrm>
          <a:prstGeom prst="rect">
            <a:avLst/>
          </a:prstGeom>
        </p:spPr>
      </p:pic>
      <p:pic>
        <p:nvPicPr>
          <p:cNvPr id="3" name="Picture 2">
            <a:extLst>
              <a:ext uri="{FF2B5EF4-FFF2-40B4-BE49-F238E27FC236}">
                <a16:creationId xmlns:a16="http://schemas.microsoft.com/office/drawing/2014/main" id="{2276AE78-E965-4E96-81AE-DC4231897E3C}"/>
              </a:ext>
            </a:extLst>
          </p:cNvPr>
          <p:cNvPicPr>
            <a:picLocks noChangeAspect="1"/>
          </p:cNvPicPr>
          <p:nvPr/>
        </p:nvPicPr>
        <p:blipFill>
          <a:blip r:embed="rId4"/>
          <a:stretch>
            <a:fillRect/>
          </a:stretch>
        </p:blipFill>
        <p:spPr>
          <a:xfrm>
            <a:off x="9048328" y="2812286"/>
            <a:ext cx="3048000" cy="3048000"/>
          </a:xfrm>
          <a:prstGeom prst="rect">
            <a:avLst/>
          </a:prstGeom>
        </p:spPr>
      </p:pic>
      <p:sp>
        <p:nvSpPr>
          <p:cNvPr id="4" name="Title 1">
            <a:extLst>
              <a:ext uri="{FF2B5EF4-FFF2-40B4-BE49-F238E27FC236}">
                <a16:creationId xmlns:a16="http://schemas.microsoft.com/office/drawing/2014/main" id="{3C7A164C-0E6D-48A3-A508-EC5A8F371BC6}"/>
              </a:ext>
            </a:extLst>
          </p:cNvPr>
          <p:cNvSpPr txBox="1">
            <a:spLocks/>
          </p:cNvSpPr>
          <p:nvPr/>
        </p:nvSpPr>
        <p:spPr bwMode="auto">
          <a:xfrm>
            <a:off x="139354" y="203962"/>
            <a:ext cx="10515600" cy="132556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defRPr/>
            </a:pPr>
            <a:r>
              <a:rPr lang="fr-FR" sz="2400" dirty="0" err="1">
                <a:solidFill>
                  <a:schemeClr val="tx1">
                    <a:lumMod val="75000"/>
                  </a:schemeClr>
                </a:solidFill>
                <a:ea typeface="+mn-ea"/>
                <a:cs typeface="Arial" panose="020B0604020202020204" pitchFamily="34" charset="0"/>
              </a:rPr>
              <a:t>Development</a:t>
            </a:r>
            <a:r>
              <a:rPr lang="fr-FR" sz="2400" dirty="0">
                <a:solidFill>
                  <a:schemeClr val="tx1">
                    <a:lumMod val="75000"/>
                  </a:schemeClr>
                </a:solidFill>
                <a:ea typeface="+mn-ea"/>
                <a:cs typeface="Arial" panose="020B0604020202020204" pitchFamily="34" charset="0"/>
              </a:rPr>
              <a:t> </a:t>
            </a:r>
            <a:r>
              <a:rPr lang="fr-FR" sz="2400" dirty="0" err="1">
                <a:solidFill>
                  <a:schemeClr val="tx1">
                    <a:lumMod val="75000"/>
                  </a:schemeClr>
                </a:solidFill>
                <a:ea typeface="+mn-ea"/>
                <a:cs typeface="Arial" panose="020B0604020202020204" pitchFamily="34" charset="0"/>
              </a:rPr>
              <a:t>potential</a:t>
            </a:r>
            <a:r>
              <a:rPr lang="fr-FR" sz="2400" dirty="0">
                <a:solidFill>
                  <a:schemeClr val="tx1">
                    <a:lumMod val="75000"/>
                  </a:schemeClr>
                </a:solidFill>
                <a:ea typeface="+mn-ea"/>
                <a:cs typeface="Arial" panose="020B0604020202020204" pitchFamily="34" charset="0"/>
              </a:rPr>
              <a:t>: </a:t>
            </a:r>
            <a:r>
              <a:rPr lang="fr-FR" sz="2400" dirty="0">
                <a:solidFill>
                  <a:schemeClr val="tx2"/>
                </a:solidFill>
                <a:ea typeface="+mn-ea"/>
                <a:cs typeface="Arial" panose="020B0604020202020204" pitchFamily="34" charset="0"/>
              </a:rPr>
              <a:t>levers</a:t>
            </a:r>
            <a:r>
              <a:rPr lang="fr-FR" sz="2400" dirty="0">
                <a:solidFill>
                  <a:schemeClr val="tx1">
                    <a:lumMod val="75000"/>
                  </a:schemeClr>
                </a:solidFill>
                <a:ea typeface="+mn-ea"/>
                <a:cs typeface="Arial" panose="020B0604020202020204" pitchFamily="34" charset="0"/>
              </a:rPr>
              <a:t> and </a:t>
            </a:r>
            <a:r>
              <a:rPr lang="fr-FR" sz="2400" dirty="0" err="1">
                <a:solidFill>
                  <a:schemeClr val="accent2"/>
                </a:solidFill>
                <a:ea typeface="+mn-ea"/>
                <a:cs typeface="Arial" panose="020B0604020202020204" pitchFamily="34" charset="0"/>
              </a:rPr>
              <a:t>risks</a:t>
            </a:r>
            <a:endParaRPr lang="fr-FR" sz="2400" dirty="0">
              <a:solidFill>
                <a:schemeClr val="accent2"/>
              </a:solidFill>
              <a:ea typeface="+mn-ea"/>
              <a:cs typeface="Arial" panose="020B0604020202020204" pitchFamily="34" charset="0"/>
            </a:endParaRPr>
          </a:p>
        </p:txBody>
      </p:sp>
      <p:sp>
        <p:nvSpPr>
          <p:cNvPr id="5" name="TextBox 4">
            <a:extLst>
              <a:ext uri="{FF2B5EF4-FFF2-40B4-BE49-F238E27FC236}">
                <a16:creationId xmlns:a16="http://schemas.microsoft.com/office/drawing/2014/main" id="{B683BF61-F60C-4967-8B00-1FE930C8897A}"/>
              </a:ext>
            </a:extLst>
          </p:cNvPr>
          <p:cNvSpPr txBox="1"/>
          <p:nvPr/>
        </p:nvSpPr>
        <p:spPr>
          <a:xfrm>
            <a:off x="9176453" y="5860286"/>
            <a:ext cx="3048000" cy="369332"/>
          </a:xfrm>
          <a:prstGeom prst="rect">
            <a:avLst/>
          </a:prstGeom>
          <a:noFill/>
        </p:spPr>
        <p:txBody>
          <a:bodyPr wrap="square" rtlCol="0">
            <a:spAutoFit/>
          </a:bodyPr>
          <a:lstStyle/>
          <a:p>
            <a:r>
              <a:rPr lang="en-GB" dirty="0" err="1"/>
              <a:t>Ludwigia</a:t>
            </a:r>
            <a:r>
              <a:rPr lang="en-GB" dirty="0"/>
              <a:t> invasion, France</a:t>
            </a:r>
          </a:p>
        </p:txBody>
      </p:sp>
      <p:sp>
        <p:nvSpPr>
          <p:cNvPr id="6" name="TextBox 5">
            <a:extLst>
              <a:ext uri="{FF2B5EF4-FFF2-40B4-BE49-F238E27FC236}">
                <a16:creationId xmlns:a16="http://schemas.microsoft.com/office/drawing/2014/main" id="{136CD194-F0E7-4D41-9D95-ADB9255A3A53}"/>
              </a:ext>
            </a:extLst>
          </p:cNvPr>
          <p:cNvSpPr txBox="1"/>
          <p:nvPr/>
        </p:nvSpPr>
        <p:spPr>
          <a:xfrm>
            <a:off x="9304578" y="2324879"/>
            <a:ext cx="2680187" cy="369332"/>
          </a:xfrm>
          <a:prstGeom prst="rect">
            <a:avLst/>
          </a:prstGeom>
          <a:noFill/>
        </p:spPr>
        <p:txBody>
          <a:bodyPr wrap="square" rtlCol="0">
            <a:spAutoFit/>
          </a:bodyPr>
          <a:lstStyle/>
          <a:p>
            <a:r>
              <a:rPr lang="en-GB" dirty="0"/>
              <a:t>Water hyacinth, Spain</a:t>
            </a:r>
          </a:p>
        </p:txBody>
      </p:sp>
      <p:sp>
        <p:nvSpPr>
          <p:cNvPr id="8" name="TextBox 7">
            <a:extLst>
              <a:ext uri="{FF2B5EF4-FFF2-40B4-BE49-F238E27FC236}">
                <a16:creationId xmlns:a16="http://schemas.microsoft.com/office/drawing/2014/main" id="{98EF9B08-DC4A-4E54-8A86-5D74C18611C0}"/>
              </a:ext>
            </a:extLst>
          </p:cNvPr>
          <p:cNvSpPr txBox="1"/>
          <p:nvPr/>
        </p:nvSpPr>
        <p:spPr>
          <a:xfrm>
            <a:off x="95672" y="788412"/>
            <a:ext cx="8824530" cy="2800767"/>
          </a:xfrm>
          <a:prstGeom prst="rect">
            <a:avLst/>
          </a:prstGeom>
          <a:noFill/>
          <a:ln>
            <a:solidFill>
              <a:schemeClr val="tx2"/>
            </a:solidFill>
          </a:ln>
        </p:spPr>
        <p:txBody>
          <a:bodyPr wrap="square" rtlCol="0">
            <a:spAutoFit/>
          </a:bodyPr>
          <a:lstStyle/>
          <a:p>
            <a:pPr marL="285750" indent="-285750" algn="just">
              <a:buFont typeface="Arial" panose="020B0604020202020204" pitchFamily="34" charset="0"/>
              <a:buChar char="•"/>
            </a:pPr>
            <a:r>
              <a:rPr lang="en-GB" sz="1600" dirty="0">
                <a:solidFill>
                  <a:schemeClr val="tx2"/>
                </a:solidFill>
              </a:rPr>
              <a:t>Over a decade since 1</a:t>
            </a:r>
            <a:r>
              <a:rPr lang="en-GB" sz="1600" baseline="30000" dirty="0">
                <a:solidFill>
                  <a:schemeClr val="tx2"/>
                </a:solidFill>
              </a:rPr>
              <a:t>st</a:t>
            </a:r>
            <a:r>
              <a:rPr lang="en-GB" sz="1600" dirty="0">
                <a:solidFill>
                  <a:schemeClr val="tx2"/>
                </a:solidFill>
              </a:rPr>
              <a:t> release approval for Japanese knotweed- strong momentum, established relationships, public consultations and longer term funding/loyalty/visibility</a:t>
            </a:r>
          </a:p>
          <a:p>
            <a:pPr marL="285750" indent="-285750" algn="just">
              <a:buFont typeface="Arial" panose="020B0604020202020204" pitchFamily="34" charset="0"/>
              <a:buChar char="•"/>
            </a:pPr>
            <a:endParaRPr lang="en-GB" sz="1600" dirty="0">
              <a:solidFill>
                <a:schemeClr val="tx2"/>
              </a:solidFill>
            </a:endParaRPr>
          </a:p>
          <a:p>
            <a:pPr marL="285750" indent="-285750" algn="just">
              <a:buFont typeface="Arial" panose="020B0604020202020204" pitchFamily="34" charset="0"/>
              <a:buChar char="•"/>
            </a:pPr>
            <a:r>
              <a:rPr lang="en-GB" sz="1600" dirty="0">
                <a:solidFill>
                  <a:schemeClr val="tx2"/>
                </a:solidFill>
              </a:rPr>
              <a:t>Invasive alien weeds are not going away! Climate change further exacerbates their range and mechanical and chemical options are inefficient and costly </a:t>
            </a:r>
            <a:r>
              <a:rPr lang="en-GB" sz="1600" dirty="0" err="1">
                <a:solidFill>
                  <a:schemeClr val="tx2"/>
                </a:solidFill>
              </a:rPr>
              <a:t>e.g</a:t>
            </a:r>
            <a:r>
              <a:rPr lang="en-GB" sz="1600" dirty="0">
                <a:solidFill>
                  <a:schemeClr val="tx2"/>
                </a:solidFill>
              </a:rPr>
              <a:t> Guadiana river (Spain) Water hyacinth removal =€100 million and counting…</a:t>
            </a:r>
          </a:p>
          <a:p>
            <a:pPr marL="285750" indent="-285750" algn="just">
              <a:buFont typeface="Arial" panose="020B0604020202020204" pitchFamily="34" charset="0"/>
              <a:buChar char="•"/>
            </a:pPr>
            <a:endParaRPr lang="en-GB" sz="1600" dirty="0">
              <a:solidFill>
                <a:schemeClr val="tx2"/>
              </a:solidFill>
            </a:endParaRPr>
          </a:p>
          <a:p>
            <a:pPr marL="285750" indent="-285750" algn="just">
              <a:buFont typeface="Arial" panose="020B0604020202020204" pitchFamily="34" charset="0"/>
              <a:buChar char="•"/>
            </a:pPr>
            <a:r>
              <a:rPr lang="en-GB" sz="1600" dirty="0">
                <a:solidFill>
                  <a:schemeClr val="tx2"/>
                </a:solidFill>
              </a:rPr>
              <a:t>Plenty of tried and tested off-the shelf agents for common targets, especially aquatics</a:t>
            </a:r>
          </a:p>
          <a:p>
            <a:pPr marL="285750" indent="-285750" algn="just">
              <a:buFont typeface="Arial" panose="020B0604020202020204" pitchFamily="34" charset="0"/>
              <a:buChar char="•"/>
            </a:pPr>
            <a:endParaRPr lang="en-GB" sz="1600" dirty="0">
              <a:solidFill>
                <a:schemeClr val="tx2"/>
              </a:solidFill>
            </a:endParaRPr>
          </a:p>
          <a:p>
            <a:pPr marL="285750" indent="-285750" algn="just">
              <a:buFont typeface="Arial" panose="020B0604020202020204" pitchFamily="34" charset="0"/>
              <a:buChar char="•"/>
            </a:pPr>
            <a:r>
              <a:rPr lang="en-GB" sz="1600" dirty="0">
                <a:solidFill>
                  <a:schemeClr val="tx2"/>
                </a:solidFill>
              </a:rPr>
              <a:t>No non-target impacts; highly effective, replicable initiative with </a:t>
            </a:r>
            <a:r>
              <a:rPr lang="en-GB" sz="1600" dirty="0" err="1">
                <a:solidFill>
                  <a:schemeClr val="tx2"/>
                </a:solidFill>
              </a:rPr>
              <a:t>Azolla</a:t>
            </a:r>
            <a:r>
              <a:rPr lang="en-GB" sz="1600" dirty="0">
                <a:solidFill>
                  <a:schemeClr val="tx2"/>
                </a:solidFill>
              </a:rPr>
              <a:t> project </a:t>
            </a:r>
            <a:endParaRPr lang="en-GB" sz="1600" dirty="0"/>
          </a:p>
          <a:p>
            <a:pPr marL="285750" indent="-285750" algn="just">
              <a:buFont typeface="Arial" panose="020B0604020202020204" pitchFamily="34" charset="0"/>
              <a:buChar char="•"/>
            </a:pPr>
            <a:endParaRPr lang="en-GB" sz="1600" dirty="0"/>
          </a:p>
        </p:txBody>
      </p:sp>
      <p:sp>
        <p:nvSpPr>
          <p:cNvPr id="9" name="TextBox 8">
            <a:extLst>
              <a:ext uri="{FF2B5EF4-FFF2-40B4-BE49-F238E27FC236}">
                <a16:creationId xmlns:a16="http://schemas.microsoft.com/office/drawing/2014/main" id="{9DD90EE9-26D8-4FE3-8ACD-C47A46212F35}"/>
              </a:ext>
            </a:extLst>
          </p:cNvPr>
          <p:cNvSpPr txBox="1"/>
          <p:nvPr/>
        </p:nvSpPr>
        <p:spPr>
          <a:xfrm>
            <a:off x="95671" y="3573016"/>
            <a:ext cx="8824531" cy="2554545"/>
          </a:xfrm>
          <a:prstGeom prst="rect">
            <a:avLst/>
          </a:prstGeom>
          <a:noFill/>
          <a:ln>
            <a:solidFill>
              <a:schemeClr val="accent2"/>
            </a:solidFill>
          </a:ln>
        </p:spPr>
        <p:txBody>
          <a:bodyPr wrap="square" rtlCol="0">
            <a:spAutoFit/>
          </a:bodyPr>
          <a:lstStyle/>
          <a:p>
            <a:pPr marL="285750" indent="-285750" algn="just">
              <a:buFont typeface="Arial" panose="020B0604020202020204" pitchFamily="34" charset="0"/>
              <a:buChar char="•"/>
            </a:pPr>
            <a:r>
              <a:rPr lang="en-GB" sz="1600" dirty="0">
                <a:solidFill>
                  <a:srgbClr val="FF0000"/>
                </a:solidFill>
              </a:rPr>
              <a:t>Need a “success” for sustained investment + managing expectations, not a quick fix</a:t>
            </a:r>
          </a:p>
          <a:p>
            <a:pPr marL="285750" indent="-285750" algn="just">
              <a:buFont typeface="Arial" panose="020B0604020202020204" pitchFamily="34" charset="0"/>
              <a:buChar char="•"/>
            </a:pPr>
            <a:endParaRPr lang="en-GB" sz="1600" dirty="0">
              <a:solidFill>
                <a:srgbClr val="FF0000"/>
              </a:solidFill>
            </a:endParaRPr>
          </a:p>
          <a:p>
            <a:pPr marL="285750" indent="-285750" algn="just">
              <a:buFont typeface="Arial" panose="020B0604020202020204" pitchFamily="34" charset="0"/>
              <a:buChar char="•"/>
            </a:pPr>
            <a:r>
              <a:rPr lang="en-GB" sz="1600" dirty="0">
                <a:solidFill>
                  <a:srgbClr val="FF0000"/>
                </a:solidFill>
              </a:rPr>
              <a:t>Risk aversion and conflicts of interest may limit potential…important to choose the right target and to anticipate opposition during prioritisation process</a:t>
            </a:r>
          </a:p>
          <a:p>
            <a:pPr marL="285750" indent="-285750" algn="just">
              <a:buFont typeface="Arial" panose="020B0604020202020204" pitchFamily="34" charset="0"/>
              <a:buChar char="•"/>
            </a:pPr>
            <a:endParaRPr lang="en-GB" sz="1600" dirty="0">
              <a:solidFill>
                <a:srgbClr val="FF0000"/>
              </a:solidFill>
            </a:endParaRPr>
          </a:p>
          <a:p>
            <a:pPr marL="285750" indent="-285750" algn="just">
              <a:buFont typeface="Arial" panose="020B0604020202020204" pitchFamily="34" charset="0"/>
              <a:buChar char="•"/>
            </a:pPr>
            <a:r>
              <a:rPr lang="en-GB" sz="1600" dirty="0">
                <a:solidFill>
                  <a:srgbClr val="FF0000"/>
                </a:solidFill>
              </a:rPr>
              <a:t>Some targets may not have suitably specific natural enemies or may not establish</a:t>
            </a:r>
          </a:p>
          <a:p>
            <a:pPr marL="285750" indent="-285750" algn="just">
              <a:buFont typeface="Arial" panose="020B0604020202020204" pitchFamily="34" charset="0"/>
              <a:buChar char="•"/>
            </a:pPr>
            <a:endParaRPr lang="en-GB" sz="1600" dirty="0">
              <a:solidFill>
                <a:srgbClr val="FF0000"/>
              </a:solidFill>
            </a:endParaRPr>
          </a:p>
          <a:p>
            <a:pPr marL="285750" indent="-285750" algn="just">
              <a:buFont typeface="Arial" panose="020B0604020202020204" pitchFamily="34" charset="0"/>
              <a:buChar char="•"/>
            </a:pPr>
            <a:r>
              <a:rPr lang="en-GB" sz="1600" dirty="0">
                <a:solidFill>
                  <a:srgbClr val="FF0000"/>
                </a:solidFill>
              </a:rPr>
              <a:t>Need more economic analyses of impact on INNS to help establish costs vs benefits</a:t>
            </a:r>
          </a:p>
          <a:p>
            <a:pPr marL="285750" indent="-285750" algn="just">
              <a:buFont typeface="Arial" panose="020B0604020202020204" pitchFamily="34" charset="0"/>
              <a:buChar char="•"/>
            </a:pPr>
            <a:endParaRPr lang="en-GB" sz="1600" dirty="0">
              <a:solidFill>
                <a:srgbClr val="FF0000"/>
              </a:solidFill>
            </a:endParaRPr>
          </a:p>
          <a:p>
            <a:pPr marL="285750" indent="-285750" algn="just">
              <a:buFont typeface="Arial" panose="020B0604020202020204" pitchFamily="34" charset="0"/>
              <a:buChar char="•"/>
            </a:pPr>
            <a:r>
              <a:rPr lang="en-GB" sz="1600" dirty="0">
                <a:solidFill>
                  <a:srgbClr val="FF0000"/>
                </a:solidFill>
              </a:rPr>
              <a:t>Exchange of genetic resources can be hindered by red tape and bureaucracy </a:t>
            </a:r>
            <a:endParaRPr lang="en-GB" sz="1600" dirty="0"/>
          </a:p>
        </p:txBody>
      </p:sp>
    </p:spTree>
    <p:extLst>
      <p:ext uri="{BB962C8B-B14F-4D97-AF65-F5344CB8AC3E}">
        <p14:creationId xmlns:p14="http://schemas.microsoft.com/office/powerpoint/2010/main" val="191989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927F7C-614B-4F85-95A3-5D41922AD2EE}"/>
              </a:ext>
            </a:extLst>
          </p:cNvPr>
          <p:cNvPicPr>
            <a:picLocks noChangeAspect="1"/>
          </p:cNvPicPr>
          <p:nvPr/>
        </p:nvPicPr>
        <p:blipFill>
          <a:blip r:embed="rId2"/>
          <a:stretch>
            <a:fillRect/>
          </a:stretch>
        </p:blipFill>
        <p:spPr>
          <a:xfrm>
            <a:off x="0" y="-171400"/>
            <a:ext cx="12192000" cy="8724714"/>
          </a:xfrm>
          <a:prstGeom prst="rect">
            <a:avLst/>
          </a:prstGeom>
        </p:spPr>
      </p:pic>
    </p:spTree>
    <p:extLst>
      <p:ext uri="{BB962C8B-B14F-4D97-AF65-F5344CB8AC3E}">
        <p14:creationId xmlns:p14="http://schemas.microsoft.com/office/powerpoint/2010/main" val="793543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2F4CA57-7250-4D73-93D7-C9FA7BF49552}"/>
              </a:ext>
            </a:extLst>
          </p:cNvPr>
          <p:cNvGrpSpPr/>
          <p:nvPr/>
        </p:nvGrpSpPr>
        <p:grpSpPr>
          <a:xfrm>
            <a:off x="-12905" y="-1107504"/>
            <a:ext cx="12496800" cy="9372600"/>
            <a:chOff x="-12905" y="-1107504"/>
            <a:chExt cx="12496800" cy="9372600"/>
          </a:xfrm>
        </p:grpSpPr>
        <p:pic>
          <p:nvPicPr>
            <p:cNvPr id="3" name="Picture 2">
              <a:extLst>
                <a:ext uri="{FF2B5EF4-FFF2-40B4-BE49-F238E27FC236}">
                  <a16:creationId xmlns:a16="http://schemas.microsoft.com/office/drawing/2014/main" id="{8CC799DB-7FD1-4F2E-BAEF-06092B8E8B7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05" y="-1107504"/>
              <a:ext cx="12496800" cy="9372600"/>
            </a:xfrm>
            <a:prstGeom prst="rect">
              <a:avLst/>
            </a:prstGeom>
          </p:spPr>
        </p:pic>
        <p:sp>
          <p:nvSpPr>
            <p:cNvPr id="5" name="Title 1">
              <a:extLst>
                <a:ext uri="{FF2B5EF4-FFF2-40B4-BE49-F238E27FC236}">
                  <a16:creationId xmlns:a16="http://schemas.microsoft.com/office/drawing/2014/main" id="{F209E1BD-1C80-42AF-B4E8-E6481923F8CF}"/>
                </a:ext>
              </a:extLst>
            </p:cNvPr>
            <p:cNvSpPr txBox="1">
              <a:spLocks/>
            </p:cNvSpPr>
            <p:nvPr/>
          </p:nvSpPr>
          <p:spPr>
            <a:xfrm>
              <a:off x="1040860" y="-898281"/>
              <a:ext cx="10415079" cy="61243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highlight>
                    <a:srgbClr val="808080"/>
                  </a:highlight>
                  <a:uLnTx/>
                  <a:uFillTx/>
                  <a:latin typeface="Arial" panose="020B0604020202020204"/>
                  <a:ea typeface="+mj-ea"/>
                  <a:cs typeface="+mj-cs"/>
                </a:rPr>
                <a:t>Weevil damage 6 months after release</a:t>
              </a:r>
            </a:p>
          </p:txBody>
        </p:sp>
      </p:grpSp>
      <p:pic>
        <p:nvPicPr>
          <p:cNvPr id="4" name="Picture 3">
            <a:extLst>
              <a:ext uri="{FF2B5EF4-FFF2-40B4-BE49-F238E27FC236}">
                <a16:creationId xmlns:a16="http://schemas.microsoft.com/office/drawing/2014/main" id="{B2D20BC0-7A71-4C50-89BA-6E735E75D098}"/>
              </a:ext>
            </a:extLst>
          </p:cNvPr>
          <p:cNvPicPr>
            <a:picLocks noChangeAspect="1"/>
          </p:cNvPicPr>
          <p:nvPr/>
        </p:nvPicPr>
        <p:blipFill>
          <a:blip r:embed="rId4"/>
          <a:stretch>
            <a:fillRect/>
          </a:stretch>
        </p:blipFill>
        <p:spPr>
          <a:xfrm>
            <a:off x="8782009" y="-171400"/>
            <a:ext cx="3701886" cy="2694096"/>
          </a:xfrm>
          <a:prstGeom prst="rect">
            <a:avLst/>
          </a:prstGeom>
        </p:spPr>
      </p:pic>
      <p:sp>
        <p:nvSpPr>
          <p:cNvPr id="14" name="TextBox 13">
            <a:extLst>
              <a:ext uri="{FF2B5EF4-FFF2-40B4-BE49-F238E27FC236}">
                <a16:creationId xmlns:a16="http://schemas.microsoft.com/office/drawing/2014/main" id="{31017F58-94F0-43DD-8640-8DF75CB31C8F}"/>
              </a:ext>
            </a:extLst>
          </p:cNvPr>
          <p:cNvSpPr txBox="1"/>
          <p:nvPr/>
        </p:nvSpPr>
        <p:spPr>
          <a:xfrm>
            <a:off x="1847528" y="0"/>
            <a:ext cx="4032448" cy="369332"/>
          </a:xfrm>
          <a:prstGeom prst="rect">
            <a:avLst/>
          </a:prstGeom>
          <a:noFill/>
        </p:spPr>
        <p:txBody>
          <a:bodyPr wrap="square" rtlCol="0">
            <a:spAutoFit/>
          </a:bodyPr>
          <a:lstStyle/>
          <a:p>
            <a:r>
              <a:rPr lang="en-GB" dirty="0"/>
              <a:t>6 months post release</a:t>
            </a:r>
          </a:p>
        </p:txBody>
      </p:sp>
    </p:spTree>
    <p:extLst>
      <p:ext uri="{BB962C8B-B14F-4D97-AF65-F5344CB8AC3E}">
        <p14:creationId xmlns:p14="http://schemas.microsoft.com/office/powerpoint/2010/main" val="183042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37E4F-A329-48CB-AC80-361C25A46A6F}"/>
              </a:ext>
            </a:extLst>
          </p:cNvPr>
          <p:cNvSpPr/>
          <p:nvPr/>
        </p:nvSpPr>
        <p:spPr>
          <a:xfrm>
            <a:off x="2647506" y="4145009"/>
            <a:ext cx="7187609" cy="461665"/>
          </a:xfrm>
          <a:prstGeom prst="rect">
            <a:avLst/>
          </a:prstGeom>
          <a:solidFill>
            <a:schemeClr val="bg2"/>
          </a:solidFill>
        </p:spPr>
        <p:txBody>
          <a:bodyPr wrap="square">
            <a:spAutoFit/>
          </a:bodyPr>
          <a:lstStyle/>
          <a:p>
            <a:r>
              <a:rPr lang="en-GB" sz="2400" dirty="0">
                <a:hlinkClick r:id="rId3"/>
              </a:rPr>
              <a:t>https://www.invasive-species.org/united-kingdom/</a:t>
            </a:r>
            <a:r>
              <a:rPr lang="en-GB" sz="2400" dirty="0"/>
              <a:t> </a:t>
            </a:r>
          </a:p>
        </p:txBody>
      </p:sp>
    </p:spTree>
    <p:extLst>
      <p:ext uri="{BB962C8B-B14F-4D97-AF65-F5344CB8AC3E}">
        <p14:creationId xmlns:p14="http://schemas.microsoft.com/office/powerpoint/2010/main" val="219447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2561146" y="936623"/>
            <a:ext cx="4883150" cy="549275"/>
          </a:xfrm>
        </p:spPr>
        <p:txBody>
          <a:bodyPr/>
          <a:lstStyle/>
          <a:p>
            <a:pPr eaLnBrk="1" hangingPunct="1"/>
            <a:r>
              <a:rPr lang="en-GB" altLang="en-US" sz="2800" dirty="0"/>
              <a:t>In brief</a:t>
            </a:r>
          </a:p>
        </p:txBody>
      </p:sp>
      <p:sp>
        <p:nvSpPr>
          <p:cNvPr id="19460" name="Rectangle 3"/>
          <p:cNvSpPr>
            <a:spLocks noGrp="1" noChangeArrowheads="1"/>
          </p:cNvSpPr>
          <p:nvPr>
            <p:ph type="body" idx="4294967295"/>
          </p:nvPr>
        </p:nvSpPr>
        <p:spPr>
          <a:xfrm>
            <a:off x="1631504" y="1412998"/>
            <a:ext cx="10153128" cy="4637087"/>
          </a:xfrm>
        </p:spPr>
        <p:txBody>
          <a:bodyPr>
            <a:normAutofit lnSpcReduction="10000"/>
          </a:bodyPr>
          <a:lstStyle/>
          <a:p>
            <a:pPr marL="1162050" lvl="1" indent="-342900">
              <a:lnSpc>
                <a:spcPct val="120000"/>
              </a:lnSpc>
              <a:buClr>
                <a:schemeClr val="accent1"/>
              </a:buClr>
              <a:buFont typeface="Arial" panose="020B0604020202020204" pitchFamily="34" charset="0"/>
              <a:buChar char="•"/>
            </a:pPr>
            <a:r>
              <a:rPr lang="en-GB" altLang="en-US" sz="2000" dirty="0"/>
              <a:t>CABI provides scientific expertise and information about agriculture and the environment</a:t>
            </a:r>
          </a:p>
          <a:p>
            <a:pPr marL="1162050" lvl="1" indent="-342900">
              <a:lnSpc>
                <a:spcPct val="120000"/>
              </a:lnSpc>
              <a:buClr>
                <a:schemeClr val="accent1"/>
              </a:buClr>
              <a:buFont typeface="Arial" panose="020B0604020202020204" pitchFamily="34" charset="0"/>
              <a:buChar char="•"/>
            </a:pPr>
            <a:r>
              <a:rPr lang="en-GB" altLang="en-US" sz="2000" b="1" dirty="0"/>
              <a:t>Not-for-profit, </a:t>
            </a:r>
            <a:r>
              <a:rPr lang="en-GB" altLang="en-US" sz="2000" dirty="0"/>
              <a:t>established in </a:t>
            </a:r>
            <a:r>
              <a:rPr lang="en-GB" altLang="en-US" sz="2000" b="1" dirty="0"/>
              <a:t>1910</a:t>
            </a:r>
          </a:p>
          <a:p>
            <a:pPr marL="1162050" lvl="1" indent="-342900">
              <a:lnSpc>
                <a:spcPct val="120000"/>
              </a:lnSpc>
              <a:buClr>
                <a:schemeClr val="accent1"/>
              </a:buClr>
              <a:buFont typeface="Arial" panose="020B0604020202020204" pitchFamily="34" charset="0"/>
              <a:buChar char="•"/>
            </a:pPr>
            <a:r>
              <a:rPr lang="en-GB" altLang="en-US" sz="2000" dirty="0"/>
              <a:t>Activities include: scientific publishing, rural development projects, invasive species research, pest risk and economic analyses, e-resources and compendia and microbial services</a:t>
            </a:r>
          </a:p>
          <a:p>
            <a:pPr marL="1162050" lvl="1" indent="-342900">
              <a:lnSpc>
                <a:spcPct val="120000"/>
              </a:lnSpc>
              <a:buClr>
                <a:schemeClr val="accent1"/>
              </a:buClr>
              <a:buFont typeface="Arial" panose="020B0604020202020204" pitchFamily="34" charset="0"/>
              <a:buChar char="•"/>
            </a:pPr>
            <a:r>
              <a:rPr lang="en-GB" altLang="en-US" sz="2000" dirty="0"/>
              <a:t>Owned by </a:t>
            </a:r>
            <a:r>
              <a:rPr lang="en-GB" altLang="en-US" sz="2000" b="1" dirty="0"/>
              <a:t>49</a:t>
            </a:r>
            <a:r>
              <a:rPr lang="en-GB" altLang="en-US" sz="2000" dirty="0"/>
              <a:t> </a:t>
            </a:r>
            <a:r>
              <a:rPr lang="en-GB" altLang="en-US" sz="2000" b="1" dirty="0"/>
              <a:t>member countries</a:t>
            </a:r>
          </a:p>
          <a:p>
            <a:pPr marL="1162050" lvl="1" indent="-342900">
              <a:lnSpc>
                <a:spcPct val="120000"/>
              </a:lnSpc>
              <a:buClr>
                <a:schemeClr val="accent1"/>
              </a:buClr>
              <a:buFont typeface="Arial" panose="020B0604020202020204" pitchFamily="34" charset="0"/>
              <a:buChar char="•"/>
            </a:pPr>
            <a:r>
              <a:rPr lang="en-GB" altLang="en-US" sz="2000" b="1" dirty="0"/>
              <a:t>Global reach </a:t>
            </a:r>
            <a:r>
              <a:rPr lang="en-GB" altLang="en-US" sz="2000" dirty="0"/>
              <a:t>with over 490 staff working 26 locations worldwide</a:t>
            </a:r>
          </a:p>
          <a:p>
            <a:pPr marL="1162050" lvl="1" indent="-342900">
              <a:lnSpc>
                <a:spcPct val="120000"/>
              </a:lnSpc>
              <a:buClr>
                <a:schemeClr val="accent1"/>
              </a:buClr>
              <a:buFont typeface="Arial" panose="020B0604020202020204" pitchFamily="34" charset="0"/>
              <a:buChar char="•"/>
            </a:pPr>
            <a:r>
              <a:rPr lang="en-GB" altLang="en-US" sz="2000" b="1" dirty="0"/>
              <a:t>Weed biocontrol team </a:t>
            </a:r>
            <a:r>
              <a:rPr lang="en-GB" altLang="en-US" sz="2000" dirty="0"/>
              <a:t>based in the UK (15 staff with  expertise in ecology, entomology, acarology, social science and plant pathology, molecular biology, quarantine facilities)</a:t>
            </a:r>
          </a:p>
          <a:p>
            <a:pPr marL="1162050" lvl="1" indent="-342900">
              <a:lnSpc>
                <a:spcPct val="120000"/>
              </a:lnSpc>
              <a:buClr>
                <a:schemeClr val="accent1"/>
              </a:buClr>
              <a:buFont typeface="Arial" panose="020B0604020202020204" pitchFamily="34" charset="0"/>
              <a:buChar char="•"/>
            </a:pPr>
            <a:r>
              <a:rPr lang="en-GB" altLang="en-US" sz="2000" b="1" dirty="0"/>
              <a:t>Long legacy </a:t>
            </a:r>
            <a:r>
              <a:rPr lang="en-GB" altLang="en-US" sz="2000" dirty="0"/>
              <a:t>of biological control activities worldwide</a:t>
            </a:r>
          </a:p>
          <a:p>
            <a:pPr marL="819150" lvl="1">
              <a:lnSpc>
                <a:spcPct val="120000"/>
              </a:lnSpc>
              <a:buFontTx/>
              <a:buChar char="●"/>
            </a:pPr>
            <a:endParaRPr lang="en-GB" altLang="en-US" sz="2000" dirty="0"/>
          </a:p>
        </p:txBody>
      </p:sp>
      <p:sp>
        <p:nvSpPr>
          <p:cNvPr id="19461" name="Rectangle 5"/>
          <p:cNvSpPr>
            <a:spLocks noChangeArrowheads="1"/>
          </p:cNvSpPr>
          <p:nvPr/>
        </p:nvSpPr>
        <p:spPr bwMode="auto">
          <a:xfrm>
            <a:off x="5159897" y="511433"/>
            <a:ext cx="1368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ts val="3200"/>
              </a:lnSpc>
            </a:pPr>
            <a:r>
              <a:rPr lang="en-GB" altLang="en-US" sz="3200" b="1" dirty="0">
                <a:solidFill>
                  <a:schemeClr val="bg2"/>
                </a:solidFill>
              </a:rPr>
              <a:t>CABI</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 y="2934733"/>
            <a:ext cx="2237296" cy="3374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DJEDDOUR\Dropbox\Screenshots\Screenshot 2017-01-24 11.45.5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896" t="18260" r="34675" b="15662"/>
          <a:stretch/>
        </p:blipFill>
        <p:spPr bwMode="auto">
          <a:xfrm>
            <a:off x="0" y="-5889"/>
            <a:ext cx="2237296" cy="29399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267B378-736A-4C1C-8DAA-277F418B8A3E}"/>
              </a:ext>
            </a:extLst>
          </p:cNvPr>
          <p:cNvGrpSpPr/>
          <p:nvPr/>
        </p:nvGrpSpPr>
        <p:grpSpPr>
          <a:xfrm>
            <a:off x="2545694" y="131955"/>
            <a:ext cx="7100612" cy="707886"/>
            <a:chOff x="2545694" y="174562"/>
            <a:chExt cx="7100612" cy="707886"/>
          </a:xfrm>
        </p:grpSpPr>
        <p:sp>
          <p:nvSpPr>
            <p:cNvPr id="2" name="Rectangle 1"/>
            <p:cNvSpPr/>
            <p:nvPr/>
          </p:nvSpPr>
          <p:spPr>
            <a:xfrm>
              <a:off x="3398074" y="388234"/>
              <a:ext cx="6248232" cy="394210"/>
            </a:xfrm>
            <a:prstGeom prst="rect">
              <a:avLst/>
            </a:prstGeom>
          </p:spPr>
          <p:txBody>
            <a:bodyPr wrap="square">
              <a:spAutoFit/>
            </a:bodyPr>
            <a:lstStyle/>
            <a:p>
              <a:pPr marL="442912" lvl="1" algn="ctr">
                <a:lnSpc>
                  <a:spcPct val="120000"/>
                </a:lnSpc>
                <a:buClr>
                  <a:srgbClr val="78BE20"/>
                </a:buClr>
                <a:buSzPct val="75000"/>
              </a:pPr>
              <a:r>
                <a:rPr lang="en-GB" kern="0" dirty="0">
                  <a:solidFill>
                    <a:srgbClr val="262626"/>
                  </a:solidFill>
                  <a:latin typeface="Arial"/>
                </a:rPr>
                <a:t>(Centre for Agriculture and Biosciences International) </a:t>
              </a:r>
              <a:endParaRPr lang="en-GB" altLang="en-US" b="1" kern="0" dirty="0">
                <a:solidFill>
                  <a:srgbClr val="78BE20"/>
                </a:solidFill>
                <a:latin typeface="Arial"/>
              </a:endParaRPr>
            </a:p>
          </p:txBody>
        </p:sp>
        <p:sp>
          <p:nvSpPr>
            <p:cNvPr id="3" name="TextBox 2">
              <a:extLst>
                <a:ext uri="{FF2B5EF4-FFF2-40B4-BE49-F238E27FC236}">
                  <a16:creationId xmlns:a16="http://schemas.microsoft.com/office/drawing/2014/main" id="{CA250555-3F6F-4E43-AD45-3CFE7B23EE17}"/>
                </a:ext>
              </a:extLst>
            </p:cNvPr>
            <p:cNvSpPr txBox="1"/>
            <p:nvPr/>
          </p:nvSpPr>
          <p:spPr>
            <a:xfrm>
              <a:off x="2545694" y="174562"/>
              <a:ext cx="2130950" cy="707886"/>
            </a:xfrm>
            <a:prstGeom prst="rect">
              <a:avLst/>
            </a:prstGeom>
            <a:noFill/>
          </p:spPr>
          <p:txBody>
            <a:bodyPr wrap="square" rtlCol="0">
              <a:spAutoFit/>
            </a:bodyPr>
            <a:lstStyle/>
            <a:p>
              <a:r>
                <a:rPr lang="en-GB" sz="4000" b="1" u="sng" dirty="0">
                  <a:solidFill>
                    <a:srgbClr val="429636"/>
                  </a:solidFill>
                </a:rPr>
                <a:t>CABI</a:t>
              </a:r>
            </a:p>
          </p:txBody>
        </p:sp>
      </p:grpSp>
    </p:spTree>
    <p:extLst>
      <p:ext uri="{BB962C8B-B14F-4D97-AF65-F5344CB8AC3E}">
        <p14:creationId xmlns:p14="http://schemas.microsoft.com/office/powerpoint/2010/main" val="3678765174"/>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5062-B915-48C4-9FD6-2173569BEA0E}"/>
              </a:ext>
            </a:extLst>
          </p:cNvPr>
          <p:cNvSpPr>
            <a:spLocks noGrp="1"/>
          </p:cNvSpPr>
          <p:nvPr>
            <p:ph type="title"/>
          </p:nvPr>
        </p:nvSpPr>
        <p:spPr>
          <a:xfrm>
            <a:off x="263352" y="230275"/>
            <a:ext cx="11777314" cy="535531"/>
          </a:xfrm>
          <a:noFill/>
        </p:spPr>
        <p:txBody>
          <a:bodyPr wrap="square" rtlCol="0">
            <a:spAutoFit/>
          </a:bodyPr>
          <a:lstStyle/>
          <a:p>
            <a:r>
              <a:rPr lang="en-GB" sz="3200" u="sng" dirty="0">
                <a:solidFill>
                  <a:srgbClr val="429636"/>
                </a:solidFill>
                <a:latin typeface="+mn-lt"/>
                <a:ea typeface="+mn-ea"/>
                <a:cs typeface="+mn-cs"/>
              </a:rPr>
              <a:t>Method</a:t>
            </a:r>
            <a:r>
              <a:rPr lang="en-GB" sz="3200" dirty="0">
                <a:solidFill>
                  <a:srgbClr val="429636"/>
                </a:solidFill>
                <a:latin typeface="+mn-lt"/>
                <a:ea typeface="+mn-ea"/>
                <a:cs typeface="+mn-cs"/>
              </a:rPr>
              <a:t>: Classical Biological Control in the UK and Europe</a:t>
            </a:r>
          </a:p>
        </p:txBody>
      </p:sp>
      <p:sp>
        <p:nvSpPr>
          <p:cNvPr id="8" name="Rectangle 3">
            <a:extLst>
              <a:ext uri="{FF2B5EF4-FFF2-40B4-BE49-F238E27FC236}">
                <a16:creationId xmlns:a16="http://schemas.microsoft.com/office/drawing/2014/main" id="{940370C4-F00C-4334-9B10-D8CEC4A488D4}"/>
              </a:ext>
            </a:extLst>
          </p:cNvPr>
          <p:cNvSpPr txBox="1">
            <a:spLocks noChangeArrowheads="1"/>
          </p:cNvSpPr>
          <p:nvPr/>
        </p:nvSpPr>
        <p:spPr>
          <a:xfrm>
            <a:off x="335360" y="1045678"/>
            <a:ext cx="7814020" cy="5214923"/>
          </a:xfrm>
          <a:prstGeom prst="rect">
            <a:avLst/>
          </a:prstGeom>
        </p:spPr>
        <p:txBody>
          <a:bodyPr/>
          <a:lstStyle>
            <a:lvl1pPr marL="285750" indent="-28575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539750" indent="-177800" algn="l" defTabSz="914400" rtl="0" eaLnBrk="1" latinLnBrk="0" hangingPunct="1">
              <a:spcBef>
                <a:spcPct val="20000"/>
              </a:spcBef>
              <a:buClr>
                <a:srgbClr val="37833B"/>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730250" indent="-177800" algn="l" defTabSz="914400" rtl="0" eaLnBrk="1" latinLnBrk="0" hangingPunct="1">
              <a:spcBef>
                <a:spcPct val="20000"/>
              </a:spcBef>
              <a:buClr>
                <a:srgbClr val="37833B"/>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9017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092200" indent="-177800" algn="l" defTabSz="914400" rtl="0" eaLnBrk="1" latinLnBrk="0" hangingPunct="1">
              <a:spcBef>
                <a:spcPct val="20000"/>
              </a:spcBef>
              <a:buClr>
                <a:srgbClr val="37833B"/>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2000"/>
              </a:spcBef>
              <a:spcAft>
                <a:spcPts val="0"/>
              </a:spcAft>
              <a:buClr>
                <a:srgbClr val="37833B"/>
              </a:buClr>
              <a:buSzPct val="124000"/>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Non-native plant species arrived in the exotic range </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without the natural enemies</a:t>
            </a: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that keep them in check in their native range</a:t>
            </a:r>
          </a:p>
          <a:p>
            <a:pPr marL="177800" marR="0" lvl="0" indent="-177800" algn="l" defTabSz="914400" rtl="0" eaLnBrk="1" fontAlgn="auto" latinLnBrk="0" hangingPunct="1">
              <a:lnSpc>
                <a:spcPct val="90000"/>
              </a:lnSpc>
              <a:spcBef>
                <a:spcPts val="2000"/>
              </a:spcBef>
              <a:spcAft>
                <a:spcPts val="0"/>
              </a:spcAft>
              <a:buClr>
                <a:srgbClr val="37833B"/>
              </a:buClr>
              <a:buSzPct val="124000"/>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Those </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native species </a:t>
            </a: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which do attack them </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do not cause enough damage </a:t>
            </a:r>
          </a:p>
          <a:p>
            <a:pPr marL="177800" marR="0" lvl="0" indent="-177800" algn="l" defTabSz="914400" rtl="0" eaLnBrk="1" fontAlgn="auto" latinLnBrk="0" hangingPunct="1">
              <a:lnSpc>
                <a:spcPct val="90000"/>
              </a:lnSpc>
              <a:spcBef>
                <a:spcPts val="2000"/>
              </a:spcBef>
              <a:spcAft>
                <a:spcPts val="0"/>
              </a:spcAft>
              <a:buClr>
                <a:srgbClr val="37833B"/>
              </a:buClr>
              <a:buSzPct val="124000"/>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Some of the many insects and diseases in the native range may be </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safely released as biological control agents </a:t>
            </a: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 the invaded range (following regulatory risk analysis) </a:t>
            </a:r>
          </a:p>
          <a:p>
            <a:pPr marL="177800" marR="0" lvl="0" indent="-177800" algn="l" defTabSz="914400" rtl="0" eaLnBrk="1" fontAlgn="auto" latinLnBrk="0" hangingPunct="1">
              <a:lnSpc>
                <a:spcPct val="90000"/>
              </a:lnSpc>
              <a:spcBef>
                <a:spcPts val="2000"/>
              </a:spcBef>
              <a:spcAft>
                <a:spcPts val="0"/>
              </a:spcAft>
              <a:buClr>
                <a:srgbClr val="37833B"/>
              </a:buClr>
              <a:buSzPct val="124000"/>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This approach has been implemented across the globe for </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over 100 years </a:t>
            </a:r>
            <a:r>
              <a:rPr kumimoji="0" lang="en-US" altLang="en-US" sz="200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with great successes</a:t>
            </a:r>
            <a:r>
              <a:rPr kumimoji="0" lang="en-US" altLang="en-US"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(&gt;260 weed species targeted with 600+ agents) </a:t>
            </a:r>
          </a:p>
          <a:p>
            <a:pPr marL="177800" lvl="0" indent="-177800">
              <a:lnSpc>
                <a:spcPct val="90000"/>
              </a:lnSpc>
              <a:spcBef>
                <a:spcPts val="2000"/>
              </a:spcBef>
              <a:buSzPct val="124000"/>
              <a:buFontTx/>
              <a:buChar char="•"/>
              <a:defRPr/>
            </a:pPr>
            <a:r>
              <a:rPr lang="en-US" altLang="en-US" sz="2000" b="1" dirty="0">
                <a:latin typeface="Arial" panose="020B0604020202020204"/>
              </a:rPr>
              <a:t>New to Europe: </a:t>
            </a:r>
            <a:r>
              <a:rPr lang="en-US" altLang="en-US" sz="2000" dirty="0">
                <a:latin typeface="Arial" panose="020B0604020202020204"/>
              </a:rPr>
              <a:t>to date, there have only been 5 exotic biocontrol agent species </a:t>
            </a:r>
            <a:r>
              <a:rPr lang="en-US" altLang="en-US" sz="2000" dirty="0"/>
              <a:t>intentionally released </a:t>
            </a:r>
            <a:r>
              <a:rPr lang="en-US" altLang="en-US" sz="2000" dirty="0">
                <a:latin typeface="Arial" panose="020B0604020202020204"/>
              </a:rPr>
              <a:t>to target invasive weeds in the UK and Europe</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pic>
        <p:nvPicPr>
          <p:cNvPr id="9" name="Picture 8">
            <a:extLst>
              <a:ext uri="{FF2B5EF4-FFF2-40B4-BE49-F238E27FC236}">
                <a16:creationId xmlns:a16="http://schemas.microsoft.com/office/drawing/2014/main" id="{F2870CC8-A7F8-431A-AEA3-3D94E0F04DC1}"/>
              </a:ext>
            </a:extLst>
          </p:cNvPr>
          <p:cNvPicPr>
            <a:picLocks noChangeAspect="1"/>
          </p:cNvPicPr>
          <p:nvPr/>
        </p:nvPicPr>
        <p:blipFill>
          <a:blip r:embed="rId3"/>
          <a:stretch>
            <a:fillRect/>
          </a:stretch>
        </p:blipFill>
        <p:spPr>
          <a:xfrm>
            <a:off x="8400256" y="764704"/>
            <a:ext cx="3712418" cy="2510273"/>
          </a:xfrm>
          <a:prstGeom prst="rect">
            <a:avLst/>
          </a:prstGeom>
        </p:spPr>
      </p:pic>
      <p:sp>
        <p:nvSpPr>
          <p:cNvPr id="13" name="Rectangle 12">
            <a:extLst>
              <a:ext uri="{FF2B5EF4-FFF2-40B4-BE49-F238E27FC236}">
                <a16:creationId xmlns:a16="http://schemas.microsoft.com/office/drawing/2014/main" id="{F061FA82-C53F-4DC3-AAB4-A3D4F1D85667}"/>
              </a:ext>
            </a:extLst>
          </p:cNvPr>
          <p:cNvSpPr/>
          <p:nvPr/>
        </p:nvSpPr>
        <p:spPr>
          <a:xfrm>
            <a:off x="2999656" y="6429270"/>
            <a:ext cx="8928992" cy="230832"/>
          </a:xfrm>
          <a:prstGeom prst="rect">
            <a:avLst/>
          </a:prstGeom>
        </p:spPr>
        <p:txBody>
          <a:bodyPr wrap="square">
            <a:spAutoFit/>
          </a:bodyPr>
          <a:lstStyle/>
          <a:p>
            <a:r>
              <a:rPr lang="en-GB" sz="900" dirty="0">
                <a:solidFill>
                  <a:schemeClr val="bg1"/>
                </a:solidFill>
              </a:rPr>
              <a:t>*Winston </a:t>
            </a:r>
            <a:r>
              <a:rPr lang="en-GB" sz="900" i="1" dirty="0">
                <a:solidFill>
                  <a:schemeClr val="bg1"/>
                </a:solidFill>
              </a:rPr>
              <a:t>et al. </a:t>
            </a:r>
            <a:r>
              <a:rPr lang="en-GB" sz="900" dirty="0">
                <a:solidFill>
                  <a:schemeClr val="bg1"/>
                </a:solidFill>
              </a:rPr>
              <a:t>(2014) Biological Control of Weeds: A World Catalogue of Agents and Their Target Weeds,  5th edition. 838 pp.</a:t>
            </a:r>
          </a:p>
        </p:txBody>
      </p:sp>
      <p:sp>
        <p:nvSpPr>
          <p:cNvPr id="14" name="Rectangle 13">
            <a:extLst>
              <a:ext uri="{FF2B5EF4-FFF2-40B4-BE49-F238E27FC236}">
                <a16:creationId xmlns:a16="http://schemas.microsoft.com/office/drawing/2014/main" id="{AB1F6D74-6711-42D4-8DB3-F531B356DB37}"/>
              </a:ext>
            </a:extLst>
          </p:cNvPr>
          <p:cNvSpPr/>
          <p:nvPr/>
        </p:nvSpPr>
        <p:spPr>
          <a:xfrm>
            <a:off x="8328248" y="3273258"/>
            <a:ext cx="4032448" cy="215444"/>
          </a:xfrm>
          <a:prstGeom prst="rect">
            <a:avLst/>
          </a:prstGeom>
        </p:spPr>
        <p:txBody>
          <a:bodyPr wrap="square">
            <a:spAutoFit/>
          </a:bodyPr>
          <a:lstStyle/>
          <a:p>
            <a:r>
              <a:rPr lang="en-GB" sz="800" dirty="0"/>
              <a:t>Generalized Model of Biocontrol of Invasive Plants (adapted from Luck et al. 1995)</a:t>
            </a:r>
          </a:p>
        </p:txBody>
      </p:sp>
      <p:grpSp>
        <p:nvGrpSpPr>
          <p:cNvPr id="16" name="Group 15">
            <a:extLst>
              <a:ext uri="{FF2B5EF4-FFF2-40B4-BE49-F238E27FC236}">
                <a16:creationId xmlns:a16="http://schemas.microsoft.com/office/drawing/2014/main" id="{2D09CAB9-F5C8-418D-B84A-A2D986C9D46D}"/>
              </a:ext>
            </a:extLst>
          </p:cNvPr>
          <p:cNvGrpSpPr/>
          <p:nvPr/>
        </p:nvGrpSpPr>
        <p:grpSpPr>
          <a:xfrm>
            <a:off x="8538353" y="3504090"/>
            <a:ext cx="3640410" cy="2781646"/>
            <a:chOff x="8538353" y="3504090"/>
            <a:chExt cx="3640410" cy="2781646"/>
          </a:xfrm>
        </p:grpSpPr>
        <p:pic>
          <p:nvPicPr>
            <p:cNvPr id="12" name="Picture 11">
              <a:extLst>
                <a:ext uri="{FF2B5EF4-FFF2-40B4-BE49-F238E27FC236}">
                  <a16:creationId xmlns:a16="http://schemas.microsoft.com/office/drawing/2014/main" id="{4A4154AD-BADD-4098-9C6F-166EB18D3E86}"/>
                </a:ext>
              </a:extLst>
            </p:cNvPr>
            <p:cNvPicPr>
              <a:picLocks noChangeAspect="1"/>
            </p:cNvPicPr>
            <p:nvPr/>
          </p:nvPicPr>
          <p:blipFill>
            <a:blip r:embed="rId4"/>
            <a:stretch>
              <a:fillRect/>
            </a:stretch>
          </p:blipFill>
          <p:spPr>
            <a:xfrm>
              <a:off x="8538353" y="3504090"/>
              <a:ext cx="3640410" cy="2781646"/>
            </a:xfrm>
            <a:prstGeom prst="rect">
              <a:avLst/>
            </a:prstGeom>
          </p:spPr>
        </p:pic>
        <p:sp>
          <p:nvSpPr>
            <p:cNvPr id="15" name="TextBox 14">
              <a:extLst>
                <a:ext uri="{FF2B5EF4-FFF2-40B4-BE49-F238E27FC236}">
                  <a16:creationId xmlns:a16="http://schemas.microsoft.com/office/drawing/2014/main" id="{401A517B-D22B-4307-90E8-30E8E488A577}"/>
                </a:ext>
              </a:extLst>
            </p:cNvPr>
            <p:cNvSpPr txBox="1"/>
            <p:nvPr/>
          </p:nvSpPr>
          <p:spPr>
            <a:xfrm>
              <a:off x="8548369" y="3521708"/>
              <a:ext cx="360040" cy="369332"/>
            </a:xfrm>
            <a:prstGeom prst="rect">
              <a:avLst/>
            </a:prstGeom>
            <a:noFill/>
          </p:spPr>
          <p:txBody>
            <a:bodyPr wrap="square" rtlCol="0">
              <a:spAutoFit/>
            </a:bodyPr>
            <a:lstStyle/>
            <a:p>
              <a:r>
                <a:rPr lang="en-GB" dirty="0"/>
                <a:t>*</a:t>
              </a:r>
            </a:p>
          </p:txBody>
        </p:sp>
      </p:grpSp>
    </p:spTree>
    <p:extLst>
      <p:ext uri="{BB962C8B-B14F-4D97-AF65-F5344CB8AC3E}">
        <p14:creationId xmlns:p14="http://schemas.microsoft.com/office/powerpoint/2010/main" val="85123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44CBB8-2F99-46CA-A705-DA6DB7CDDF3E}"/>
              </a:ext>
            </a:extLst>
          </p:cNvPr>
          <p:cNvSpPr txBox="1">
            <a:spLocks/>
          </p:cNvSpPr>
          <p:nvPr/>
        </p:nvSpPr>
        <p:spPr>
          <a:xfrm>
            <a:off x="207343" y="189969"/>
            <a:ext cx="11777314" cy="535531"/>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200" u="sng" dirty="0">
                <a:solidFill>
                  <a:srgbClr val="429636"/>
                </a:solidFill>
                <a:latin typeface="+mn-lt"/>
                <a:ea typeface="+mn-ea"/>
                <a:cs typeface="+mn-cs"/>
              </a:rPr>
              <a:t>Impacts/Results</a:t>
            </a:r>
            <a:endParaRPr lang="en-GB" sz="3200" dirty="0">
              <a:solidFill>
                <a:srgbClr val="429636"/>
              </a:solidFill>
              <a:latin typeface="+mn-lt"/>
              <a:ea typeface="+mn-ea"/>
              <a:cs typeface="+mn-cs"/>
            </a:endParaRPr>
          </a:p>
        </p:txBody>
      </p:sp>
      <p:sp>
        <p:nvSpPr>
          <p:cNvPr id="5" name="Rectangle 4">
            <a:extLst>
              <a:ext uri="{FF2B5EF4-FFF2-40B4-BE49-F238E27FC236}">
                <a16:creationId xmlns:a16="http://schemas.microsoft.com/office/drawing/2014/main" id="{127382F6-E4B4-44E4-ABC4-3508C16167D6}"/>
              </a:ext>
            </a:extLst>
          </p:cNvPr>
          <p:cNvSpPr/>
          <p:nvPr/>
        </p:nvSpPr>
        <p:spPr>
          <a:xfrm>
            <a:off x="-1" y="980728"/>
            <a:ext cx="11984657" cy="5078313"/>
          </a:xfrm>
          <a:prstGeom prst="rect">
            <a:avLst/>
          </a:prstGeom>
        </p:spPr>
        <p:txBody>
          <a:bodyPr wrap="square">
            <a:spAutoFit/>
          </a:bodyPr>
          <a:lstStyle/>
          <a:p>
            <a:pPr marL="285750" indent="-285750">
              <a:buFont typeface="Arial" panose="020B0604020202020204" pitchFamily="34" charset="0"/>
              <a:buChar char="•"/>
            </a:pPr>
            <a:r>
              <a:rPr lang="en-GB" dirty="0"/>
              <a:t>Proactive engagement and long-term investment from government, public and private stakeholders – </a:t>
            </a:r>
            <a:r>
              <a:rPr lang="en-GB" b="1" dirty="0"/>
              <a:t>push towards strategic and sustainable management of damaging invasive plant species </a:t>
            </a:r>
            <a:r>
              <a:rPr lang="en-GB" dirty="0"/>
              <a:t>+ horizon scanning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Contribution to </a:t>
            </a:r>
            <a:r>
              <a:rPr lang="en-GB" b="1" dirty="0"/>
              <a:t>awareness raising </a:t>
            </a:r>
            <a:r>
              <a:rPr lang="en-GB" dirty="0"/>
              <a:t>among stakeholders and the public about the threat of invasive species to the economy and environment AND the </a:t>
            </a:r>
            <a:r>
              <a:rPr lang="en-GB" b="1" dirty="0"/>
              <a:t>potential for natural, long term solutions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Establishment and streamlining of regulatory processes </a:t>
            </a:r>
            <a:r>
              <a:rPr lang="en-GB" dirty="0"/>
              <a:t>in UK and Europe around release of exotic agents (arthropods and fungi)</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Influencing national, environmental </a:t>
            </a:r>
            <a:r>
              <a:rPr lang="en-GB" b="1" dirty="0"/>
              <a:t>policy</a:t>
            </a:r>
            <a:r>
              <a:rPr lang="en-GB" dirty="0"/>
              <a:t> and plans, linkages with regulatory bodies, </a:t>
            </a:r>
            <a:r>
              <a:rPr lang="en-GB" b="1" dirty="0"/>
              <a:t>coordinated management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Technology transfer </a:t>
            </a:r>
            <a:r>
              <a:rPr lang="en-GB" dirty="0"/>
              <a:t>–”piggy-backing” of projects, benefitting from research and field results to improve chances of success in other countries (e.g. establishment and impact, strain/agent selection)  </a:t>
            </a:r>
          </a:p>
          <a:p>
            <a:endParaRPr lang="en-GB" dirty="0"/>
          </a:p>
          <a:p>
            <a:pPr marL="285750" indent="-285750">
              <a:buFont typeface="Arial" panose="020B0604020202020204" pitchFamily="34" charset="0"/>
              <a:buChar char="•"/>
            </a:pPr>
            <a:r>
              <a:rPr lang="en-GB" dirty="0"/>
              <a:t>Bridging the gap between conventional pest control and natural control….making </a:t>
            </a:r>
            <a:r>
              <a:rPr lang="en-GB" b="1" dirty="0"/>
              <a:t>strategic alliances nationally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Promoting the </a:t>
            </a:r>
            <a:r>
              <a:rPr lang="en-GB" b="1" dirty="0"/>
              <a:t>adoption of biological control </a:t>
            </a:r>
            <a:r>
              <a:rPr lang="en-GB" dirty="0"/>
              <a:t>and the fair and equitable utilisation /exchange of genetic resources through international collaboration and benefit sharing</a:t>
            </a:r>
          </a:p>
        </p:txBody>
      </p:sp>
      <p:pic>
        <p:nvPicPr>
          <p:cNvPr id="12" name="Graphic 11">
            <a:extLst>
              <a:ext uri="{FF2B5EF4-FFF2-40B4-BE49-F238E27FC236}">
                <a16:creationId xmlns:a16="http://schemas.microsoft.com/office/drawing/2014/main" id="{77D42009-B1C0-4199-8032-BB1977C294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0277266" y="-65260"/>
            <a:ext cx="1979424" cy="1318456"/>
          </a:xfrm>
          <a:prstGeom prst="rect">
            <a:avLst/>
          </a:prstGeom>
        </p:spPr>
      </p:pic>
    </p:spTree>
    <p:extLst>
      <p:ext uri="{BB962C8B-B14F-4D97-AF65-F5344CB8AC3E}">
        <p14:creationId xmlns:p14="http://schemas.microsoft.com/office/powerpoint/2010/main" val="65162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8A4852-F3DD-4F7E-8492-201942A8C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268069" cy="3201052"/>
          </a:xfrm>
          <a:prstGeom prst="rect">
            <a:avLst/>
          </a:prstGeom>
        </p:spPr>
      </p:pic>
      <p:pic>
        <p:nvPicPr>
          <p:cNvPr id="18" name="Picture 17">
            <a:extLst>
              <a:ext uri="{FF2B5EF4-FFF2-40B4-BE49-F238E27FC236}">
                <a16:creationId xmlns:a16="http://schemas.microsoft.com/office/drawing/2014/main" id="{9BD7D6BC-622E-4F6B-BC94-08BED7F01840}"/>
              </a:ext>
            </a:extLst>
          </p:cNvPr>
          <p:cNvPicPr>
            <a:picLocks noChangeAspect="1"/>
          </p:cNvPicPr>
          <p:nvPr/>
        </p:nvPicPr>
        <p:blipFill rotWithShape="1">
          <a:blip r:embed="rId4"/>
          <a:srcRect t="5823" b="1720"/>
          <a:stretch/>
        </p:blipFill>
        <p:spPr>
          <a:xfrm>
            <a:off x="1595764" y="2790906"/>
            <a:ext cx="5854816" cy="3492657"/>
          </a:xfrm>
          <a:prstGeom prst="rect">
            <a:avLst/>
          </a:prstGeom>
        </p:spPr>
      </p:pic>
      <p:pic>
        <p:nvPicPr>
          <p:cNvPr id="17" name="Picture 16">
            <a:extLst>
              <a:ext uri="{FF2B5EF4-FFF2-40B4-BE49-F238E27FC236}">
                <a16:creationId xmlns:a16="http://schemas.microsoft.com/office/drawing/2014/main" id="{F2060970-5D54-41BA-A18C-547CA9838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 y="2819789"/>
            <a:ext cx="2619493" cy="3492657"/>
          </a:xfrm>
          <a:prstGeom prst="rect">
            <a:avLst/>
          </a:prstGeom>
        </p:spPr>
      </p:pic>
      <p:pic>
        <p:nvPicPr>
          <p:cNvPr id="4" name="Content Placeholder 3">
            <a:extLst>
              <a:ext uri="{FF2B5EF4-FFF2-40B4-BE49-F238E27FC236}">
                <a16:creationId xmlns:a16="http://schemas.microsoft.com/office/drawing/2014/main" id="{6A1A2843-4D78-43D0-BD3F-69CBBC5C4884}"/>
              </a:ext>
            </a:extLst>
          </p:cNvPr>
          <p:cNvPicPr>
            <a:picLocks noGrp="1" noChangeAspect="1"/>
          </p:cNvPicPr>
          <p:nvPr>
            <p:ph idx="1"/>
          </p:nvPr>
        </p:nvPicPr>
        <p:blipFill>
          <a:blip r:embed="rId6"/>
          <a:stretch>
            <a:fillRect/>
          </a:stretch>
        </p:blipFill>
        <p:spPr>
          <a:xfrm>
            <a:off x="7679650" y="0"/>
            <a:ext cx="4511823" cy="3383868"/>
          </a:xfrm>
          <a:prstGeom prst="rect">
            <a:avLst/>
          </a:prstGeom>
        </p:spPr>
      </p:pic>
      <p:pic>
        <p:nvPicPr>
          <p:cNvPr id="9" name="Picture 8">
            <a:extLst>
              <a:ext uri="{FF2B5EF4-FFF2-40B4-BE49-F238E27FC236}">
                <a16:creationId xmlns:a16="http://schemas.microsoft.com/office/drawing/2014/main" id="{B8673268-1AB3-477B-89BB-CDA9ABBAE90F}"/>
              </a:ext>
            </a:extLst>
          </p:cNvPr>
          <p:cNvPicPr>
            <a:picLocks noChangeAspect="1"/>
          </p:cNvPicPr>
          <p:nvPr/>
        </p:nvPicPr>
        <p:blipFill rotWithShape="1">
          <a:blip r:embed="rId7"/>
          <a:srcRect b="16350"/>
          <a:stretch/>
        </p:blipFill>
        <p:spPr>
          <a:xfrm>
            <a:off x="8327403" y="3259227"/>
            <a:ext cx="3864597" cy="3024336"/>
          </a:xfrm>
          <a:prstGeom prst="rect">
            <a:avLst/>
          </a:prstGeom>
        </p:spPr>
      </p:pic>
      <p:pic>
        <p:nvPicPr>
          <p:cNvPr id="11" name="Picture 10">
            <a:extLst>
              <a:ext uri="{FF2B5EF4-FFF2-40B4-BE49-F238E27FC236}">
                <a16:creationId xmlns:a16="http://schemas.microsoft.com/office/drawing/2014/main" id="{4DF9F0E8-151D-4112-82B0-CFCCD72830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3833" y="2790907"/>
            <a:ext cx="2619492" cy="3492656"/>
          </a:xfrm>
          <a:prstGeom prst="rect">
            <a:avLst/>
          </a:prstGeom>
        </p:spPr>
      </p:pic>
      <p:pic>
        <p:nvPicPr>
          <p:cNvPr id="13" name="Picture 12">
            <a:extLst>
              <a:ext uri="{FF2B5EF4-FFF2-40B4-BE49-F238E27FC236}">
                <a16:creationId xmlns:a16="http://schemas.microsoft.com/office/drawing/2014/main" id="{40B2D0B4-B5A6-4B6F-8130-0439076BC1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8596" y="-29784"/>
            <a:ext cx="3843627" cy="2882720"/>
          </a:xfrm>
          <a:prstGeom prst="rect">
            <a:avLst/>
          </a:prstGeom>
        </p:spPr>
      </p:pic>
      <p:sp>
        <p:nvSpPr>
          <p:cNvPr id="43" name="TextBox 42">
            <a:extLst>
              <a:ext uri="{FF2B5EF4-FFF2-40B4-BE49-F238E27FC236}">
                <a16:creationId xmlns:a16="http://schemas.microsoft.com/office/drawing/2014/main" id="{84FDDBF0-CD9D-4A83-94FE-1D429A48FAAA}"/>
              </a:ext>
            </a:extLst>
          </p:cNvPr>
          <p:cNvSpPr txBox="1"/>
          <p:nvPr/>
        </p:nvSpPr>
        <p:spPr>
          <a:xfrm>
            <a:off x="3143672" y="6355254"/>
            <a:ext cx="4824536" cy="369332"/>
          </a:xfrm>
          <a:prstGeom prst="rect">
            <a:avLst/>
          </a:prstGeom>
          <a:noFill/>
        </p:spPr>
        <p:txBody>
          <a:bodyPr wrap="square" rtlCol="0">
            <a:spAutoFit/>
          </a:bodyPr>
          <a:lstStyle/>
          <a:p>
            <a:pPr algn="ctr"/>
            <a:r>
              <a:rPr lang="en-GB" dirty="0">
                <a:solidFill>
                  <a:schemeClr val="bg1"/>
                </a:solidFill>
              </a:rPr>
              <a:t>Technical aspects</a:t>
            </a:r>
          </a:p>
        </p:txBody>
      </p:sp>
    </p:spTree>
    <p:extLst>
      <p:ext uri="{BB962C8B-B14F-4D97-AF65-F5344CB8AC3E}">
        <p14:creationId xmlns:p14="http://schemas.microsoft.com/office/powerpoint/2010/main" val="15459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2B368-FD9C-434C-91BE-35B39485A3E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347C0D95-C2AC-413C-A3B9-62D52606BFC0}"/>
              </a:ext>
            </a:extLst>
          </p:cNvPr>
          <p:cNvPicPr>
            <a:picLocks noChangeAspect="1"/>
          </p:cNvPicPr>
          <p:nvPr/>
        </p:nvPicPr>
        <p:blipFill rotWithShape="1">
          <a:blip r:embed="rId2"/>
          <a:srcRect t="1113" r="442" b="4308"/>
          <a:stretch/>
        </p:blipFill>
        <p:spPr>
          <a:xfrm>
            <a:off x="0" y="0"/>
            <a:ext cx="12188881" cy="6120680"/>
          </a:xfrm>
          <a:prstGeom prst="rect">
            <a:avLst/>
          </a:prstGeom>
        </p:spPr>
      </p:pic>
    </p:spTree>
    <p:extLst>
      <p:ext uri="{BB962C8B-B14F-4D97-AF65-F5344CB8AC3E}">
        <p14:creationId xmlns:p14="http://schemas.microsoft.com/office/powerpoint/2010/main" val="2093054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0" y="115680"/>
            <a:ext cx="8229600" cy="1143000"/>
          </a:xfrm>
        </p:spPr>
        <p:txBody>
          <a:bodyPr>
            <a:normAutofit/>
          </a:bodyPr>
          <a:lstStyle/>
          <a:p>
            <a:pPr algn="ctr"/>
            <a:r>
              <a:rPr lang="en-GB" sz="2800" dirty="0">
                <a:solidFill>
                  <a:schemeClr val="tx2"/>
                </a:solidFill>
                <a:ea typeface="+mn-ea"/>
              </a:rPr>
              <a:t>Value Proposition</a:t>
            </a:r>
          </a:p>
        </p:txBody>
      </p:sp>
      <p:sp>
        <p:nvSpPr>
          <p:cNvPr id="3" name="Text Placeholder 2"/>
          <p:cNvSpPr>
            <a:spLocks noGrp="1"/>
          </p:cNvSpPr>
          <p:nvPr>
            <p:ph type="body" sz="quarter" idx="10"/>
          </p:nvPr>
        </p:nvSpPr>
        <p:spPr>
          <a:xfrm>
            <a:off x="2523055" y="654179"/>
            <a:ext cx="9454026" cy="5451732"/>
          </a:xfrm>
        </p:spPr>
        <p:txBody>
          <a:bodyPr>
            <a:normAutofit/>
          </a:bodyPr>
          <a:lstStyle/>
          <a:p>
            <a:pPr>
              <a:buSzPct val="90000"/>
            </a:pPr>
            <a:r>
              <a:rPr lang="de-CH" sz="2000" b="1" dirty="0"/>
              <a:t>Operated by CABI, in partnership </a:t>
            </a:r>
            <a:endParaRPr lang="de-CH" sz="2000" dirty="0"/>
          </a:p>
          <a:p>
            <a:pPr marL="457200" indent="-457200">
              <a:buClr>
                <a:schemeClr val="accent1"/>
              </a:buClr>
              <a:buSzPct val="90000"/>
              <a:buFont typeface="Wingdings" panose="05000000000000000000" pitchFamily="2" charset="2"/>
              <a:buChar char="Ø"/>
            </a:pPr>
            <a:r>
              <a:rPr lang="en-GB" sz="2000" dirty="0"/>
              <a:t>Classical w</a:t>
            </a:r>
            <a:r>
              <a:rPr lang="de-CH" sz="2000" dirty="0"/>
              <a:t>eed and insect biocontrol </a:t>
            </a:r>
            <a:r>
              <a:rPr lang="en-GB" sz="2000" dirty="0"/>
              <a:t>(</a:t>
            </a:r>
            <a:r>
              <a:rPr lang="en-GB" sz="2000" dirty="0">
                <a:solidFill>
                  <a:schemeClr val="accent1"/>
                </a:solidFill>
              </a:rPr>
              <a:t>Service provided</a:t>
            </a:r>
            <a:r>
              <a:rPr lang="en-GB" sz="2000" dirty="0"/>
              <a:t>) </a:t>
            </a:r>
          </a:p>
          <a:p>
            <a:pPr marL="457200" indent="-457200">
              <a:buClr>
                <a:schemeClr val="accent1"/>
              </a:buClr>
              <a:buSzPct val="90000"/>
              <a:buFont typeface="Wingdings" panose="05000000000000000000" pitchFamily="2" charset="2"/>
              <a:buChar char="Ø"/>
            </a:pPr>
            <a:r>
              <a:rPr lang="en-GB" sz="2000" dirty="0"/>
              <a:t>Augmentative biocontrol/mycoherbicide (e.g. for </a:t>
            </a:r>
            <a:r>
              <a:rPr lang="en-GB" sz="2000" dirty="0" err="1"/>
              <a:t>Azolla</a:t>
            </a:r>
            <a:r>
              <a:rPr lang="en-GB" sz="2000" dirty="0"/>
              <a:t>, Japanese knotweed, </a:t>
            </a:r>
            <a:r>
              <a:rPr lang="en-GB" sz="2000" dirty="0" err="1"/>
              <a:t>Buddleja</a:t>
            </a:r>
            <a:r>
              <a:rPr lang="en-GB" sz="2000" dirty="0"/>
              <a:t> and Rhododendron) (</a:t>
            </a:r>
            <a:r>
              <a:rPr lang="en-GB" sz="2000" dirty="0">
                <a:solidFill>
                  <a:schemeClr val="accent1"/>
                </a:solidFill>
              </a:rPr>
              <a:t>semi-commercial service and research into wood rotting fungal product development</a:t>
            </a:r>
            <a:r>
              <a:rPr lang="en-GB" sz="2000" dirty="0"/>
              <a:t>)</a:t>
            </a:r>
          </a:p>
          <a:p>
            <a:pPr marL="457200" indent="-457200">
              <a:buClr>
                <a:schemeClr val="accent1"/>
              </a:buClr>
              <a:buSzPct val="90000"/>
              <a:buFont typeface="Wingdings" panose="05000000000000000000" pitchFamily="2" charset="2"/>
              <a:buChar char="Ø"/>
            </a:pPr>
            <a:r>
              <a:rPr lang="en-GB" sz="2000" dirty="0"/>
              <a:t>Licenced biopesticide </a:t>
            </a:r>
            <a:r>
              <a:rPr lang="en-GB" sz="2000" dirty="0">
                <a:solidFill>
                  <a:schemeClr val="accent1"/>
                </a:solidFill>
              </a:rPr>
              <a:t>product</a:t>
            </a:r>
            <a:r>
              <a:rPr lang="en-GB" sz="2000" dirty="0"/>
              <a:t> (Green Muscle™) for locust and grasshopper control (revolutionary </a:t>
            </a:r>
            <a:r>
              <a:rPr lang="en-GB" sz="2000" dirty="0" err="1"/>
              <a:t>multidonor</a:t>
            </a:r>
            <a:r>
              <a:rPr lang="en-GB" sz="2000" dirty="0"/>
              <a:t> project)</a:t>
            </a:r>
          </a:p>
          <a:p>
            <a:pPr marL="457200" indent="-457200">
              <a:buClr>
                <a:schemeClr val="accent1"/>
              </a:buClr>
              <a:buSzPct val="90000"/>
              <a:buFont typeface="Wingdings" panose="05000000000000000000" pitchFamily="2" charset="2"/>
              <a:buChar char="Ø"/>
            </a:pPr>
            <a:endParaRPr lang="en-GB" sz="2000" dirty="0"/>
          </a:p>
          <a:p>
            <a:pPr lvl="1">
              <a:buClr>
                <a:schemeClr val="accent1"/>
              </a:buClr>
              <a:buSzPct val="90000"/>
            </a:pPr>
            <a:endParaRPr lang="en-GB" sz="2200" dirty="0"/>
          </a:p>
          <a:p>
            <a:pPr marL="457200" indent="-457200">
              <a:buClr>
                <a:schemeClr val="accent1"/>
              </a:buClr>
              <a:buSzPct val="90000"/>
              <a:buFont typeface="Arial" panose="020B0604020202020204" pitchFamily="34" charset="0"/>
              <a:buChar char="•"/>
            </a:pPr>
            <a:endParaRPr lang="en-GB" sz="2200" dirty="0"/>
          </a:p>
          <a:p>
            <a:pPr marL="457200" indent="-457200">
              <a:buSzPct val="90000"/>
              <a:buFont typeface="Arial" panose="020B0604020202020204" pitchFamily="34" charset="0"/>
              <a:buChar char="•"/>
            </a:pPr>
            <a:endParaRPr lang="en-GB" sz="2000" dirty="0"/>
          </a:p>
          <a:p>
            <a:pPr>
              <a:buSzPct val="90000"/>
            </a:pPr>
            <a:endParaRPr lang="en-GB" b="1" dirty="0"/>
          </a:p>
          <a:p>
            <a:pPr marL="457200" indent="-457200">
              <a:buSzPct val="90000"/>
              <a:buFont typeface="Wingdings" panose="05000000000000000000" pitchFamily="2" charset="2"/>
              <a:buChar char="§"/>
            </a:pPr>
            <a:endParaRPr lang="en-GB" dirty="0"/>
          </a:p>
          <a:p>
            <a:endParaRPr lang="en-GB" dirty="0"/>
          </a:p>
          <a:p>
            <a:endParaRPr lang="en-GB" dirty="0"/>
          </a:p>
        </p:txBody>
      </p:sp>
      <p:pic>
        <p:nvPicPr>
          <p:cNvPr id="5" name="Picture 4" descr="Image.jpeg">
            <a:extLst>
              <a:ext uri="{FF2B5EF4-FFF2-40B4-BE49-F238E27FC236}">
                <a16:creationId xmlns:a16="http://schemas.microsoft.com/office/drawing/2014/main" id="{754F0022-294E-424D-845D-AE3943707D56}"/>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2390140" cy="3185795"/>
          </a:xfrm>
          <a:prstGeom prst="rect">
            <a:avLst/>
          </a:prstGeom>
        </p:spPr>
      </p:pic>
      <p:pic>
        <p:nvPicPr>
          <p:cNvPr id="4" name="Picture 3">
            <a:extLst>
              <a:ext uri="{FF2B5EF4-FFF2-40B4-BE49-F238E27FC236}">
                <a16:creationId xmlns:a16="http://schemas.microsoft.com/office/drawing/2014/main" id="{D5445359-2D68-4AEF-8247-67D00E7E8B95}"/>
              </a:ext>
            </a:extLst>
          </p:cNvPr>
          <p:cNvPicPr>
            <a:picLocks noChangeAspect="1"/>
          </p:cNvPicPr>
          <p:nvPr/>
        </p:nvPicPr>
        <p:blipFill>
          <a:blip r:embed="rId4"/>
          <a:stretch>
            <a:fillRect/>
          </a:stretch>
        </p:blipFill>
        <p:spPr>
          <a:xfrm>
            <a:off x="-2860" y="-1"/>
            <a:ext cx="2477482" cy="3437809"/>
          </a:xfrm>
          <a:prstGeom prst="rect">
            <a:avLst/>
          </a:prstGeom>
        </p:spPr>
      </p:pic>
      <p:pic>
        <p:nvPicPr>
          <p:cNvPr id="7" name="Picture 6">
            <a:extLst>
              <a:ext uri="{FF2B5EF4-FFF2-40B4-BE49-F238E27FC236}">
                <a16:creationId xmlns:a16="http://schemas.microsoft.com/office/drawing/2014/main" id="{68BF98B2-F800-4F0F-9D98-DF2748F6EA62}"/>
              </a:ext>
            </a:extLst>
          </p:cNvPr>
          <p:cNvPicPr>
            <a:picLocks noChangeAspect="1"/>
          </p:cNvPicPr>
          <p:nvPr/>
        </p:nvPicPr>
        <p:blipFill>
          <a:blip r:embed="rId5"/>
          <a:stretch>
            <a:fillRect/>
          </a:stretch>
        </p:blipFill>
        <p:spPr>
          <a:xfrm>
            <a:off x="10898" y="3442905"/>
            <a:ext cx="2379241" cy="2374365"/>
          </a:xfrm>
          <a:prstGeom prst="rect">
            <a:avLst/>
          </a:prstGeom>
        </p:spPr>
      </p:pic>
      <p:sp>
        <p:nvSpPr>
          <p:cNvPr id="8" name="Rectangle 7">
            <a:extLst>
              <a:ext uri="{FF2B5EF4-FFF2-40B4-BE49-F238E27FC236}">
                <a16:creationId xmlns:a16="http://schemas.microsoft.com/office/drawing/2014/main" id="{D8F29622-3B7E-44E8-A957-0DC497A70A43}"/>
              </a:ext>
            </a:extLst>
          </p:cNvPr>
          <p:cNvSpPr/>
          <p:nvPr/>
        </p:nvSpPr>
        <p:spPr>
          <a:xfrm>
            <a:off x="280499" y="5828912"/>
            <a:ext cx="1910763" cy="276999"/>
          </a:xfrm>
          <a:prstGeom prst="rect">
            <a:avLst/>
          </a:prstGeom>
        </p:spPr>
        <p:txBody>
          <a:bodyPr wrap="square">
            <a:spAutoFit/>
          </a:bodyPr>
          <a:lstStyle/>
          <a:p>
            <a:r>
              <a:rPr lang="en-GB" sz="1200" i="1" dirty="0" err="1"/>
              <a:t>Stenopelmus</a:t>
            </a:r>
            <a:r>
              <a:rPr lang="en-GB" sz="1200" i="1" dirty="0"/>
              <a:t> </a:t>
            </a:r>
            <a:r>
              <a:rPr lang="en-GB" sz="1200" i="1" dirty="0" err="1"/>
              <a:t>rufinasus</a:t>
            </a:r>
            <a:endParaRPr lang="en-GB" sz="1200" i="1" dirty="0"/>
          </a:p>
        </p:txBody>
      </p:sp>
      <p:pic>
        <p:nvPicPr>
          <p:cNvPr id="10" name="Picture 9">
            <a:extLst>
              <a:ext uri="{FF2B5EF4-FFF2-40B4-BE49-F238E27FC236}">
                <a16:creationId xmlns:a16="http://schemas.microsoft.com/office/drawing/2014/main" id="{691E48BE-D08A-4821-B694-3FD9D3A3B0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527" y="3646922"/>
            <a:ext cx="3165821" cy="2374366"/>
          </a:xfrm>
          <a:prstGeom prst="rect">
            <a:avLst/>
          </a:prstGeom>
        </p:spPr>
      </p:pic>
      <p:pic>
        <p:nvPicPr>
          <p:cNvPr id="12" name="Picture 11">
            <a:extLst>
              <a:ext uri="{FF2B5EF4-FFF2-40B4-BE49-F238E27FC236}">
                <a16:creationId xmlns:a16="http://schemas.microsoft.com/office/drawing/2014/main" id="{0AC40F84-3105-45D0-B921-28C1A2D17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7377" y="3684099"/>
            <a:ext cx="1652922" cy="2203896"/>
          </a:xfrm>
          <a:prstGeom prst="rect">
            <a:avLst/>
          </a:prstGeom>
        </p:spPr>
      </p:pic>
      <p:pic>
        <p:nvPicPr>
          <p:cNvPr id="13" name="Picture 12">
            <a:extLst>
              <a:ext uri="{FF2B5EF4-FFF2-40B4-BE49-F238E27FC236}">
                <a16:creationId xmlns:a16="http://schemas.microsoft.com/office/drawing/2014/main" id="{F0FE1752-33E2-4735-B583-D9AF34DFB960}"/>
              </a:ext>
            </a:extLst>
          </p:cNvPr>
          <p:cNvPicPr>
            <a:picLocks noChangeAspect="1"/>
          </p:cNvPicPr>
          <p:nvPr/>
        </p:nvPicPr>
        <p:blipFill rotWithShape="1">
          <a:blip r:embed="rId8"/>
          <a:srcRect l="1704" t="6057" r="4524" b="5581"/>
          <a:stretch/>
        </p:blipFill>
        <p:spPr>
          <a:xfrm>
            <a:off x="2818695" y="3686714"/>
            <a:ext cx="3080038" cy="2203896"/>
          </a:xfrm>
          <a:prstGeom prst="rect">
            <a:avLst/>
          </a:prstGeom>
        </p:spPr>
      </p:pic>
      <p:sp>
        <p:nvSpPr>
          <p:cNvPr id="14" name="TextBox 13">
            <a:extLst>
              <a:ext uri="{FF2B5EF4-FFF2-40B4-BE49-F238E27FC236}">
                <a16:creationId xmlns:a16="http://schemas.microsoft.com/office/drawing/2014/main" id="{643744CD-EC9A-4C96-BD67-1B174719D4C1}"/>
              </a:ext>
            </a:extLst>
          </p:cNvPr>
          <p:cNvSpPr txBox="1"/>
          <p:nvPr/>
        </p:nvSpPr>
        <p:spPr>
          <a:xfrm>
            <a:off x="8256240" y="6032321"/>
            <a:ext cx="4014701" cy="261610"/>
          </a:xfrm>
          <a:prstGeom prst="rect">
            <a:avLst/>
          </a:prstGeom>
          <a:noFill/>
        </p:spPr>
        <p:txBody>
          <a:bodyPr wrap="square" rtlCol="0">
            <a:spAutoFit/>
          </a:bodyPr>
          <a:lstStyle/>
          <a:p>
            <a:r>
              <a:rPr lang="en-GB" sz="1100" dirty="0" err="1"/>
              <a:t>Mycosphaerella</a:t>
            </a:r>
            <a:r>
              <a:rPr lang="en-GB" sz="1100" dirty="0"/>
              <a:t> leafspot fungus on Japanese knotweed</a:t>
            </a:r>
          </a:p>
        </p:txBody>
      </p:sp>
      <p:sp>
        <p:nvSpPr>
          <p:cNvPr id="15" name="TextBox 14">
            <a:extLst>
              <a:ext uri="{FF2B5EF4-FFF2-40B4-BE49-F238E27FC236}">
                <a16:creationId xmlns:a16="http://schemas.microsoft.com/office/drawing/2014/main" id="{D7729990-4BDA-4DC6-8109-76989A2DE6D3}"/>
              </a:ext>
            </a:extLst>
          </p:cNvPr>
          <p:cNvSpPr txBox="1"/>
          <p:nvPr/>
        </p:nvSpPr>
        <p:spPr>
          <a:xfrm>
            <a:off x="3215680" y="5924599"/>
            <a:ext cx="3816424" cy="246221"/>
          </a:xfrm>
          <a:prstGeom prst="rect">
            <a:avLst/>
          </a:prstGeom>
          <a:noFill/>
        </p:spPr>
        <p:txBody>
          <a:bodyPr wrap="square" rtlCol="0">
            <a:spAutoFit/>
          </a:bodyPr>
          <a:lstStyle/>
          <a:p>
            <a:r>
              <a:rPr lang="en-GB" sz="1000" dirty="0"/>
              <a:t>Wood rotting basidiomycetes on Rhododendron and Buddleia </a:t>
            </a:r>
          </a:p>
        </p:txBody>
      </p:sp>
    </p:spTree>
    <p:extLst>
      <p:ext uri="{BB962C8B-B14F-4D97-AF65-F5344CB8AC3E}">
        <p14:creationId xmlns:p14="http://schemas.microsoft.com/office/powerpoint/2010/main" val="687454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BBA9-6BDA-4FE7-A0C5-29BC290C95E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78BDAC3-9CE9-46E6-9EFE-3B0F8D251007}"/>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789D15E5-9916-40CB-B2D0-2332D48FF6B1}"/>
              </a:ext>
            </a:extLst>
          </p:cNvPr>
          <p:cNvSpPr txBox="1"/>
          <p:nvPr/>
        </p:nvSpPr>
        <p:spPr>
          <a:xfrm>
            <a:off x="0" y="0"/>
            <a:ext cx="12192000" cy="6201698"/>
          </a:xfrm>
          <a:prstGeom prst="rect">
            <a:avLst/>
          </a:prstGeom>
          <a:solidFill>
            <a:schemeClr val="bg1"/>
          </a:solidFill>
        </p:spPr>
        <p:txBody>
          <a:bodyPr wrap="square" rtlCol="0">
            <a:spAutoFit/>
          </a:bodyPr>
          <a:lstStyle/>
          <a:p>
            <a:pPr marL="3948113" marR="0" lvl="0" indent="-342900"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948113" marR="0" lvl="0" indent="-342900"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endParaRPr lang="en-GB" sz="2000" kern="1200" dirty="0">
              <a:solidFill>
                <a:srgbClr val="000000"/>
              </a:solidFill>
              <a:latin typeface="Arial" panose="020B0604020202020204"/>
            </a:endParaRPr>
          </a:p>
          <a:p>
            <a:pPr marL="3948113" marR="0" lvl="0" indent="-342900"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021263" marR="0" lvl="0" indent="-274638"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Without the weevil</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 Azolla would cost </a:t>
            </a:r>
            <a:b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2400" b="0" i="0" u="none" strike="noStrike" kern="1200" cap="none" spc="0" normalizeH="0" baseline="0" noProof="0" dirty="0">
                <a:ln>
                  <a:noFill/>
                </a:ln>
                <a:solidFill>
                  <a:srgbClr val="368729"/>
                </a:solidFill>
                <a:effectLst/>
                <a:uLnTx/>
                <a:uFillTx/>
                <a:latin typeface="Arial" panose="020B0604020202020204"/>
                <a:ea typeface="+mn-ea"/>
                <a:cs typeface="+mn-cs"/>
              </a:rPr>
              <a:t>£8.4 to 16.9 million</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to manage annually</a:t>
            </a:r>
          </a:p>
          <a:p>
            <a:pPr marL="5021263" marR="0" lvl="0" indent="-274638"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021263" marR="0" lvl="0" indent="-274638"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With naturalised weevil population</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 costs</a:t>
            </a:r>
            <a:b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reduced to </a:t>
            </a:r>
            <a:r>
              <a:rPr kumimoji="0" lang="en-GB" sz="2400" b="0" i="0" u="none" strike="noStrike" kern="1200" cap="none" spc="0" normalizeH="0" baseline="0" noProof="0" dirty="0">
                <a:ln>
                  <a:noFill/>
                </a:ln>
                <a:solidFill>
                  <a:srgbClr val="368729"/>
                </a:solidFill>
                <a:effectLst/>
                <a:uLnTx/>
                <a:uFillTx/>
                <a:latin typeface="Arial" panose="020B0604020202020204"/>
                <a:ea typeface="+mn-ea"/>
                <a:cs typeface="+mn-cs"/>
              </a:rPr>
              <a:t>£0.8 to £1.6 million</a:t>
            </a:r>
          </a:p>
          <a:p>
            <a:pPr marL="5021263" marR="0" lvl="0" indent="-274638"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021263" marR="0" lvl="0" indent="-274638" algn="l" defTabSz="914400" rtl="0" eaLnBrk="1" fontAlgn="auto" latinLnBrk="0" hangingPunct="1">
              <a:lnSpc>
                <a:spcPct val="100000"/>
              </a:lnSpc>
              <a:spcBef>
                <a:spcPts val="0"/>
              </a:spcBef>
              <a:spcAft>
                <a:spcPts val="0"/>
              </a:spcAft>
              <a:buClr>
                <a:srgbClr val="368729"/>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With augmentation programme</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 costs</a:t>
            </a:r>
            <a:b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reduced to </a:t>
            </a:r>
            <a:r>
              <a:rPr kumimoji="0" lang="en-GB" sz="2400" b="0" i="0" u="none" strike="noStrike" kern="1200" cap="none" spc="0" normalizeH="0" baseline="0" noProof="0" dirty="0">
                <a:ln>
                  <a:noFill/>
                </a:ln>
                <a:solidFill>
                  <a:srgbClr val="368729"/>
                </a:solidFill>
                <a:effectLst/>
                <a:uLnTx/>
                <a:uFillTx/>
                <a:latin typeface="Arial" panose="020B0604020202020204"/>
                <a:ea typeface="+mn-ea"/>
                <a:cs typeface="+mn-cs"/>
              </a:rPr>
              <a:t>£31.5 to £45.8 thousand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87313"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87313"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87313"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The arrival of </a:t>
            </a:r>
            <a:r>
              <a:rPr kumimoji="0" lang="en-GB" sz="2200" b="0" i="1" u="none" strike="noStrike" kern="1200" cap="none" spc="0" normalizeH="0" baseline="0" noProof="0" dirty="0">
                <a:ln>
                  <a:noFill/>
                </a:ln>
                <a:solidFill>
                  <a:srgbClr val="000000"/>
                </a:solidFill>
                <a:effectLst/>
                <a:uLnTx/>
                <a:uFillTx/>
                <a:latin typeface="Arial" panose="020B0604020202020204"/>
                <a:ea typeface="+mn-ea"/>
                <a:cs typeface="+mn-cs"/>
              </a:rPr>
              <a:t>Stenopelmus rufinasus</a:t>
            </a: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 is estimated to save around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£8 - 15 million per year </a:t>
            </a: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and the augmentation programme saves a further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£0.77 - 1.5 million</a:t>
            </a:r>
          </a:p>
          <a:p>
            <a:pPr marL="87313"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87313"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Augmentation gives a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benefit : cost ratio </a:t>
            </a: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in the range of </a:t>
            </a:r>
            <a:r>
              <a:rPr kumimoji="0" lang="en-GB" sz="2200" b="0" i="0" u="none" strike="noStrike" kern="1200" cap="none" spc="0" normalizeH="0" baseline="0" noProof="0" dirty="0">
                <a:ln>
                  <a:noFill/>
                </a:ln>
                <a:solidFill>
                  <a:srgbClr val="FF0000"/>
                </a:solidFill>
                <a:effectLst/>
                <a:uLnTx/>
                <a:uFillTx/>
                <a:latin typeface="Arial" panose="020B0604020202020204"/>
                <a:ea typeface="+mn-ea"/>
                <a:cs typeface="+mn-cs"/>
              </a:rPr>
              <a:t>44 – 88 : 1  </a:t>
            </a:r>
          </a:p>
        </p:txBody>
      </p:sp>
      <p:pic>
        <p:nvPicPr>
          <p:cNvPr id="5" name="Picture 4">
            <a:extLst>
              <a:ext uri="{FF2B5EF4-FFF2-40B4-BE49-F238E27FC236}">
                <a16:creationId xmlns:a16="http://schemas.microsoft.com/office/drawing/2014/main" id="{D19A6697-870F-4444-8087-D3B822C7595A}"/>
              </a:ext>
            </a:extLst>
          </p:cNvPr>
          <p:cNvPicPr>
            <a:picLocks noChangeAspect="1"/>
          </p:cNvPicPr>
          <p:nvPr/>
        </p:nvPicPr>
        <p:blipFill>
          <a:blip r:embed="rId3"/>
          <a:stretch>
            <a:fillRect/>
          </a:stretch>
        </p:blipFill>
        <p:spPr>
          <a:xfrm>
            <a:off x="0" y="0"/>
            <a:ext cx="4450466" cy="4645555"/>
          </a:xfrm>
          <a:prstGeom prst="rect">
            <a:avLst/>
          </a:prstGeom>
        </p:spPr>
      </p:pic>
      <p:sp>
        <p:nvSpPr>
          <p:cNvPr id="6" name="TextBox 5">
            <a:extLst>
              <a:ext uri="{FF2B5EF4-FFF2-40B4-BE49-F238E27FC236}">
                <a16:creationId xmlns:a16="http://schemas.microsoft.com/office/drawing/2014/main" id="{9DB3D2B7-7AC1-48A7-8288-4B6CDC496110}"/>
              </a:ext>
            </a:extLst>
          </p:cNvPr>
          <p:cNvSpPr txBox="1"/>
          <p:nvPr/>
        </p:nvSpPr>
        <p:spPr>
          <a:xfrm>
            <a:off x="2824480" y="6350052"/>
            <a:ext cx="8331200" cy="369332"/>
          </a:xfrm>
          <a:prstGeom prst="rect">
            <a:avLst/>
          </a:prstGeom>
          <a:noFill/>
        </p:spPr>
        <p:txBody>
          <a:bodyPr wrap="square" rtlCol="0">
            <a:spAutoFit/>
          </a:bodyPr>
          <a:lstStyle/>
          <a:p>
            <a:r>
              <a:rPr lang="en-GB" dirty="0">
                <a:solidFill>
                  <a:schemeClr val="bg1"/>
                </a:solidFill>
                <a:hlinkClick r:id="rId4">
                  <a:extLst>
                    <a:ext uri="{A12FA001-AC4F-418D-AE19-62706E023703}">
                      <ahyp:hlinkClr xmlns:ahyp="http://schemas.microsoft.com/office/drawing/2018/hyperlinkcolor" val="tx"/>
                    </a:ext>
                  </a:extLst>
                </a:hlinkClick>
              </a:rPr>
              <a:t>Pratt </a:t>
            </a:r>
            <a:r>
              <a:rPr lang="en-GB" i="1" dirty="0">
                <a:solidFill>
                  <a:schemeClr val="bg1"/>
                </a:solidFill>
                <a:hlinkClick r:id="rId4">
                  <a:extLst>
                    <a:ext uri="{A12FA001-AC4F-418D-AE19-62706E023703}">
                      <ahyp:hlinkClr xmlns:ahyp="http://schemas.microsoft.com/office/drawing/2018/hyperlinkcolor" val="tx"/>
                    </a:ext>
                  </a:extLst>
                </a:hlinkClick>
              </a:rPr>
              <a:t>et al. </a:t>
            </a:r>
            <a:r>
              <a:rPr lang="en-GB" dirty="0">
                <a:solidFill>
                  <a:schemeClr val="bg1"/>
                </a:solidFill>
                <a:hlinkClick r:id="rId4">
                  <a:extLst>
                    <a:ext uri="{A12FA001-AC4F-418D-AE19-62706E023703}">
                      <ahyp:hlinkClr xmlns:ahyp="http://schemas.microsoft.com/office/drawing/2018/hyperlinkcolor" val="tx"/>
                    </a:ext>
                  </a:extLst>
                </a:hlinkClick>
              </a:rPr>
              <a:t>(2022)</a:t>
            </a:r>
            <a:r>
              <a:rPr lang="en-GB" i="1" dirty="0">
                <a:solidFill>
                  <a:schemeClr val="bg1"/>
                </a:solidFill>
                <a:hlinkClick r:id="rId4">
                  <a:extLst>
                    <a:ext uri="{A12FA001-AC4F-418D-AE19-62706E023703}">
                      <ahyp:hlinkClr xmlns:ahyp="http://schemas.microsoft.com/office/drawing/2018/hyperlinkcolor" val="tx"/>
                    </a:ext>
                  </a:extLst>
                </a:hlinkClick>
              </a:rPr>
              <a:t> </a:t>
            </a:r>
            <a:r>
              <a:rPr lang="en-GB" dirty="0">
                <a:solidFill>
                  <a:schemeClr val="bg1"/>
                </a:solidFill>
                <a:hlinkClick r:id="rId4">
                  <a:extLst>
                    <a:ext uri="{A12FA001-AC4F-418D-AE19-62706E023703}">
                      <ahyp:hlinkClr xmlns:ahyp="http://schemas.microsoft.com/office/drawing/2018/hyperlinkcolor" val="tx"/>
                    </a:ext>
                  </a:extLst>
                </a:hlinkClick>
              </a:rPr>
              <a:t>CABI Agriculture and Bioscience</a:t>
            </a:r>
            <a:r>
              <a:rPr lang="en-GB" dirty="0">
                <a:solidFill>
                  <a:schemeClr val="bg1"/>
                </a:solidFill>
              </a:rPr>
              <a:t> </a:t>
            </a:r>
            <a:r>
              <a:rPr lang="en-GB" b="1" dirty="0">
                <a:solidFill>
                  <a:schemeClr val="bg1"/>
                </a:solidFill>
              </a:rPr>
              <a:t> 3</a:t>
            </a:r>
            <a:r>
              <a:rPr lang="en-GB" dirty="0">
                <a:solidFill>
                  <a:schemeClr val="bg1"/>
                </a:solidFill>
              </a:rPr>
              <a:t>: 70 </a:t>
            </a:r>
          </a:p>
        </p:txBody>
      </p:sp>
      <p:sp>
        <p:nvSpPr>
          <p:cNvPr id="7" name="TextBox 6">
            <a:extLst>
              <a:ext uri="{FF2B5EF4-FFF2-40B4-BE49-F238E27FC236}">
                <a16:creationId xmlns:a16="http://schemas.microsoft.com/office/drawing/2014/main" id="{AC984A35-8CAB-4C48-82C7-A9552C2CBA94}"/>
              </a:ext>
            </a:extLst>
          </p:cNvPr>
          <p:cNvSpPr txBox="1"/>
          <p:nvPr/>
        </p:nvSpPr>
        <p:spPr>
          <a:xfrm>
            <a:off x="2423592" y="103515"/>
            <a:ext cx="8856984" cy="523220"/>
          </a:xfrm>
          <a:prstGeom prst="rect">
            <a:avLst/>
          </a:prstGeom>
          <a:noFill/>
        </p:spPr>
        <p:txBody>
          <a:bodyPr wrap="square" rtlCol="0">
            <a:spAutoFit/>
          </a:bodyPr>
          <a:lstStyle/>
          <a:p>
            <a:r>
              <a:rPr lang="en-GB" sz="2800" b="1" dirty="0"/>
              <a:t>Management of </a:t>
            </a:r>
            <a:r>
              <a:rPr lang="en-GB" sz="2800" b="1" i="1" dirty="0" err="1"/>
              <a:t>Azolla</a:t>
            </a:r>
            <a:r>
              <a:rPr lang="en-GB" sz="2800" b="1" i="1" dirty="0"/>
              <a:t> </a:t>
            </a:r>
            <a:r>
              <a:rPr lang="en-GB" sz="2800" b="1" i="1" dirty="0" err="1"/>
              <a:t>filiculoides</a:t>
            </a:r>
            <a:r>
              <a:rPr lang="en-GB" sz="2800" b="1" i="1" dirty="0"/>
              <a:t> </a:t>
            </a:r>
            <a:r>
              <a:rPr lang="en-GB" sz="2800" b="1" dirty="0"/>
              <a:t>in the UK </a:t>
            </a:r>
          </a:p>
        </p:txBody>
      </p:sp>
    </p:spTree>
    <p:extLst>
      <p:ext uri="{BB962C8B-B14F-4D97-AF65-F5344CB8AC3E}">
        <p14:creationId xmlns:p14="http://schemas.microsoft.com/office/powerpoint/2010/main" val="2428493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B331-4C4B-45A8-A348-712F62BEA0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9E3A3A9-06AD-4DB8-A81A-9A060F791DF0}"/>
              </a:ext>
            </a:extLst>
          </p:cNvPr>
          <p:cNvSpPr>
            <a:spLocks noGrp="1"/>
          </p:cNvSpPr>
          <p:nvPr>
            <p:ph idx="1"/>
          </p:nvPr>
        </p:nvSpPr>
        <p:spPr/>
        <p:txBody>
          <a:bodyPr/>
          <a:lstStyle/>
          <a:p>
            <a:endParaRPr lang="en-GB"/>
          </a:p>
        </p:txBody>
      </p:sp>
      <p:pic>
        <p:nvPicPr>
          <p:cNvPr id="4" name="Picture 11" descr="100_1891">
            <a:extLst>
              <a:ext uri="{FF2B5EF4-FFF2-40B4-BE49-F238E27FC236}">
                <a16:creationId xmlns:a16="http://schemas.microsoft.com/office/drawing/2014/main" id="{0CE84348-CCE4-49AA-9771-B31EE98A8615}"/>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797"/>
            <a:ext cx="12192000" cy="914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615499"/>
      </p:ext>
    </p:extLst>
  </p:cSld>
  <p:clrMapOvr>
    <a:masterClrMapping/>
  </p:clrMapOvr>
</p:sld>
</file>

<file path=ppt/theme/theme1.xml><?xml version="1.0" encoding="utf-8"?>
<a:theme xmlns:a="http://schemas.openxmlformats.org/drawingml/2006/main" name="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I Presentation Template 2020.potx" id="{40152871-BB07-4AE3-AB0D-AE45ECAABD12}" vid="{ACD50C89-9298-4D9D-B75B-9C53DFC91C7C}"/>
    </a:ext>
  </a:extLst>
</a:theme>
</file>

<file path=ppt/theme/theme2.xml><?xml version="1.0" encoding="utf-8"?>
<a:theme xmlns:a="http://schemas.openxmlformats.org/drawingml/2006/main" name="10_blank">
  <a:themeElements>
    <a:clrScheme name="CABI">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37833B"/>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I Presentation Template 2020.potx" id="{40152871-BB07-4AE3-AB0D-AE45ECAABD12}" vid="{ACD50C89-9298-4D9D-B75B-9C53DFC91C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B1834AE1EDEC40B9DEBF6C7A11210F" ma:contentTypeVersion="15" ma:contentTypeDescription="Create a new document." ma:contentTypeScope="" ma:versionID="577f9f51a5bee94b4a98e9a9c4ad80ef">
  <xsd:schema xmlns:xsd="http://www.w3.org/2001/XMLSchema" xmlns:xs="http://www.w3.org/2001/XMLSchema" xmlns:p="http://schemas.microsoft.com/office/2006/metadata/properties" xmlns:ns3="f1684850-d077-4324-bcb3-19cff473734e" xmlns:ns4="13da9021-53d8-4357-90ff-557400c4ddb6" targetNamespace="http://schemas.microsoft.com/office/2006/metadata/properties" ma:root="true" ma:fieldsID="547252e265954e70c923644a4f8c9497" ns3:_="" ns4:_="">
    <xsd:import namespace="f1684850-d077-4324-bcb3-19cff473734e"/>
    <xsd:import namespace="13da9021-53d8-4357-90ff-557400c4ddb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84850-d077-4324-bcb3-19cff473734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da9021-53d8-4357-90ff-557400c4dd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1684850-d077-4324-bcb3-19cff473734e" xsi:nil="true"/>
  </documentManagement>
</p:properties>
</file>

<file path=customXml/itemProps1.xml><?xml version="1.0" encoding="utf-8"?>
<ds:datastoreItem xmlns:ds="http://schemas.openxmlformats.org/officeDocument/2006/customXml" ds:itemID="{671959FE-1937-43DA-A2F6-ABC7E99EBF5F}">
  <ds:schemaRefs>
    <ds:schemaRef ds:uri="http://schemas.microsoft.com/sharepoint/v3/contenttype/forms"/>
  </ds:schemaRefs>
</ds:datastoreItem>
</file>

<file path=customXml/itemProps2.xml><?xml version="1.0" encoding="utf-8"?>
<ds:datastoreItem xmlns:ds="http://schemas.openxmlformats.org/officeDocument/2006/customXml" ds:itemID="{90EAB450-DEE8-461C-9D74-90CC8FD6A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684850-d077-4324-bcb3-19cff473734e"/>
    <ds:schemaRef ds:uri="13da9021-53d8-4357-90ff-557400c4dd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DAAAF-8E32-4930-AC76-B22C79B32183}">
  <ds:schemaRefs>
    <ds:schemaRef ds:uri="http://purl.org/dc/elements/1.1/"/>
    <ds:schemaRef ds:uri="http://purl.org/dc/terms/"/>
    <ds:schemaRef ds:uri="13da9021-53d8-4357-90ff-557400c4ddb6"/>
    <ds:schemaRef ds:uri="http://schemas.microsoft.com/office/2006/metadata/properties"/>
    <ds:schemaRef ds:uri="http://purl.org/dc/dcmitype/"/>
    <ds:schemaRef ds:uri="http://schemas.microsoft.com/office/infopath/2007/PartnerControls"/>
    <ds:schemaRef ds:uri="f1684850-d077-4324-bcb3-19cff473734e"/>
    <ds:schemaRef ds:uri="http://schemas.microsoft.com/office/2006/documentManagement/type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9169</TotalTime>
  <Words>1832</Words>
  <Application>Microsoft Office PowerPoint</Application>
  <DocSecurity>0</DocSecurity>
  <PresentationFormat>Widescreen</PresentationFormat>
  <Paragraphs>133</Paragraphs>
  <Slides>17</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MS Mincho</vt:lpstr>
      <vt:lpstr>MS PGothic</vt:lpstr>
      <vt:lpstr>Arial</vt:lpstr>
      <vt:lpstr>Calibri</vt:lpstr>
      <vt:lpstr>Mangal</vt:lpstr>
      <vt:lpstr>System Font</vt:lpstr>
      <vt:lpstr>Times New Roman</vt:lpstr>
      <vt:lpstr>Wingdings</vt:lpstr>
      <vt:lpstr>Office Theme</vt:lpstr>
      <vt:lpstr>10_blank</vt:lpstr>
      <vt:lpstr>2_Office Theme</vt:lpstr>
      <vt:lpstr>PowerPoint Presentation</vt:lpstr>
      <vt:lpstr>In brief</vt:lpstr>
      <vt:lpstr>Method: Classical Biological Control in the UK and Europe</vt:lpstr>
      <vt:lpstr>PowerPoint Presentation</vt:lpstr>
      <vt:lpstr>PowerPoint Presentation</vt:lpstr>
      <vt:lpstr>PowerPoint Presentation</vt:lpstr>
      <vt:lpstr>Value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Diversifying Business Models for Biocontrol Deployment</dc:title>
  <dc:subject/>
  <dc:creator>Djami Djeddour</dc:creator>
  <cp:keywords/>
  <dc:description/>
  <cp:lastModifiedBy>Djami Djeddour</cp:lastModifiedBy>
  <cp:revision>47</cp:revision>
  <dcterms:created xsi:type="dcterms:W3CDTF">2012-12-03T06:56:55Z</dcterms:created>
  <dcterms:modified xsi:type="dcterms:W3CDTF">2023-05-29T17:02:53Z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892a75-59a0-4e0e-9b97-f68af558ca2b_Enabled">
    <vt:lpwstr>True</vt:lpwstr>
  </property>
  <property fmtid="{D5CDD505-2E9C-101B-9397-08002B2CF9AE}" pid="3" name="MSIP_Label_2e892a75-59a0-4e0e-9b97-f68af558ca2b_SiteId">
    <vt:lpwstr>9f1098df-eebc-4be7-9878-bc3c8d059fd7</vt:lpwstr>
  </property>
  <property fmtid="{D5CDD505-2E9C-101B-9397-08002B2CF9AE}" pid="4" name="MSIP_Label_2e892a75-59a0-4e0e-9b97-f68af558ca2b_Owner">
    <vt:lpwstr>d.djeddour@cabi.org</vt:lpwstr>
  </property>
  <property fmtid="{D5CDD505-2E9C-101B-9397-08002B2CF9AE}" pid="5" name="MSIP_Label_2e892a75-59a0-4e0e-9b97-f68af558ca2b_SetDate">
    <vt:lpwstr>2023-05-18T10:46:40.3549622Z</vt:lpwstr>
  </property>
  <property fmtid="{D5CDD505-2E9C-101B-9397-08002B2CF9AE}" pid="6" name="MSIP_Label_2e892a75-59a0-4e0e-9b97-f68af558ca2b_Name">
    <vt:lpwstr>CABI</vt:lpwstr>
  </property>
  <property fmtid="{D5CDD505-2E9C-101B-9397-08002B2CF9AE}" pid="7" name="MSIP_Label_2e892a75-59a0-4e0e-9b97-f68af558ca2b_Application">
    <vt:lpwstr>Microsoft Azure Information Protection</vt:lpwstr>
  </property>
  <property fmtid="{D5CDD505-2E9C-101B-9397-08002B2CF9AE}" pid="8" name="MSIP_Label_2e892a75-59a0-4e0e-9b97-f68af558ca2b_ActionId">
    <vt:lpwstr>8178b44d-f493-4de3-95ab-c6f26924da96</vt:lpwstr>
  </property>
  <property fmtid="{D5CDD505-2E9C-101B-9397-08002B2CF9AE}" pid="9" name="MSIP_Label_2e892a75-59a0-4e0e-9b97-f68af558ca2b_Extended_MSFT_Method">
    <vt:lpwstr>Automatic</vt:lpwstr>
  </property>
  <property fmtid="{D5CDD505-2E9C-101B-9397-08002B2CF9AE}" pid="10" name="Sensitivity">
    <vt:lpwstr>CABI</vt:lpwstr>
  </property>
  <property fmtid="{D5CDD505-2E9C-101B-9397-08002B2CF9AE}" pid="11" name="ContentTypeId">
    <vt:lpwstr>0x01010089B1834AE1EDEC40B9DEBF6C7A11210F</vt:lpwstr>
  </property>
</Properties>
</file>