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6" r:id="rId2"/>
    <p:sldId id="638" r:id="rId3"/>
    <p:sldId id="647" r:id="rId4"/>
    <p:sldId id="648" r:id="rId5"/>
    <p:sldId id="649" r:id="rId6"/>
    <p:sldId id="650" r:id="rId7"/>
    <p:sldId id="651" r:id="rId8"/>
    <p:sldId id="652" r:id="rId9"/>
    <p:sldId id="449" r:id="rId10"/>
    <p:sldId id="654" r:id="rId11"/>
    <p:sldId id="655" r:id="rId12"/>
    <p:sldId id="656" r:id="rId13"/>
    <p:sldId id="657" r:id="rId14"/>
    <p:sldId id="658" r:id="rId15"/>
    <p:sldId id="659" r:id="rId16"/>
    <p:sldId id="660" r:id="rId17"/>
    <p:sldId id="661" r:id="rId18"/>
    <p:sldId id="663" r:id="rId19"/>
    <p:sldId id="6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61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17E"/>
    <a:srgbClr val="39434F"/>
    <a:srgbClr val="131F24"/>
    <a:srgbClr val="1A2327"/>
    <a:srgbClr val="2C5467"/>
    <a:srgbClr val="A2C3BF"/>
    <a:srgbClr val="3F94AA"/>
    <a:srgbClr val="C6A900"/>
    <a:srgbClr val="429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616" y="64"/>
      </p:cViewPr>
      <p:guideLst>
        <p:guide orient="horz" pos="2319"/>
        <p:guide pos="61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Kenis" userId="c2c63107-6269-4d81-91d8-d2fda0f62000" providerId="ADAL" clId="{E2B7A64E-6B0A-486F-B69B-5E83B107BDA8}"/>
    <pc:docChg chg="undo custSel addSld modSld">
      <pc:chgData name="Marc Kenis" userId="c2c63107-6269-4d81-91d8-d2fda0f62000" providerId="ADAL" clId="{E2B7A64E-6B0A-486F-B69B-5E83B107BDA8}" dt="2023-05-30T14:08:04.257" v="356" actId="6549"/>
      <pc:docMkLst>
        <pc:docMk/>
      </pc:docMkLst>
      <pc:sldChg chg="modSp mod">
        <pc:chgData name="Marc Kenis" userId="c2c63107-6269-4d81-91d8-d2fda0f62000" providerId="ADAL" clId="{E2B7A64E-6B0A-486F-B69B-5E83B107BDA8}" dt="2023-05-30T13:43:11.209" v="210" actId="1076"/>
        <pc:sldMkLst>
          <pc:docMk/>
          <pc:sldMk cId="4233128692" sldId="657"/>
        </pc:sldMkLst>
        <pc:spChg chg="mod">
          <ac:chgData name="Marc Kenis" userId="c2c63107-6269-4d81-91d8-d2fda0f62000" providerId="ADAL" clId="{E2B7A64E-6B0A-486F-B69B-5E83B107BDA8}" dt="2023-05-30T13:43:11.209" v="210" actId="1076"/>
          <ac:spMkLst>
            <pc:docMk/>
            <pc:sldMk cId="4233128692" sldId="657"/>
            <ac:spMk id="10" creationId="{F57593D7-7362-1B91-1F4F-4BBAF8CBFECD}"/>
          </ac:spMkLst>
        </pc:spChg>
      </pc:sldChg>
      <pc:sldChg chg="modSp mod">
        <pc:chgData name="Marc Kenis" userId="c2c63107-6269-4d81-91d8-d2fda0f62000" providerId="ADAL" clId="{E2B7A64E-6B0A-486F-B69B-5E83B107BDA8}" dt="2023-05-30T13:44:49.024" v="265" actId="20577"/>
        <pc:sldMkLst>
          <pc:docMk/>
          <pc:sldMk cId="1571626472" sldId="659"/>
        </pc:sldMkLst>
        <pc:spChg chg="mod">
          <ac:chgData name="Marc Kenis" userId="c2c63107-6269-4d81-91d8-d2fda0f62000" providerId="ADAL" clId="{E2B7A64E-6B0A-486F-B69B-5E83B107BDA8}" dt="2023-05-30T13:44:49.024" v="265" actId="20577"/>
          <ac:spMkLst>
            <pc:docMk/>
            <pc:sldMk cId="1571626472" sldId="659"/>
            <ac:spMk id="4" creationId="{1F55F8F1-5826-E49F-505D-A44BE644AF25}"/>
          </ac:spMkLst>
        </pc:spChg>
      </pc:sldChg>
      <pc:sldChg chg="modSp mod">
        <pc:chgData name="Marc Kenis" userId="c2c63107-6269-4d81-91d8-d2fda0f62000" providerId="ADAL" clId="{E2B7A64E-6B0A-486F-B69B-5E83B107BDA8}" dt="2023-05-30T13:44:31.237" v="252" actId="20577"/>
        <pc:sldMkLst>
          <pc:docMk/>
          <pc:sldMk cId="2448591673" sldId="660"/>
        </pc:sldMkLst>
        <pc:spChg chg="mod">
          <ac:chgData name="Marc Kenis" userId="c2c63107-6269-4d81-91d8-d2fda0f62000" providerId="ADAL" clId="{E2B7A64E-6B0A-486F-B69B-5E83B107BDA8}" dt="2023-05-30T13:44:31.237" v="252" actId="20577"/>
          <ac:spMkLst>
            <pc:docMk/>
            <pc:sldMk cId="2448591673" sldId="660"/>
            <ac:spMk id="5" creationId="{D49C4B27-8783-79B7-1A22-DCA51718FFC9}"/>
          </ac:spMkLst>
        </pc:spChg>
      </pc:sldChg>
      <pc:sldChg chg="addSp delSp modSp mod">
        <pc:chgData name="Marc Kenis" userId="c2c63107-6269-4d81-91d8-d2fda0f62000" providerId="ADAL" clId="{E2B7A64E-6B0A-486F-B69B-5E83B107BDA8}" dt="2023-05-30T14:08:04.257" v="356" actId="6549"/>
        <pc:sldMkLst>
          <pc:docMk/>
          <pc:sldMk cId="239434307" sldId="661"/>
        </pc:sldMkLst>
        <pc:spChg chg="add mod">
          <ac:chgData name="Marc Kenis" userId="c2c63107-6269-4d81-91d8-d2fda0f62000" providerId="ADAL" clId="{E2B7A64E-6B0A-486F-B69B-5E83B107BDA8}" dt="2023-05-30T14:08:04.257" v="356" actId="6549"/>
          <ac:spMkLst>
            <pc:docMk/>
            <pc:sldMk cId="239434307" sldId="661"/>
            <ac:spMk id="5" creationId="{158BD1BB-118F-7F58-C245-657944E99B13}"/>
          </ac:spMkLst>
        </pc:spChg>
        <pc:spChg chg="mod">
          <ac:chgData name="Marc Kenis" userId="c2c63107-6269-4d81-91d8-d2fda0f62000" providerId="ADAL" clId="{E2B7A64E-6B0A-486F-B69B-5E83B107BDA8}" dt="2023-05-30T14:04:47.799" v="303" actId="20577"/>
          <ac:spMkLst>
            <pc:docMk/>
            <pc:sldMk cId="239434307" sldId="661"/>
            <ac:spMk id="603138" creationId="{3CDB7C9C-827D-4227-88EC-33515957672F}"/>
          </ac:spMkLst>
        </pc:spChg>
        <pc:graphicFrameChg chg="add del mod">
          <ac:chgData name="Marc Kenis" userId="c2c63107-6269-4d81-91d8-d2fda0f62000" providerId="ADAL" clId="{E2B7A64E-6B0A-486F-B69B-5E83B107BDA8}" dt="2023-05-30T14:02:43.886" v="268" actId="478"/>
          <ac:graphicFrameMkLst>
            <pc:docMk/>
            <pc:sldMk cId="239434307" sldId="661"/>
            <ac:graphicFrameMk id="4" creationId="{4B5AED20-9B68-CAC0-F178-259601CA672E}"/>
          </ac:graphicFrameMkLst>
        </pc:graphicFrameChg>
      </pc:sldChg>
      <pc:sldChg chg="new">
        <pc:chgData name="Marc Kenis" userId="c2c63107-6269-4d81-91d8-d2fda0f62000" providerId="ADAL" clId="{E2B7A64E-6B0A-486F-B69B-5E83B107BDA8}" dt="2023-05-30T13:46:27.935" v="266" actId="680"/>
        <pc:sldMkLst>
          <pc:docMk/>
          <pc:sldMk cId="2257331988" sldId="6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0C1ED8-23B9-8D4F-AADC-AC687C2DAE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8B3CB-7503-754E-91E8-70EF7BAA1D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6C8D5-A618-BE43-A4DD-DED0B6B1ED0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2D4483E-6894-9244-9156-2EB17C28C2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D4FAA1-FED7-814B-A5E0-D8A994C50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6F77C-FEA3-5540-9E57-84A64E50DE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AFF33-192E-CE48-A5C6-B9695BC51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08594-7A58-7242-BA5C-327907F1CA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6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9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01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73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93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5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26" Type="http://schemas.openxmlformats.org/officeDocument/2006/relationships/image" Target="../media/image41.gif"/><Relationship Id="rId39" Type="http://schemas.openxmlformats.org/officeDocument/2006/relationships/image" Target="../media/image54.gif"/><Relationship Id="rId21" Type="http://schemas.openxmlformats.org/officeDocument/2006/relationships/image" Target="../media/image36.gif"/><Relationship Id="rId34" Type="http://schemas.openxmlformats.org/officeDocument/2006/relationships/image" Target="../media/image49.gif"/><Relationship Id="rId42" Type="http://schemas.openxmlformats.org/officeDocument/2006/relationships/image" Target="../media/image57.gif"/><Relationship Id="rId47" Type="http://schemas.openxmlformats.org/officeDocument/2006/relationships/image" Target="../media/image62.gif"/><Relationship Id="rId50" Type="http://schemas.openxmlformats.org/officeDocument/2006/relationships/image" Target="../media/image65.gif"/><Relationship Id="rId7" Type="http://schemas.openxmlformats.org/officeDocument/2006/relationships/image" Target="../media/image22.gif"/><Relationship Id="rId2" Type="http://schemas.openxmlformats.org/officeDocument/2006/relationships/image" Target="../media/image17.gif"/><Relationship Id="rId16" Type="http://schemas.openxmlformats.org/officeDocument/2006/relationships/image" Target="../media/image31.gif"/><Relationship Id="rId29" Type="http://schemas.openxmlformats.org/officeDocument/2006/relationships/image" Target="../media/image44.gif"/><Relationship Id="rId11" Type="http://schemas.openxmlformats.org/officeDocument/2006/relationships/image" Target="../media/image26.gif"/><Relationship Id="rId24" Type="http://schemas.openxmlformats.org/officeDocument/2006/relationships/image" Target="../media/image39.gif"/><Relationship Id="rId32" Type="http://schemas.openxmlformats.org/officeDocument/2006/relationships/image" Target="../media/image47.gif"/><Relationship Id="rId37" Type="http://schemas.openxmlformats.org/officeDocument/2006/relationships/image" Target="../media/image52.gif"/><Relationship Id="rId40" Type="http://schemas.openxmlformats.org/officeDocument/2006/relationships/image" Target="../media/image55.gif"/><Relationship Id="rId45" Type="http://schemas.openxmlformats.org/officeDocument/2006/relationships/image" Target="../media/image60.gif"/><Relationship Id="rId5" Type="http://schemas.openxmlformats.org/officeDocument/2006/relationships/image" Target="../media/image20.gif"/><Relationship Id="rId15" Type="http://schemas.openxmlformats.org/officeDocument/2006/relationships/image" Target="../media/image30.gif"/><Relationship Id="rId23" Type="http://schemas.openxmlformats.org/officeDocument/2006/relationships/image" Target="../media/image38.gif"/><Relationship Id="rId28" Type="http://schemas.openxmlformats.org/officeDocument/2006/relationships/image" Target="../media/image43.gif"/><Relationship Id="rId36" Type="http://schemas.openxmlformats.org/officeDocument/2006/relationships/image" Target="../media/image51.gif"/><Relationship Id="rId49" Type="http://schemas.openxmlformats.org/officeDocument/2006/relationships/image" Target="../media/image64.gif"/><Relationship Id="rId10" Type="http://schemas.openxmlformats.org/officeDocument/2006/relationships/image" Target="../media/image25.gif"/><Relationship Id="rId19" Type="http://schemas.openxmlformats.org/officeDocument/2006/relationships/image" Target="../media/image34.gif"/><Relationship Id="rId31" Type="http://schemas.openxmlformats.org/officeDocument/2006/relationships/image" Target="../media/image46.gif"/><Relationship Id="rId44" Type="http://schemas.openxmlformats.org/officeDocument/2006/relationships/image" Target="../media/image59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Relationship Id="rId22" Type="http://schemas.openxmlformats.org/officeDocument/2006/relationships/image" Target="../media/image37.gif"/><Relationship Id="rId27" Type="http://schemas.openxmlformats.org/officeDocument/2006/relationships/image" Target="../media/image42.gif"/><Relationship Id="rId30" Type="http://schemas.openxmlformats.org/officeDocument/2006/relationships/image" Target="../media/image45.gif"/><Relationship Id="rId35" Type="http://schemas.openxmlformats.org/officeDocument/2006/relationships/image" Target="../media/image50.gif"/><Relationship Id="rId43" Type="http://schemas.openxmlformats.org/officeDocument/2006/relationships/image" Target="../media/image58.gif"/><Relationship Id="rId48" Type="http://schemas.openxmlformats.org/officeDocument/2006/relationships/image" Target="../media/image63.gif"/><Relationship Id="rId8" Type="http://schemas.openxmlformats.org/officeDocument/2006/relationships/image" Target="../media/image23.gif"/><Relationship Id="rId51" Type="http://schemas.openxmlformats.org/officeDocument/2006/relationships/image" Target="../media/image66.emf"/><Relationship Id="rId3" Type="http://schemas.openxmlformats.org/officeDocument/2006/relationships/image" Target="../media/image18.gif"/><Relationship Id="rId12" Type="http://schemas.openxmlformats.org/officeDocument/2006/relationships/image" Target="../media/image27.gif"/><Relationship Id="rId17" Type="http://schemas.openxmlformats.org/officeDocument/2006/relationships/image" Target="../media/image32.gif"/><Relationship Id="rId25" Type="http://schemas.openxmlformats.org/officeDocument/2006/relationships/image" Target="../media/image40.gif"/><Relationship Id="rId33" Type="http://schemas.openxmlformats.org/officeDocument/2006/relationships/image" Target="../media/image48.gif"/><Relationship Id="rId38" Type="http://schemas.openxmlformats.org/officeDocument/2006/relationships/image" Target="../media/image53.gif"/><Relationship Id="rId46" Type="http://schemas.openxmlformats.org/officeDocument/2006/relationships/image" Target="../media/image61.gif"/><Relationship Id="rId20" Type="http://schemas.openxmlformats.org/officeDocument/2006/relationships/image" Target="../media/image35.gif"/><Relationship Id="rId41" Type="http://schemas.openxmlformats.org/officeDocument/2006/relationships/image" Target="../media/image56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B0320-A8F8-9145-9375-AD410D692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398964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0BC2ECB-A510-8446-ACC0-0E2D63A36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4398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change image.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CE29D-E029-464C-9EC0-2985BAD973D3}"/>
              </a:ext>
            </a:extLst>
          </p:cNvPr>
          <p:cNvSpPr/>
          <p:nvPr userDrawn="1"/>
        </p:nvSpPr>
        <p:spPr>
          <a:xfrm>
            <a:off x="0" y="4399280"/>
            <a:ext cx="12192000" cy="1889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AD466-6E3F-4E47-96FC-325392024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63111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84FDE-357D-E74A-A066-D57E2FC7D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39163"/>
            <a:ext cx="12192000" cy="2059800"/>
          </a:xfrm>
          <a:gradFill flip="none" rotWithShape="1">
            <a:gsLst>
              <a:gs pos="53000">
                <a:srgbClr val="000000">
                  <a:alpha val="35000"/>
                </a:srgbClr>
              </a:gs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tIns="180000" bIns="180000"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0AB326-8565-F149-8EDB-A7DDAFE11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309055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Data collected by (names of contributors and production team)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7FCC715-0815-0D47-A9CA-D57DAC9605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29116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Analysis and Compilation by (names of contributors)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053E51A-6C17-8F4E-9F26-B9E529C42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5949177"/>
            <a:ext cx="12192000" cy="29368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 dirty="0"/>
              <a:t>Presenters name, date, event</a:t>
            </a:r>
          </a:p>
        </p:txBody>
      </p:sp>
    </p:spTree>
    <p:extLst>
      <p:ext uri="{BB962C8B-B14F-4D97-AF65-F5344CB8AC3E}">
        <p14:creationId xmlns:p14="http://schemas.microsoft.com/office/powerpoint/2010/main" val="241997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33E8B0-855A-C544-839C-5603CF769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1917" y="3997266"/>
            <a:ext cx="978344" cy="19614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6BE36-32F8-7F47-B794-08B4699CF3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731" y="1056985"/>
            <a:ext cx="5434283" cy="35634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2" name="Graphic 1" descr="Monitor">
            <a:extLst>
              <a:ext uri="{FF2B5EF4-FFF2-40B4-BE49-F238E27FC236}">
                <a16:creationId xmlns:a16="http://schemas.microsoft.com/office/drawing/2014/main" id="{03B964EA-D945-0B41-A2F9-431CD70F78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42" y="-530258"/>
            <a:ext cx="7619025" cy="7619025"/>
          </a:xfrm>
          <a:prstGeom prst="rect">
            <a:avLst/>
          </a:prstGeom>
        </p:spPr>
      </p:pic>
      <p:pic>
        <p:nvPicPr>
          <p:cNvPr id="3" name="Graphic 2" descr="Smart Phone">
            <a:extLst>
              <a:ext uri="{FF2B5EF4-FFF2-40B4-BE49-F238E27FC236}">
                <a16:creationId xmlns:a16="http://schemas.microsoft.com/office/drawing/2014/main" id="{465C722C-9274-6949-BE6C-0F974FE13C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1694" y="3565149"/>
            <a:ext cx="2599302" cy="2599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4C3D7-182B-174D-A5B2-2C3FC7D6F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737" y="3414009"/>
            <a:ext cx="3475493" cy="23045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4" name="Graphic 3" descr="Tablet">
            <a:extLst>
              <a:ext uri="{FF2B5EF4-FFF2-40B4-BE49-F238E27FC236}">
                <a16:creationId xmlns:a16="http://schemas.microsoft.com/office/drawing/2014/main" id="{ECCC53F5-7F32-694A-B368-694F9F78118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9396" y="2132941"/>
            <a:ext cx="4866723" cy="486672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E0BD44-6B88-1E4A-84AD-46E0257FB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402" y="1056889"/>
            <a:ext cx="5403504" cy="3509317"/>
          </a:xfrm>
          <a:custGeom>
            <a:avLst/>
            <a:gdLst>
              <a:gd name="connsiteX0" fmla="*/ 0 w 2028825"/>
              <a:gd name="connsiteY0" fmla="*/ 0 h 1317625"/>
              <a:gd name="connsiteX1" fmla="*/ 2028825 w 2028825"/>
              <a:gd name="connsiteY1" fmla="*/ 0 h 1317625"/>
              <a:gd name="connsiteX2" fmla="*/ 2028825 w 2028825"/>
              <a:gd name="connsiteY2" fmla="*/ 784225 h 1317625"/>
              <a:gd name="connsiteX3" fmla="*/ 1760539 w 2028825"/>
              <a:gd name="connsiteY3" fmla="*/ 784225 h 1317625"/>
              <a:gd name="connsiteX4" fmla="*/ 1682750 w 2028825"/>
              <a:gd name="connsiteY4" fmla="*/ 862014 h 1317625"/>
              <a:gd name="connsiteX5" fmla="*/ 1682750 w 2028825"/>
              <a:gd name="connsiteY5" fmla="*/ 1317625 h 1317625"/>
              <a:gd name="connsiteX6" fmla="*/ 0 w 2028825"/>
              <a:gd name="connsiteY6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8825" h="1317625">
                <a:moveTo>
                  <a:pt x="0" y="0"/>
                </a:moveTo>
                <a:lnTo>
                  <a:pt x="2028825" y="0"/>
                </a:lnTo>
                <a:lnTo>
                  <a:pt x="2028825" y="784225"/>
                </a:lnTo>
                <a:lnTo>
                  <a:pt x="1760539" y="784225"/>
                </a:lnTo>
                <a:cubicBezTo>
                  <a:pt x="1717577" y="784225"/>
                  <a:pt x="1682750" y="819052"/>
                  <a:pt x="1682750" y="862014"/>
                </a:cubicBezTo>
                <a:lnTo>
                  <a:pt x="1682750" y="1317625"/>
                </a:lnTo>
                <a:lnTo>
                  <a:pt x="0" y="13176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36">
            <a:extLst>
              <a:ext uri="{FF2B5EF4-FFF2-40B4-BE49-F238E27FC236}">
                <a16:creationId xmlns:a16="http://schemas.microsoft.com/office/drawing/2014/main" id="{ED900B51-13E2-3940-A119-C79093BBB5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5258" y="3429000"/>
            <a:ext cx="3475493" cy="22352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14A3021C-2CD1-6043-AB3B-C0BA620595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02414" y="3991697"/>
            <a:ext cx="972462" cy="17462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4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FB3EF-685B-0041-886F-6731BB3EE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65" y="787619"/>
            <a:ext cx="4001474" cy="515745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551562-1E58-144E-A3F2-CC1C0EEF3A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3466" y="569976"/>
            <a:ext cx="4001474" cy="55412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36132B34-45A1-AD46-BE61-17C962DFCE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685800"/>
            <a:ext cx="1008888" cy="1008888"/>
          </a:xfrm>
          <a:prstGeom prst="rect">
            <a:avLst/>
          </a:prstGeom>
        </p:spPr>
      </p:pic>
      <p:pic>
        <p:nvPicPr>
          <p:cNvPr id="7" name="Graphic 6" descr="Open book">
            <a:extLst>
              <a:ext uri="{FF2B5EF4-FFF2-40B4-BE49-F238E27FC236}">
                <a16:creationId xmlns:a16="http://schemas.microsoft.com/office/drawing/2014/main" id="{BBFD2C56-5500-944E-AC84-FF22694DC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2711958"/>
            <a:ext cx="1008888" cy="1008888"/>
          </a:xfrm>
          <a:prstGeom prst="rect">
            <a:avLst/>
          </a:prstGeom>
        </p:spPr>
      </p:pic>
      <p:pic>
        <p:nvPicPr>
          <p:cNvPr id="8" name="Graphic 7" descr="Open book">
            <a:extLst>
              <a:ext uri="{FF2B5EF4-FFF2-40B4-BE49-F238E27FC236}">
                <a16:creationId xmlns:a16="http://schemas.microsoft.com/office/drawing/2014/main" id="{9FC41E2E-7C76-624B-97B7-C617D7816C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4460" y="4738116"/>
            <a:ext cx="1008888" cy="10088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EBCC5A-356D-7949-BF0B-5F1D71CAE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148" y="774059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dirty="0"/>
              <a:t>1st point about the book goes here 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could extend to 2 lines </a:t>
            </a:r>
            <a:r>
              <a:rPr lang="en-US" dirty="0"/>
              <a:t>only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1C592AB-F2B2-6649-9FE9-F586A6562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147" y="2804027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b="1" dirty="0"/>
              <a:t>2nd point about the book </a:t>
            </a:r>
            <a:r>
              <a:rPr lang="en-US" dirty="0"/>
              <a:t>goes here and could extend to 2 lines only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A77E900-D823-8E4E-999E-B883E46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147" y="4815706"/>
            <a:ext cx="6268387" cy="920629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US" b="1" dirty="0"/>
              <a:t>3rd point </a:t>
            </a:r>
            <a:r>
              <a:rPr lang="en-US" dirty="0"/>
              <a:t>about the book goes here </a:t>
            </a:r>
            <a:br>
              <a:rPr lang="en-US" dirty="0"/>
            </a:br>
            <a:r>
              <a:rPr lang="en-US" dirty="0"/>
              <a:t>and could extend to 2 lines only</a:t>
            </a:r>
          </a:p>
        </p:txBody>
      </p:sp>
    </p:spTree>
    <p:extLst>
      <p:ext uri="{BB962C8B-B14F-4D97-AF65-F5344CB8AC3E}">
        <p14:creationId xmlns:p14="http://schemas.microsoft.com/office/powerpoint/2010/main" val="3241953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_coun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4A7552A-5E6B-344D-9552-0330DB8AB25A}"/>
              </a:ext>
            </a:extLst>
          </p:cNvPr>
          <p:cNvGrpSpPr/>
          <p:nvPr userDrawn="1"/>
        </p:nvGrpSpPr>
        <p:grpSpPr>
          <a:xfrm>
            <a:off x="941935" y="1416592"/>
            <a:ext cx="10329931" cy="646077"/>
            <a:chOff x="941935" y="1384772"/>
            <a:chExt cx="10329931" cy="64607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570FEB-2499-DD48-B942-F64DAB3E88FC}"/>
                </a:ext>
              </a:extLst>
            </p:cNvPr>
            <p:cNvGrpSpPr/>
            <p:nvPr userDrawn="1"/>
          </p:nvGrpSpPr>
          <p:grpSpPr>
            <a:xfrm>
              <a:off x="941935" y="1384772"/>
              <a:ext cx="785007" cy="639310"/>
              <a:chOff x="941935" y="1384772"/>
              <a:chExt cx="785007" cy="639310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46EE179-2E9F-A248-9CC8-B3511D9F41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935" y="1384772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7791C03-FB72-4D47-9867-0B0E2C577BFD}"/>
                  </a:ext>
                </a:extLst>
              </p:cNvPr>
              <p:cNvSpPr txBox="1"/>
              <p:nvPr userDrawn="1"/>
            </p:nvSpPr>
            <p:spPr>
              <a:xfrm>
                <a:off x="941936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Afghanistan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8C49895-31E5-DE46-A5B2-ACDDB501664D}"/>
                </a:ext>
              </a:extLst>
            </p:cNvPr>
            <p:cNvGrpSpPr/>
            <p:nvPr userDrawn="1"/>
          </p:nvGrpSpPr>
          <p:grpSpPr>
            <a:xfrm>
              <a:off x="10477533" y="1387328"/>
              <a:ext cx="794333" cy="643521"/>
              <a:chOff x="941935" y="2080681"/>
              <a:chExt cx="794333" cy="643521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72380EF-5FCE-4148-A272-32CC518809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1262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18F456-F5A3-FE41-943E-2D45569241C4}"/>
                  </a:ext>
                </a:extLst>
              </p:cNvPr>
              <p:cNvSpPr txBox="1"/>
              <p:nvPr userDrawn="1"/>
            </p:nvSpPr>
            <p:spPr>
              <a:xfrm>
                <a:off x="941935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Botswana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21B5C2-FBAB-104F-8514-17CB8DD5C2F3}"/>
                </a:ext>
              </a:extLst>
            </p:cNvPr>
            <p:cNvGrpSpPr/>
            <p:nvPr userDrawn="1"/>
          </p:nvGrpSpPr>
          <p:grpSpPr>
            <a:xfrm>
              <a:off x="2302570" y="1386041"/>
              <a:ext cx="786675" cy="638041"/>
              <a:chOff x="2526878" y="1386041"/>
              <a:chExt cx="786675" cy="638041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BEAD673-1201-6A4A-8F47-AF8E0A79E5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8547" y="138604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80A938C-3CA0-7D46-9393-D9CF27D94969}"/>
                  </a:ext>
                </a:extLst>
              </p:cNvPr>
              <p:cNvSpPr txBox="1"/>
              <p:nvPr userDrawn="1"/>
            </p:nvSpPr>
            <p:spPr>
              <a:xfrm>
                <a:off x="2526878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Anguilla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86BE23-804D-AC47-9365-3A6651CF6834}"/>
                </a:ext>
              </a:extLst>
            </p:cNvPr>
            <p:cNvGrpSpPr/>
            <p:nvPr userDrawn="1"/>
          </p:nvGrpSpPr>
          <p:grpSpPr>
            <a:xfrm>
              <a:off x="3664873" y="1386041"/>
              <a:ext cx="793552" cy="638041"/>
              <a:chOff x="4097410" y="1386041"/>
              <a:chExt cx="793552" cy="638041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B9C3245-D3AC-2643-88DA-B625AE53C8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138604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DC3A08-7B60-F343-AB54-CCC3E69FD868}"/>
                  </a:ext>
                </a:extLst>
              </p:cNvPr>
              <p:cNvSpPr txBox="1"/>
              <p:nvPr userDrawn="1"/>
            </p:nvSpPr>
            <p:spPr>
              <a:xfrm>
                <a:off x="4097410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Australia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F6C003-119E-FC4F-A33C-CB24AA743F74}"/>
                </a:ext>
              </a:extLst>
            </p:cNvPr>
            <p:cNvGrpSpPr/>
            <p:nvPr userDrawn="1"/>
          </p:nvGrpSpPr>
          <p:grpSpPr>
            <a:xfrm>
              <a:off x="5034053" y="1396430"/>
              <a:ext cx="785006" cy="627652"/>
              <a:chOff x="5687584" y="1396430"/>
              <a:chExt cx="785006" cy="62765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84AC498-3DAA-324B-A858-7D4BF8A626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3296" y="1396430"/>
                <a:ext cx="778353" cy="472334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195DE00-3C05-5946-98FF-6B4D996E01A3}"/>
                  </a:ext>
                </a:extLst>
              </p:cNvPr>
              <p:cNvSpPr txBox="1"/>
              <p:nvPr userDrawn="1"/>
            </p:nvSpPr>
            <p:spPr>
              <a:xfrm>
                <a:off x="5687584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Bahamas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F1861E4-E6AB-BB4F-9DF7-BC887AD4BD5D}"/>
                </a:ext>
              </a:extLst>
            </p:cNvPr>
            <p:cNvGrpSpPr/>
            <p:nvPr userDrawn="1"/>
          </p:nvGrpSpPr>
          <p:grpSpPr>
            <a:xfrm>
              <a:off x="6394687" y="1396430"/>
              <a:ext cx="785634" cy="627652"/>
              <a:chOff x="7295083" y="1396430"/>
              <a:chExt cx="785634" cy="627652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43CE708-0AF6-1A42-A5A4-C96F6AA4AF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95083" y="1396430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070FA84-CA71-AF4E-86F2-ABFF30436771}"/>
                  </a:ext>
                </a:extLst>
              </p:cNvPr>
              <p:cNvSpPr txBox="1"/>
              <p:nvPr userDrawn="1"/>
            </p:nvSpPr>
            <p:spPr>
              <a:xfrm>
                <a:off x="7295711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Bangladesh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41F33B7-CAA0-CC44-9EFB-60EC030140DD}"/>
                </a:ext>
              </a:extLst>
            </p:cNvPr>
            <p:cNvGrpSpPr/>
            <p:nvPr userDrawn="1"/>
          </p:nvGrpSpPr>
          <p:grpSpPr>
            <a:xfrm>
              <a:off x="7755949" y="1396430"/>
              <a:ext cx="785321" cy="632737"/>
              <a:chOff x="8907326" y="1396430"/>
              <a:chExt cx="785321" cy="632737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5595C72-66EC-724A-A43E-D6554B852F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07326" y="1396430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163DAFC-DD25-064C-9EB9-0025BD074193}"/>
                  </a:ext>
                </a:extLst>
              </p:cNvPr>
              <p:cNvSpPr txBox="1"/>
              <p:nvPr userDrawn="1"/>
            </p:nvSpPr>
            <p:spPr>
              <a:xfrm>
                <a:off x="8907641" y="1829112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Barbados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BCB903-BE1F-B741-B866-AF0A3EE3434B}"/>
                </a:ext>
              </a:extLst>
            </p:cNvPr>
            <p:cNvGrpSpPr/>
            <p:nvPr userDrawn="1"/>
          </p:nvGrpSpPr>
          <p:grpSpPr>
            <a:xfrm>
              <a:off x="9116898" y="1396430"/>
              <a:ext cx="785006" cy="627652"/>
              <a:chOff x="10495001" y="1396430"/>
              <a:chExt cx="785006" cy="627652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3FFB7B0-7176-6148-B22D-2D68B84386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5001" y="1396430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F94A24C-388E-C94E-A4A2-350FDE72A1D3}"/>
                  </a:ext>
                </a:extLst>
              </p:cNvPr>
              <p:cNvSpPr txBox="1"/>
              <p:nvPr userDrawn="1"/>
            </p:nvSpPr>
            <p:spPr>
              <a:xfrm>
                <a:off x="10495001" y="182402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Bermuda</a:t>
                </a:r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FDB9CAC-B5FC-0A45-83F2-83401EDBCD6C}"/>
              </a:ext>
            </a:extLst>
          </p:cNvPr>
          <p:cNvGrpSpPr/>
          <p:nvPr userDrawn="1"/>
        </p:nvGrpSpPr>
        <p:grpSpPr>
          <a:xfrm>
            <a:off x="726812" y="2133534"/>
            <a:ext cx="10556629" cy="775095"/>
            <a:chOff x="726812" y="2056829"/>
            <a:chExt cx="10556629" cy="77509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50B3593-3389-AC4B-928A-A299FD06D865}"/>
                </a:ext>
              </a:extLst>
            </p:cNvPr>
            <p:cNvGrpSpPr/>
            <p:nvPr userDrawn="1"/>
          </p:nvGrpSpPr>
          <p:grpSpPr>
            <a:xfrm>
              <a:off x="10489108" y="2056829"/>
              <a:ext cx="794333" cy="647237"/>
              <a:chOff x="941935" y="2776965"/>
              <a:chExt cx="794333" cy="64723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6965B9E-DAD9-544E-AAF5-44F38CB4DB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1262" y="2776965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F2ECF3A-21A2-8949-87C5-FE9EED723833}"/>
                  </a:ext>
                </a:extLst>
              </p:cNvPr>
              <p:cNvSpPr txBox="1"/>
              <p:nvPr userDrawn="1"/>
            </p:nvSpPr>
            <p:spPr>
              <a:xfrm>
                <a:off x="941935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Colombia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E50C976-6D9E-3C4F-9F4E-4973F1A1702B}"/>
                </a:ext>
              </a:extLst>
            </p:cNvPr>
            <p:cNvGrpSpPr/>
            <p:nvPr userDrawn="1"/>
          </p:nvGrpSpPr>
          <p:grpSpPr>
            <a:xfrm>
              <a:off x="726812" y="2080681"/>
              <a:ext cx="1201820" cy="643521"/>
              <a:chOff x="2325797" y="2080681"/>
              <a:chExt cx="1201820" cy="643521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D6EC112-1318-5947-B26D-A7D65D1AEE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5409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DC08BAE-8DD5-BB44-AFC7-A63CC2D37731}"/>
                  </a:ext>
                </a:extLst>
              </p:cNvPr>
              <p:cNvSpPr txBox="1"/>
              <p:nvPr userDrawn="1"/>
            </p:nvSpPr>
            <p:spPr>
              <a:xfrm>
                <a:off x="2325797" y="2524147"/>
                <a:ext cx="120182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British Virgin Islands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9FD4E31-2D73-4C41-9FAC-E89A18E4114D}"/>
                </a:ext>
              </a:extLst>
            </p:cNvPr>
            <p:cNvGrpSpPr/>
            <p:nvPr userDrawn="1"/>
          </p:nvGrpSpPr>
          <p:grpSpPr>
            <a:xfrm>
              <a:off x="2439330" y="2080681"/>
              <a:ext cx="972000" cy="751243"/>
              <a:chOff x="4012965" y="2080681"/>
              <a:chExt cx="972000" cy="751243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CDE92BF-E710-9D4F-943D-37D7C51BD1B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146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60205B9-C146-BB44-AE38-E1C70E1DDA63}"/>
                  </a:ext>
                </a:extLst>
              </p:cNvPr>
              <p:cNvSpPr txBox="1"/>
              <p:nvPr userDrawn="1"/>
            </p:nvSpPr>
            <p:spPr>
              <a:xfrm>
                <a:off x="4012965" y="2524147"/>
                <a:ext cx="97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Brunei Darussalam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A8CEADE-60F9-054E-BDED-61CFAEC4D442}"/>
                </a:ext>
              </a:extLst>
            </p:cNvPr>
            <p:cNvGrpSpPr/>
            <p:nvPr userDrawn="1"/>
          </p:nvGrpSpPr>
          <p:grpSpPr>
            <a:xfrm>
              <a:off x="4102109" y="2080681"/>
              <a:ext cx="791948" cy="643521"/>
              <a:chOff x="5687583" y="2080681"/>
              <a:chExt cx="791948" cy="643521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1691BDB-7F00-EF4C-B21F-FBBC02192F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4525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BC8C5EF-4871-544E-9E5E-6BD7D419C966}"/>
                  </a:ext>
                </a:extLst>
              </p:cNvPr>
              <p:cNvSpPr txBox="1"/>
              <p:nvPr userDrawn="1"/>
            </p:nvSpPr>
            <p:spPr>
              <a:xfrm>
                <a:off x="5687583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Burundi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122A0F6-E79B-CE4F-A7DA-D7C1607F0C4A}"/>
                </a:ext>
              </a:extLst>
            </p:cNvPr>
            <p:cNvGrpSpPr/>
            <p:nvPr userDrawn="1"/>
          </p:nvGrpSpPr>
          <p:grpSpPr>
            <a:xfrm>
              <a:off x="5686355" y="2080681"/>
              <a:ext cx="791153" cy="643521"/>
              <a:chOff x="7295710" y="2080681"/>
              <a:chExt cx="791153" cy="643521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DFFF5C3-8DDA-D149-BAF4-6166D5A53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1857" y="208068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35F069D-31E4-014C-8B4D-ECC84466A2B7}"/>
                  </a:ext>
                </a:extLst>
              </p:cNvPr>
              <p:cNvSpPr txBox="1"/>
              <p:nvPr userDrawn="1"/>
            </p:nvSpPr>
            <p:spPr>
              <a:xfrm>
                <a:off x="7295710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Canada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5852AD6-E7F4-6446-B2F5-A969B5E0BD15}"/>
                </a:ext>
              </a:extLst>
            </p:cNvPr>
            <p:cNvGrpSpPr/>
            <p:nvPr userDrawn="1"/>
          </p:nvGrpSpPr>
          <p:grpSpPr>
            <a:xfrm>
              <a:off x="7299181" y="2085766"/>
              <a:ext cx="790358" cy="643521"/>
              <a:chOff x="8907640" y="2085766"/>
              <a:chExt cx="790358" cy="643521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AFC71AA-FF5D-4044-806D-853C1D5360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992" y="208576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9A8CCBC-A661-934D-94A7-35404A6615BE}"/>
                  </a:ext>
                </a:extLst>
              </p:cNvPr>
              <p:cNvSpPr txBox="1"/>
              <p:nvPr userDrawn="1"/>
            </p:nvSpPr>
            <p:spPr>
              <a:xfrm>
                <a:off x="8907640" y="2529232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Chile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B3E4285-B124-5A4C-B039-EAB3E3C28C16}"/>
                </a:ext>
              </a:extLst>
            </p:cNvPr>
            <p:cNvGrpSpPr/>
            <p:nvPr userDrawn="1"/>
          </p:nvGrpSpPr>
          <p:grpSpPr>
            <a:xfrm>
              <a:off x="8919639" y="2076167"/>
              <a:ext cx="789560" cy="648035"/>
              <a:chOff x="10495000" y="2076167"/>
              <a:chExt cx="789560" cy="648035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3A3E72B-47E9-B44F-9D58-555012A2A5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207616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437713C-630B-9B4A-9CE1-DB238C3AE957}"/>
                  </a:ext>
                </a:extLst>
              </p:cNvPr>
              <p:cNvSpPr txBox="1"/>
              <p:nvPr userDrawn="1"/>
            </p:nvSpPr>
            <p:spPr>
              <a:xfrm>
                <a:off x="10495000" y="25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China</a:t>
                </a:r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151DA59-EE89-F84D-8C4D-0167D7D398FE}"/>
              </a:ext>
            </a:extLst>
          </p:cNvPr>
          <p:cNvGrpSpPr/>
          <p:nvPr userDrawn="1"/>
        </p:nvGrpSpPr>
        <p:grpSpPr>
          <a:xfrm>
            <a:off x="940707" y="3528475"/>
            <a:ext cx="10355056" cy="650801"/>
            <a:chOff x="940707" y="3471497"/>
            <a:chExt cx="10355056" cy="650801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D0AE4F3-85B0-7346-A2F7-A4BD9492C9EC}"/>
                </a:ext>
              </a:extLst>
            </p:cNvPr>
            <p:cNvGrpSpPr/>
            <p:nvPr userDrawn="1"/>
          </p:nvGrpSpPr>
          <p:grpSpPr>
            <a:xfrm>
              <a:off x="940707" y="3475153"/>
              <a:ext cx="791008" cy="642060"/>
              <a:chOff x="940707" y="3475153"/>
              <a:chExt cx="791008" cy="64206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17D82D1-8A8B-F54D-8F60-5B14D92714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6709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EEB89F5-6753-734A-A043-B9714B0CA042}"/>
                  </a:ext>
                </a:extLst>
              </p:cNvPr>
              <p:cNvSpPr txBox="1"/>
              <p:nvPr userDrawn="1"/>
            </p:nvSpPr>
            <p:spPr>
              <a:xfrm>
                <a:off x="940707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Guyana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0E8F2AB-8589-BC43-935C-F60E9D4CE64B}"/>
                </a:ext>
              </a:extLst>
            </p:cNvPr>
            <p:cNvGrpSpPr/>
            <p:nvPr userDrawn="1"/>
          </p:nvGrpSpPr>
          <p:grpSpPr>
            <a:xfrm>
              <a:off x="2535411" y="3475153"/>
              <a:ext cx="785006" cy="642060"/>
              <a:chOff x="2535411" y="3475153"/>
              <a:chExt cx="785006" cy="64206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5AA4E4B-AA70-CF4E-97CD-0884AB1DC8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5411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C55A0E-0F1A-494A-917E-ACA98707DA25}"/>
                  </a:ext>
                </a:extLst>
              </p:cNvPr>
              <p:cNvSpPr txBox="1"/>
              <p:nvPr userDrawn="1"/>
            </p:nvSpPr>
            <p:spPr>
              <a:xfrm>
                <a:off x="2547063" y="3917158"/>
                <a:ext cx="76028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India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621B906-7BAD-D646-90BF-FFC7F87A1C3B}"/>
                </a:ext>
              </a:extLst>
            </p:cNvPr>
            <p:cNvGrpSpPr/>
            <p:nvPr userDrawn="1"/>
          </p:nvGrpSpPr>
          <p:grpSpPr>
            <a:xfrm>
              <a:off x="4109703" y="3475153"/>
              <a:ext cx="785006" cy="642060"/>
              <a:chOff x="4109703" y="3475153"/>
              <a:chExt cx="785006" cy="64206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EB9AFFC-E40A-C449-A297-D0F2ED70F5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9703" y="3475153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444315-7801-714A-B343-69232735109D}"/>
                  </a:ext>
                </a:extLst>
              </p:cNvPr>
              <p:cNvSpPr txBox="1"/>
              <p:nvPr userDrawn="1"/>
            </p:nvSpPr>
            <p:spPr>
              <a:xfrm>
                <a:off x="4113187" y="3917158"/>
                <a:ext cx="78087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Jamaica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7061207-5B9A-FF44-BE96-AF0DABE73501}"/>
                </a:ext>
              </a:extLst>
            </p:cNvPr>
            <p:cNvGrpSpPr/>
            <p:nvPr userDrawn="1"/>
          </p:nvGrpSpPr>
          <p:grpSpPr>
            <a:xfrm>
              <a:off x="5686355" y="3477107"/>
              <a:ext cx="802288" cy="640106"/>
              <a:chOff x="5686355" y="3477107"/>
              <a:chExt cx="802288" cy="64010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C04F0E6-C38B-9043-A1DF-E6108ED465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03637" y="347710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2AE3FC1-05AD-F54A-A595-0384A519EE6A}"/>
                  </a:ext>
                </a:extLst>
              </p:cNvPr>
              <p:cNvSpPr txBox="1"/>
              <p:nvPr userDrawn="1"/>
            </p:nvSpPr>
            <p:spPr>
              <a:xfrm>
                <a:off x="5686355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Kenya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FB494E3-A9CC-2F49-8EAD-43FCAE9E8C0C}"/>
                </a:ext>
              </a:extLst>
            </p:cNvPr>
            <p:cNvGrpSpPr/>
            <p:nvPr userDrawn="1"/>
          </p:nvGrpSpPr>
          <p:grpSpPr>
            <a:xfrm>
              <a:off x="7294482" y="3471497"/>
              <a:ext cx="793793" cy="645716"/>
              <a:chOff x="7294482" y="3471497"/>
              <a:chExt cx="793793" cy="64571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8B1FEEA-D157-6C4B-8DD8-6E49B89116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4702" y="3471497"/>
                <a:ext cx="783573" cy="472334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A764482-A845-6E41-B29E-D55075B07BB8}"/>
                  </a:ext>
                </a:extLst>
              </p:cNvPr>
              <p:cNvSpPr txBox="1"/>
              <p:nvPr userDrawn="1"/>
            </p:nvSpPr>
            <p:spPr>
              <a:xfrm>
                <a:off x="7294482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Malawi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182AA25-5842-EF49-A94B-213E48FED90A}"/>
                </a:ext>
              </a:extLst>
            </p:cNvPr>
            <p:cNvGrpSpPr/>
            <p:nvPr userDrawn="1"/>
          </p:nvGrpSpPr>
          <p:grpSpPr>
            <a:xfrm>
              <a:off x="8894837" y="3482192"/>
              <a:ext cx="809808" cy="640106"/>
              <a:chOff x="8906412" y="3482192"/>
              <a:chExt cx="809808" cy="6401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9BF735D-5185-3344-B590-B5556D74C2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31214" y="3482192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2C5C616-D16B-B74D-AAC7-A7E00F3D8797}"/>
                  </a:ext>
                </a:extLst>
              </p:cNvPr>
              <p:cNvSpPr txBox="1"/>
              <p:nvPr userDrawn="1"/>
            </p:nvSpPr>
            <p:spPr>
              <a:xfrm>
                <a:off x="8906412" y="392224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Malaysia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D429C44-E9D8-FC40-B45C-AB6ACBA3F4AC}"/>
                </a:ext>
              </a:extLst>
            </p:cNvPr>
            <p:cNvGrpSpPr/>
            <p:nvPr userDrawn="1"/>
          </p:nvGrpSpPr>
          <p:grpSpPr>
            <a:xfrm>
              <a:off x="10482197" y="3471497"/>
              <a:ext cx="813566" cy="645716"/>
              <a:chOff x="10493772" y="3471497"/>
              <a:chExt cx="813566" cy="64571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C4CFFED-7E22-9546-856A-48649EC49E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2332" y="347149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C1D52B9-F4CB-064D-A73C-F8C053918B25}"/>
                  </a:ext>
                </a:extLst>
              </p:cNvPr>
              <p:cNvSpPr txBox="1"/>
              <p:nvPr userDrawn="1"/>
            </p:nvSpPr>
            <p:spPr>
              <a:xfrm>
                <a:off x="10493772" y="391715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Mauritius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774D391-FC5D-D54B-9955-91DC35AEEA45}"/>
              </a:ext>
            </a:extLst>
          </p:cNvPr>
          <p:cNvGrpSpPr/>
          <p:nvPr userDrawn="1"/>
        </p:nvGrpSpPr>
        <p:grpSpPr>
          <a:xfrm>
            <a:off x="940707" y="4225682"/>
            <a:ext cx="10343853" cy="653989"/>
            <a:chOff x="940707" y="4182584"/>
            <a:chExt cx="10343853" cy="65398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EC49A65-35FF-C34B-9809-393AAE3F8932}"/>
                </a:ext>
              </a:extLst>
            </p:cNvPr>
            <p:cNvGrpSpPr/>
            <p:nvPr userDrawn="1"/>
          </p:nvGrpSpPr>
          <p:grpSpPr>
            <a:xfrm>
              <a:off x="940707" y="4182584"/>
              <a:ext cx="791008" cy="648904"/>
              <a:chOff x="940707" y="4182584"/>
              <a:chExt cx="791008" cy="6489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CD2DAB1-4925-D14B-B4D6-2618AD0729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6709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437E422-5DFF-2849-9849-EAAB4949E240}"/>
                  </a:ext>
                </a:extLst>
              </p:cNvPr>
              <p:cNvSpPr txBox="1"/>
              <p:nvPr userDrawn="1"/>
            </p:nvSpPr>
            <p:spPr>
              <a:xfrm>
                <a:off x="940707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Montserrat</a:t>
                </a: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49B8FBB-6367-F14C-AD25-B5CDE2033BB7}"/>
                </a:ext>
              </a:extLst>
            </p:cNvPr>
            <p:cNvGrpSpPr/>
            <p:nvPr userDrawn="1"/>
          </p:nvGrpSpPr>
          <p:grpSpPr>
            <a:xfrm>
              <a:off x="2531614" y="4182584"/>
              <a:ext cx="788803" cy="648904"/>
              <a:chOff x="2531614" y="4182584"/>
              <a:chExt cx="788803" cy="64890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07DD0D-9625-534E-9AC1-EC47A38F6F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1614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FE8929-E40F-FD44-9D1E-57FA6810228E}"/>
                  </a:ext>
                </a:extLst>
              </p:cNvPr>
              <p:cNvSpPr txBox="1"/>
              <p:nvPr userDrawn="1"/>
            </p:nvSpPr>
            <p:spPr>
              <a:xfrm>
                <a:off x="2532999" y="4631433"/>
                <a:ext cx="78741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Myanmar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A3B4C91-2E3D-6040-A5A2-EB5584F94294}"/>
                </a:ext>
              </a:extLst>
            </p:cNvPr>
            <p:cNvGrpSpPr/>
            <p:nvPr userDrawn="1"/>
          </p:nvGrpSpPr>
          <p:grpSpPr>
            <a:xfrm>
              <a:off x="4102109" y="4182584"/>
              <a:ext cx="788853" cy="648904"/>
              <a:chOff x="4102109" y="4182584"/>
              <a:chExt cx="788853" cy="64890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A6F4234-21C0-D241-9465-983771505C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2109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6B458FB-5E72-6546-94A5-8B1F840EBD2F}"/>
                  </a:ext>
                </a:extLst>
              </p:cNvPr>
              <p:cNvSpPr txBox="1"/>
              <p:nvPr userDrawn="1"/>
            </p:nvSpPr>
            <p:spPr>
              <a:xfrm>
                <a:off x="4109051" y="4631433"/>
                <a:ext cx="78191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Nigeria</a:t>
                </a: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E0BDDA-DC64-9941-850C-C55A0320E6A7}"/>
                </a:ext>
              </a:extLst>
            </p:cNvPr>
            <p:cNvGrpSpPr/>
            <p:nvPr userDrawn="1"/>
          </p:nvGrpSpPr>
          <p:grpSpPr>
            <a:xfrm>
              <a:off x="5686355" y="4182584"/>
              <a:ext cx="790897" cy="648904"/>
              <a:chOff x="5686355" y="4182584"/>
              <a:chExt cx="790897" cy="64890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FF3DB07-FEB8-4442-AF18-F3E407204F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2246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B757451-DFB5-9A47-9E85-7B26C5823360}"/>
                  </a:ext>
                </a:extLst>
              </p:cNvPr>
              <p:cNvSpPr txBox="1"/>
              <p:nvPr userDrawn="1"/>
            </p:nvSpPr>
            <p:spPr>
              <a:xfrm>
                <a:off x="5686355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Pakistan</a:t>
                </a: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F52E9A3-F7EA-0E42-9561-9406E7F585C3}"/>
                </a:ext>
              </a:extLst>
            </p:cNvPr>
            <p:cNvGrpSpPr/>
            <p:nvPr userDrawn="1"/>
          </p:nvGrpSpPr>
          <p:grpSpPr>
            <a:xfrm>
              <a:off x="7140349" y="4182584"/>
              <a:ext cx="1093272" cy="644613"/>
              <a:chOff x="7140349" y="4182584"/>
              <a:chExt cx="1093272" cy="64461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8CA3BF-0A6E-3540-A223-254817398F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0336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FB7DE9B-CC60-AB4D-A91D-1E65E940B1F3}"/>
                  </a:ext>
                </a:extLst>
              </p:cNvPr>
              <p:cNvSpPr txBox="1"/>
              <p:nvPr userDrawn="1"/>
            </p:nvSpPr>
            <p:spPr>
              <a:xfrm>
                <a:off x="7140349" y="4627142"/>
                <a:ext cx="109327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Papua New Guinea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5E5BB85-7347-B242-8DF1-6B177EB5DDD8}"/>
                </a:ext>
              </a:extLst>
            </p:cNvPr>
            <p:cNvGrpSpPr/>
            <p:nvPr userDrawn="1"/>
          </p:nvGrpSpPr>
          <p:grpSpPr>
            <a:xfrm>
              <a:off x="8906412" y="4187669"/>
              <a:ext cx="790823" cy="648904"/>
              <a:chOff x="8906412" y="4187669"/>
              <a:chExt cx="790823" cy="6489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60FB054-4804-9640-905B-192737E867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229" y="4187669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C9514EA-7D04-E74D-8ED9-B4BBA6C86A4B}"/>
                  </a:ext>
                </a:extLst>
              </p:cNvPr>
              <p:cNvSpPr txBox="1"/>
              <p:nvPr userDrawn="1"/>
            </p:nvSpPr>
            <p:spPr>
              <a:xfrm>
                <a:off x="8906412" y="463651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Philippines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C832CF2-6BEC-034C-8D50-DB634BCAC8C7}"/>
                </a:ext>
              </a:extLst>
            </p:cNvPr>
            <p:cNvGrpSpPr/>
            <p:nvPr userDrawn="1"/>
          </p:nvGrpSpPr>
          <p:grpSpPr>
            <a:xfrm>
              <a:off x="10493772" y="4182584"/>
              <a:ext cx="790788" cy="648904"/>
              <a:chOff x="10493772" y="4182584"/>
              <a:chExt cx="790788" cy="64890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4D453A2-F21B-1443-90B4-73597F82FC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4182584"/>
                <a:ext cx="785006" cy="472334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687C57E-9A05-3D44-96AB-C36AC783041D}"/>
                  </a:ext>
                </a:extLst>
              </p:cNvPr>
              <p:cNvSpPr txBox="1"/>
              <p:nvPr userDrawn="1"/>
            </p:nvSpPr>
            <p:spPr>
              <a:xfrm>
                <a:off x="10493772" y="463143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Rwanda</a:t>
                </a:r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216FA8D-C33B-7D46-AB2D-B4026F5D55B9}"/>
              </a:ext>
            </a:extLst>
          </p:cNvPr>
          <p:cNvGrpSpPr/>
          <p:nvPr userDrawn="1"/>
        </p:nvGrpSpPr>
        <p:grpSpPr>
          <a:xfrm>
            <a:off x="940707" y="4909586"/>
            <a:ext cx="10343853" cy="670617"/>
            <a:chOff x="940707" y="4876806"/>
            <a:chExt cx="10343853" cy="670617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49001AD-B737-9D4B-8A3F-F9DC2A5DF2BE}"/>
                </a:ext>
              </a:extLst>
            </p:cNvPr>
            <p:cNvGrpSpPr/>
            <p:nvPr userDrawn="1"/>
          </p:nvGrpSpPr>
          <p:grpSpPr>
            <a:xfrm>
              <a:off x="940707" y="4876806"/>
              <a:ext cx="796777" cy="665532"/>
              <a:chOff x="940707" y="4876806"/>
              <a:chExt cx="796777" cy="6655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190A611-E89C-A241-BBA4-8F45D7100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478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DA6EFD2-A420-6446-8DAD-025431240F37}"/>
                  </a:ext>
                </a:extLst>
              </p:cNvPr>
              <p:cNvSpPr txBox="1"/>
              <p:nvPr userDrawn="1"/>
            </p:nvSpPr>
            <p:spPr>
              <a:xfrm>
                <a:off x="940707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Sierra Leone</a:t>
                </a: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2CA2947-EAD8-A34F-86B6-E49746A6CC13}"/>
                </a:ext>
              </a:extLst>
            </p:cNvPr>
            <p:cNvGrpSpPr/>
            <p:nvPr userDrawn="1"/>
          </p:nvGrpSpPr>
          <p:grpSpPr>
            <a:xfrm>
              <a:off x="2493801" y="4876806"/>
              <a:ext cx="917529" cy="665532"/>
              <a:chOff x="2493801" y="4876806"/>
              <a:chExt cx="917529" cy="66553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15A8AA0-8D50-F547-980D-2864486B8C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6422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6B4EAFD-6BDB-AD4A-8C23-09B97C32F617}"/>
                  </a:ext>
                </a:extLst>
              </p:cNvPr>
              <p:cNvSpPr txBox="1"/>
              <p:nvPr userDrawn="1"/>
            </p:nvSpPr>
            <p:spPr>
              <a:xfrm>
                <a:off x="2493801" y="5342283"/>
                <a:ext cx="91752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Solomon Islands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B3B77B69-7CDA-EE4E-952E-0DA5BCD3F9DC}"/>
                </a:ext>
              </a:extLst>
            </p:cNvPr>
            <p:cNvGrpSpPr/>
            <p:nvPr userDrawn="1"/>
          </p:nvGrpSpPr>
          <p:grpSpPr>
            <a:xfrm>
              <a:off x="4102109" y="4876806"/>
              <a:ext cx="800248" cy="665532"/>
              <a:chOff x="4102109" y="4876806"/>
              <a:chExt cx="800248" cy="6655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627D77B-D48E-8742-9029-230C2655B7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BE2886A-6623-2C48-9C8B-28A3005D1F6D}"/>
                  </a:ext>
                </a:extLst>
              </p:cNvPr>
              <p:cNvSpPr txBox="1"/>
              <p:nvPr userDrawn="1"/>
            </p:nvSpPr>
            <p:spPr>
              <a:xfrm>
                <a:off x="4102109" y="5342283"/>
                <a:ext cx="80024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South Africa</a:t>
                </a: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B0CD4EA-4DFD-AC46-AACA-CD75F2CF474F}"/>
                </a:ext>
              </a:extLst>
            </p:cNvPr>
            <p:cNvGrpSpPr/>
            <p:nvPr userDrawn="1"/>
          </p:nvGrpSpPr>
          <p:grpSpPr>
            <a:xfrm>
              <a:off x="5695132" y="4876806"/>
              <a:ext cx="787804" cy="665532"/>
              <a:chOff x="5695132" y="4876806"/>
              <a:chExt cx="787804" cy="66553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A102033-9B9C-9A46-AE81-F46120CB77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5132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0BA2C3A-F625-F643-8A8A-B03383DD94FE}"/>
                  </a:ext>
                </a:extLst>
              </p:cNvPr>
              <p:cNvSpPr txBox="1"/>
              <p:nvPr userDrawn="1"/>
            </p:nvSpPr>
            <p:spPr>
              <a:xfrm>
                <a:off x="5697930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Sri Lanka </a:t>
                </a: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1CD5113-BF58-4C44-BF72-F84EF04CF09C}"/>
                </a:ext>
              </a:extLst>
            </p:cNvPr>
            <p:cNvGrpSpPr/>
            <p:nvPr userDrawn="1"/>
          </p:nvGrpSpPr>
          <p:grpSpPr>
            <a:xfrm>
              <a:off x="7302261" y="4876806"/>
              <a:ext cx="785006" cy="661241"/>
              <a:chOff x="7302261" y="4876806"/>
              <a:chExt cx="785006" cy="66124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7F111DF-D5BB-EF47-B756-C49482116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2261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7A6C0E9-9E4D-AF46-97C8-F6B9A556E3E7}"/>
                  </a:ext>
                </a:extLst>
              </p:cNvPr>
              <p:cNvSpPr txBox="1"/>
              <p:nvPr userDrawn="1"/>
            </p:nvSpPr>
            <p:spPr>
              <a:xfrm>
                <a:off x="7308862" y="5337992"/>
                <a:ext cx="7706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St Helena*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19EA0C-5D72-614F-BAB3-2022A87310FF}"/>
                </a:ext>
              </a:extLst>
            </p:cNvPr>
            <p:cNvGrpSpPr/>
            <p:nvPr userDrawn="1"/>
          </p:nvGrpSpPr>
          <p:grpSpPr>
            <a:xfrm>
              <a:off x="8906412" y="4881891"/>
              <a:ext cx="791787" cy="665532"/>
              <a:chOff x="8906412" y="4881891"/>
              <a:chExt cx="791787" cy="66553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6A5803F-EE97-CA4F-BADF-5454560F54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193" y="4881891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AAF723C-3291-6E49-9788-DF6BE0534E17}"/>
                  </a:ext>
                </a:extLst>
              </p:cNvPr>
              <p:cNvSpPr txBox="1"/>
              <p:nvPr userDrawn="1"/>
            </p:nvSpPr>
            <p:spPr>
              <a:xfrm>
                <a:off x="8906412" y="5347368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Switzerland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6C0CFA1-6406-6A49-AE66-05582E03D3FF}"/>
                </a:ext>
              </a:extLst>
            </p:cNvPr>
            <p:cNvGrpSpPr/>
            <p:nvPr userDrawn="1"/>
          </p:nvGrpSpPr>
          <p:grpSpPr>
            <a:xfrm>
              <a:off x="10493772" y="4876806"/>
              <a:ext cx="790788" cy="665532"/>
              <a:chOff x="10493772" y="4876806"/>
              <a:chExt cx="790788" cy="66553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9A12A4B-003E-E948-BC65-6F51F1DB9B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4876806"/>
                <a:ext cx="785006" cy="472334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7395397-18E4-AD46-9D56-521A7CC3B81A}"/>
                  </a:ext>
                </a:extLst>
              </p:cNvPr>
              <p:cNvSpPr txBox="1"/>
              <p:nvPr userDrawn="1"/>
            </p:nvSpPr>
            <p:spPr>
              <a:xfrm>
                <a:off x="10493772" y="5342283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Tanzania</a:t>
                </a:r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B8927C6-73B8-634D-929C-180CCF7BB0F1}"/>
              </a:ext>
            </a:extLst>
          </p:cNvPr>
          <p:cNvGrpSpPr/>
          <p:nvPr userDrawn="1"/>
        </p:nvGrpSpPr>
        <p:grpSpPr>
          <a:xfrm>
            <a:off x="907440" y="5616973"/>
            <a:ext cx="10388323" cy="650349"/>
            <a:chOff x="907440" y="5588176"/>
            <a:chExt cx="10388323" cy="65034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E092D97-A507-9C4D-9C54-9E57698DE098}"/>
                </a:ext>
              </a:extLst>
            </p:cNvPr>
            <p:cNvGrpSpPr/>
            <p:nvPr userDrawn="1"/>
          </p:nvGrpSpPr>
          <p:grpSpPr>
            <a:xfrm>
              <a:off x="907440" y="5588176"/>
              <a:ext cx="865780" cy="645264"/>
              <a:chOff x="907440" y="5588176"/>
              <a:chExt cx="865780" cy="64526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2B3F295-BC0D-CF4C-B811-3AC2E22C4E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478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7B63ECC-C775-254E-A283-B6F8E2962E4E}"/>
                  </a:ext>
                </a:extLst>
              </p:cNvPr>
              <p:cNvSpPr txBox="1"/>
              <p:nvPr userDrawn="1"/>
            </p:nvSpPr>
            <p:spPr>
              <a:xfrm>
                <a:off x="907440" y="6033385"/>
                <a:ext cx="86578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The Netherlands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97EA994-2050-1245-BB72-5A987FC9B7BF}"/>
                </a:ext>
              </a:extLst>
            </p:cNvPr>
            <p:cNvGrpSpPr/>
            <p:nvPr userDrawn="1"/>
          </p:nvGrpSpPr>
          <p:grpSpPr>
            <a:xfrm>
              <a:off x="2439330" y="5588176"/>
              <a:ext cx="972000" cy="645264"/>
              <a:chOff x="2439330" y="5588176"/>
              <a:chExt cx="972000" cy="64526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83078B2-2A84-F147-B837-B8FBEDB255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7531" y="5588176"/>
                <a:ext cx="778353" cy="472335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E7DCCAD-2A45-3A42-85D3-77A8058D8E75}"/>
                  </a:ext>
                </a:extLst>
              </p:cNvPr>
              <p:cNvSpPr txBox="1"/>
              <p:nvPr userDrawn="1"/>
            </p:nvSpPr>
            <p:spPr>
              <a:xfrm>
                <a:off x="2439330" y="6033385"/>
                <a:ext cx="972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Trinidad &amp; Tobago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38C3B0B-27F0-6245-8266-06FBBA69B188}"/>
                </a:ext>
              </a:extLst>
            </p:cNvPr>
            <p:cNvGrpSpPr/>
            <p:nvPr userDrawn="1"/>
          </p:nvGrpSpPr>
          <p:grpSpPr>
            <a:xfrm>
              <a:off x="4105956" y="5588176"/>
              <a:ext cx="785006" cy="645264"/>
              <a:chOff x="4105956" y="5588176"/>
              <a:chExt cx="785006" cy="64526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52C8A08-B150-0348-9F80-48712DBCFB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956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8E12DAC-E458-7F4B-9BE8-189BEFDBB4BA}"/>
                  </a:ext>
                </a:extLst>
              </p:cNvPr>
              <p:cNvSpPr txBox="1"/>
              <p:nvPr userDrawn="1"/>
            </p:nvSpPr>
            <p:spPr>
              <a:xfrm>
                <a:off x="4109050" y="6033385"/>
                <a:ext cx="77648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Uganda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7F19E7D-9269-DF43-B685-09F71D37C162}"/>
                </a:ext>
              </a:extLst>
            </p:cNvPr>
            <p:cNvGrpSpPr/>
            <p:nvPr userDrawn="1"/>
          </p:nvGrpSpPr>
          <p:grpSpPr>
            <a:xfrm>
              <a:off x="5681033" y="5588176"/>
              <a:ext cx="816548" cy="640827"/>
              <a:chOff x="5681033" y="5588176"/>
              <a:chExt cx="816548" cy="640827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63B9F0E-A874-4E44-A68A-D730D5FB47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1806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2DC07E8-A6C2-C54E-A63C-3A890265E6E6}"/>
                  </a:ext>
                </a:extLst>
              </p:cNvPr>
              <p:cNvSpPr txBox="1"/>
              <p:nvPr userDrawn="1"/>
            </p:nvSpPr>
            <p:spPr>
              <a:xfrm>
                <a:off x="5681033" y="6028948"/>
                <a:ext cx="81654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United Kingdom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275A73E-E36A-6047-8CBF-BA530F7ABE1A}"/>
                </a:ext>
              </a:extLst>
            </p:cNvPr>
            <p:cNvGrpSpPr/>
            <p:nvPr userDrawn="1"/>
          </p:nvGrpSpPr>
          <p:grpSpPr>
            <a:xfrm>
              <a:off x="7300044" y="5588176"/>
              <a:ext cx="786819" cy="640973"/>
              <a:chOff x="7300044" y="5588176"/>
              <a:chExt cx="786819" cy="64097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3A16C49-1CBF-7B40-9C43-036B827583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0044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DD00D00-4194-A24D-BEA3-645953CE9124}"/>
                  </a:ext>
                </a:extLst>
              </p:cNvPr>
              <p:cNvSpPr txBox="1"/>
              <p:nvPr userDrawn="1"/>
            </p:nvSpPr>
            <p:spPr>
              <a:xfrm>
                <a:off x="7308862" y="6029094"/>
                <a:ext cx="77800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Vietnam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51533DDF-175E-BD44-972A-C4BA41219118}"/>
                </a:ext>
              </a:extLst>
            </p:cNvPr>
            <p:cNvGrpSpPr/>
            <p:nvPr userDrawn="1"/>
          </p:nvGrpSpPr>
          <p:grpSpPr>
            <a:xfrm>
              <a:off x="8912085" y="5593261"/>
              <a:ext cx="796318" cy="645264"/>
              <a:chOff x="8912085" y="5593261"/>
              <a:chExt cx="796318" cy="64526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92B8583-9F9A-B341-B2DD-076465B74C8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085" y="5593261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953FF91-0341-684C-834C-07B3F33F512A}"/>
                  </a:ext>
                </a:extLst>
              </p:cNvPr>
              <p:cNvSpPr txBox="1"/>
              <p:nvPr userDrawn="1"/>
            </p:nvSpPr>
            <p:spPr>
              <a:xfrm>
                <a:off x="8923397" y="6038470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Zambia</a:t>
                </a:r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25887AB0-D303-1649-AB12-BEE250CEE455}"/>
                </a:ext>
              </a:extLst>
            </p:cNvPr>
            <p:cNvGrpSpPr/>
            <p:nvPr userDrawn="1"/>
          </p:nvGrpSpPr>
          <p:grpSpPr>
            <a:xfrm>
              <a:off x="10499554" y="5588176"/>
              <a:ext cx="796209" cy="645264"/>
              <a:chOff x="10499554" y="5588176"/>
              <a:chExt cx="796209" cy="64526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68F083-D582-8F46-B48B-6751B5F33C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5588176"/>
                <a:ext cx="785006" cy="472335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07FF089-8F3A-4742-A9B8-4C0B07E0EAD8}"/>
                  </a:ext>
                </a:extLst>
              </p:cNvPr>
              <p:cNvSpPr txBox="1"/>
              <p:nvPr userDrawn="1"/>
            </p:nvSpPr>
            <p:spPr>
              <a:xfrm>
                <a:off x="10510757" y="6033385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Zimbabwe</a:t>
                </a:r>
              </a:p>
            </p:txBody>
          </p:sp>
        </p:grpSp>
      </p:grpSp>
      <p:sp>
        <p:nvSpPr>
          <p:cNvPr id="147" name="Title 1">
            <a:extLst>
              <a:ext uri="{FF2B5EF4-FFF2-40B4-BE49-F238E27FC236}">
                <a16:creationId xmlns:a16="http://schemas.microsoft.com/office/drawing/2014/main" id="{ABB7F47D-A9C1-FE49-B071-70AF28AC643B}"/>
              </a:ext>
            </a:extLst>
          </p:cNvPr>
          <p:cNvSpPr txBox="1">
            <a:spLocks/>
          </p:cNvSpPr>
          <p:nvPr userDrawn="1"/>
        </p:nvSpPr>
        <p:spPr>
          <a:xfrm>
            <a:off x="838800" y="640800"/>
            <a:ext cx="10515600" cy="760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Our member countries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9B53FBC-95F3-484F-ABE3-BDD899BDB30E}"/>
              </a:ext>
            </a:extLst>
          </p:cNvPr>
          <p:cNvGrpSpPr/>
          <p:nvPr userDrawn="1"/>
        </p:nvGrpSpPr>
        <p:grpSpPr>
          <a:xfrm>
            <a:off x="936424" y="2829322"/>
            <a:ext cx="10348136" cy="658852"/>
            <a:chOff x="936424" y="2776285"/>
            <a:chExt cx="10348136" cy="658852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FC4A66F-CA82-4249-BFBF-3B50C0C2A80B}"/>
                </a:ext>
              </a:extLst>
            </p:cNvPr>
            <p:cNvGrpSpPr/>
            <p:nvPr userDrawn="1"/>
          </p:nvGrpSpPr>
          <p:grpSpPr>
            <a:xfrm>
              <a:off x="936424" y="2776965"/>
              <a:ext cx="785006" cy="647237"/>
              <a:chOff x="2535409" y="2776965"/>
              <a:chExt cx="785006" cy="6472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00DDD2B-DAA8-5B4C-80E0-B3AD54322B9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5409" y="2776965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8A9DE1E-DCEC-6444-AFCB-04A2386A814B}"/>
                  </a:ext>
                </a:extLst>
              </p:cNvPr>
              <p:cNvSpPr txBox="1"/>
              <p:nvPr userDrawn="1"/>
            </p:nvSpPr>
            <p:spPr>
              <a:xfrm>
                <a:off x="2539691" y="3224147"/>
                <a:ext cx="78072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Cote d’Ivoire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CD03CA5-6AA7-4E44-BD2B-FFD2F479CC5B}"/>
                </a:ext>
              </a:extLst>
            </p:cNvPr>
            <p:cNvGrpSpPr/>
            <p:nvPr userDrawn="1"/>
          </p:nvGrpSpPr>
          <p:grpSpPr>
            <a:xfrm>
              <a:off x="2527749" y="2776285"/>
              <a:ext cx="785007" cy="647917"/>
              <a:chOff x="4105145" y="2776285"/>
              <a:chExt cx="785007" cy="64791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C88FE54-BC58-D149-97AC-6F430D1C51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5146" y="2776285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DDD69D0-9054-C947-8E87-F0441897E52B}"/>
                  </a:ext>
                </a:extLst>
              </p:cNvPr>
              <p:cNvSpPr txBox="1"/>
              <p:nvPr userDrawn="1"/>
            </p:nvSpPr>
            <p:spPr>
              <a:xfrm>
                <a:off x="4105145" y="3224147"/>
                <a:ext cx="77200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Cyprus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8CBA13F-5F5A-A640-949B-AFF7609B0E1D}"/>
                </a:ext>
              </a:extLst>
            </p:cNvPr>
            <p:cNvGrpSpPr/>
            <p:nvPr userDrawn="1"/>
          </p:nvGrpSpPr>
          <p:grpSpPr>
            <a:xfrm>
              <a:off x="4102109" y="2776287"/>
              <a:ext cx="791948" cy="647915"/>
              <a:chOff x="5687583" y="2776287"/>
              <a:chExt cx="791948" cy="64791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1F6429D-72CE-F340-96AF-5F6D35F9D0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4525" y="277628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65D492F-360C-A043-BE82-88E274518A58}"/>
                  </a:ext>
                </a:extLst>
              </p:cNvPr>
              <p:cNvSpPr txBox="1"/>
              <p:nvPr userDrawn="1"/>
            </p:nvSpPr>
            <p:spPr>
              <a:xfrm>
                <a:off x="5687583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DPR Korea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0E30606-FE80-5C46-B5FA-E21018449AF9}"/>
                </a:ext>
              </a:extLst>
            </p:cNvPr>
            <p:cNvGrpSpPr/>
            <p:nvPr userDrawn="1"/>
          </p:nvGrpSpPr>
          <p:grpSpPr>
            <a:xfrm>
              <a:off x="7295710" y="2776287"/>
              <a:ext cx="791153" cy="647915"/>
              <a:chOff x="7295710" y="2776287"/>
              <a:chExt cx="791153" cy="6479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7070006-9B09-9C4A-9F94-28892AB784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1857" y="2776287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E722EC9-9CF5-9741-ABB2-497B63D723CC}"/>
                  </a:ext>
                </a:extLst>
              </p:cNvPr>
              <p:cNvSpPr txBox="1"/>
              <p:nvPr userDrawn="1"/>
            </p:nvSpPr>
            <p:spPr>
              <a:xfrm>
                <a:off x="7295710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Gambia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8CA5E83-ADA1-3E47-8149-87FF5E6C7802}"/>
                </a:ext>
              </a:extLst>
            </p:cNvPr>
            <p:cNvGrpSpPr/>
            <p:nvPr userDrawn="1"/>
          </p:nvGrpSpPr>
          <p:grpSpPr>
            <a:xfrm>
              <a:off x="8907640" y="2781372"/>
              <a:ext cx="790358" cy="647915"/>
              <a:chOff x="8907640" y="2781372"/>
              <a:chExt cx="790358" cy="64791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CF31FC1-6FA9-3F48-A798-D7C125C06E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2992" y="2781372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2BA529-F0F1-E442-BF5F-AD9F875E9039}"/>
                  </a:ext>
                </a:extLst>
              </p:cNvPr>
              <p:cNvSpPr txBox="1"/>
              <p:nvPr userDrawn="1"/>
            </p:nvSpPr>
            <p:spPr>
              <a:xfrm>
                <a:off x="8907640" y="3229232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Ghana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11497BC-304B-9A4E-BC11-DBF63D722B64}"/>
                </a:ext>
              </a:extLst>
            </p:cNvPr>
            <p:cNvGrpSpPr/>
            <p:nvPr userDrawn="1"/>
          </p:nvGrpSpPr>
          <p:grpSpPr>
            <a:xfrm>
              <a:off x="10495000" y="2783039"/>
              <a:ext cx="789560" cy="641163"/>
              <a:chOff x="10495000" y="2783039"/>
              <a:chExt cx="789560" cy="6411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4F51B13-6794-C24D-93E5-3AAA12CE73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9554" y="2783039"/>
                <a:ext cx="785006" cy="472334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02BE4E6-4453-DE43-A2ED-7B971CA825D4}"/>
                  </a:ext>
                </a:extLst>
              </p:cNvPr>
              <p:cNvSpPr txBox="1"/>
              <p:nvPr userDrawn="1"/>
            </p:nvSpPr>
            <p:spPr>
              <a:xfrm>
                <a:off x="10495000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Grenada</a:t>
                </a: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13FBE458-BE02-8E46-912D-015B7669732D}"/>
                </a:ext>
              </a:extLst>
            </p:cNvPr>
            <p:cNvGrpSpPr/>
            <p:nvPr userDrawn="1"/>
          </p:nvGrpSpPr>
          <p:grpSpPr>
            <a:xfrm>
              <a:off x="5687840" y="2787236"/>
              <a:ext cx="791948" cy="647901"/>
              <a:chOff x="5687583" y="2776301"/>
              <a:chExt cx="791948" cy="647901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C3D9FEB9-01C2-8C40-AF8E-7013B3DF5D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94525" y="2776301"/>
                <a:ext cx="785006" cy="472306"/>
              </a:xfrm>
              <a:prstGeom prst="rect">
                <a:avLst/>
              </a:prstGeom>
            </p:spPr>
          </p:pic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CBAAC692-BB01-634A-A5F3-8D778B947A23}"/>
                  </a:ext>
                </a:extLst>
              </p:cNvPr>
              <p:cNvSpPr txBox="1"/>
              <p:nvPr userDrawn="1"/>
            </p:nvSpPr>
            <p:spPr>
              <a:xfrm>
                <a:off x="5687583" y="3224147"/>
                <a:ext cx="7850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700" dirty="0"/>
                  <a:t>Ethiopia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522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_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14E2C9-5245-A24C-8B48-6A6342DA0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267" y="372286"/>
            <a:ext cx="10459727" cy="577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154879-F3A1-3245-8F4B-EB8802CEE36C}"/>
              </a:ext>
            </a:extLst>
          </p:cNvPr>
          <p:cNvSpPr/>
          <p:nvPr userDrawn="1"/>
        </p:nvSpPr>
        <p:spPr>
          <a:xfrm>
            <a:off x="487100" y="2353329"/>
            <a:ext cx="2073244" cy="99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5CC8D5-56D0-584C-B77B-05B16E6547CA}"/>
              </a:ext>
            </a:extLst>
          </p:cNvPr>
          <p:cNvSpPr txBox="1">
            <a:spLocks/>
          </p:cNvSpPr>
          <p:nvPr userDrawn="1"/>
        </p:nvSpPr>
        <p:spPr>
          <a:xfrm>
            <a:off x="838800" y="640800"/>
            <a:ext cx="5247095" cy="74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Global reach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5D289-AC36-2645-B8E0-1F8B2D39BEA8}"/>
              </a:ext>
            </a:extLst>
          </p:cNvPr>
          <p:cNvSpPr txBox="1"/>
          <p:nvPr userDrawn="1"/>
        </p:nvSpPr>
        <p:spPr>
          <a:xfrm>
            <a:off x="960416" y="4123198"/>
            <a:ext cx="3410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450+ staff across 26 locations worldwide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AEE84-F07C-1044-8765-2D8A87A07E09}"/>
              </a:ext>
            </a:extLst>
          </p:cNvPr>
          <p:cNvSpPr txBox="1"/>
          <p:nvPr/>
        </p:nvSpPr>
        <p:spPr>
          <a:xfrm>
            <a:off x="1943822" y="5758961"/>
            <a:ext cx="7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191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70616-8291-8C4E-8274-41394FFABCE5}"/>
              </a:ext>
            </a:extLst>
          </p:cNvPr>
          <p:cNvSpPr txBox="1"/>
          <p:nvPr/>
        </p:nvSpPr>
        <p:spPr>
          <a:xfrm>
            <a:off x="3592397" y="5758961"/>
            <a:ext cx="7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6833F-E1BB-8E45-A9FD-1BBD66F5A80D}"/>
              </a:ext>
            </a:extLst>
          </p:cNvPr>
          <p:cNvSpPr txBox="1"/>
          <p:nvPr userDrawn="1"/>
        </p:nvSpPr>
        <p:spPr>
          <a:xfrm>
            <a:off x="5613108" y="5758961"/>
            <a:ext cx="1724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CABI </a:t>
            </a:r>
            <a:r>
              <a:rPr lang="en-US" sz="1600" b="1" dirty="0" err="1"/>
              <a:t>centre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88086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33016B-D0B8-A740-8677-780722743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31" y="729968"/>
            <a:ext cx="10842138" cy="51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bot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8139D4-8B50-6E44-AC4E-0B96B4DBF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7F5DBB-F278-9240-A08D-67EA84DF4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052020"/>
            <a:ext cx="12192000" cy="2237655"/>
          </a:xfrm>
          <a:gradFill flip="none" rotWithShape="1">
            <a:gsLst>
              <a:gs pos="53000">
                <a:srgbClr val="000000">
                  <a:alpha val="35000"/>
                </a:srgbClr>
              </a:gs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tIns="180000" bIns="180000" anchor="b">
            <a:normAutofit/>
          </a:bodyPr>
          <a:lstStyle>
            <a:lvl1pPr algn="ctr">
              <a:defRPr sz="54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87A5C28-8D5C-224D-BA29-B098169622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1524" y="4989638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71592A49-6BB2-B546-936B-82DAA3F6CD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11757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BD44EBEF-EFB7-D042-BE34-CA1D244B26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91990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53BB8F3F-B3EB-AE4D-8FE2-B6E5DC94B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72223" y="4989638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0CC6F389-3114-974F-86D3-A26E1A2F70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2456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4DF33850-10F8-EA48-8D49-A65B0B3C250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2689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DA0880FB-FD95-C948-BA06-FA0B8FBC1D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912922" y="4989637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63067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C6F26F-3CBA-0248-B446-F3C50EE25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0F4C1B-1E9A-854D-B380-04F815936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352"/>
            <a:ext cx="5031827" cy="50089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400" b="1" dirty="0"/>
              <a:t>Quote or pull-out text to go in here just a few lines to make or enforce a point. Quote marks if direct quote.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35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BBBB0B-85FB-7B40-96AB-0DECF812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EC345AF3-D1CE-4342-A155-4699B7216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0F4C1B-1E9A-854D-B380-04F815936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1973" y="640352"/>
            <a:ext cx="5031827" cy="50089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400" b="1" dirty="0"/>
              <a:t>Quote or pull-out text to go in here just a few lines to make or enforce a point. Quote marks if direct quote.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7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text_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BC46EB-7C79-0149-A236-341604110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1999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8" cy="6289675"/>
          </a:xfrm>
          <a:gradFill>
            <a:gsLst>
              <a:gs pos="0">
                <a:schemeClr val="tx1">
                  <a:alpha val="70000"/>
                </a:schemeClr>
              </a:gs>
              <a:gs pos="71000">
                <a:srgbClr val="000000">
                  <a:alpha val="25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36C3E61-9644-F944-9B09-58789EEA6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811" y="2192408"/>
            <a:ext cx="6413789" cy="436130"/>
          </a:xfrm>
        </p:spPr>
        <p:txBody>
          <a:bodyPr anchor="t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1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E469029-561F-8948-B85D-2F113AB990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6811" y="3667917"/>
            <a:ext cx="6413789" cy="436130"/>
          </a:xfrm>
        </p:spPr>
        <p:txBody>
          <a:bodyPr anchor="t">
            <a:normAutofit lnSpcReduction="10000"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E58D5B8-AD45-BA4C-BC88-388FF82405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6811" y="5143426"/>
            <a:ext cx="6413789" cy="436130"/>
          </a:xfrm>
        </p:spPr>
        <p:txBody>
          <a:bodyPr anchor="t">
            <a:normAutofit lnSpcReduction="10000"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 3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18001D7-5463-7B46-A79C-F0EEB0BAE69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1890712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D110D02-664C-E048-A8A2-83F3C11010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366221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604F7243-20EA-954C-84CF-49F089B3AF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4841730"/>
            <a:ext cx="1039524" cy="10395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59543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A3605-7880-5F48-B501-44B67AA00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8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DA71-6A31-9A4C-801C-C24FEAF0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16CE-A908-7145-9BA4-B12343FB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368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98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B56F84-2892-9049-99BA-6A98D01E90B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EDC61-7042-D44D-ABC9-CB7BD9F2E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2" y="263544"/>
            <a:ext cx="10892796" cy="29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Placeholder 24">
            <a:extLst>
              <a:ext uri="{FF2B5EF4-FFF2-40B4-BE49-F238E27FC236}">
                <a16:creationId xmlns:a16="http://schemas.microsoft.com/office/drawing/2014/main" id="{E3188185-671E-F24B-BF5B-0F16FE3B707E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410" y="5368255"/>
            <a:ext cx="922973" cy="52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2F606E0-0291-3B47-8AB4-5EB8C5556B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90716" y="5443068"/>
            <a:ext cx="1440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Ministry of Agriculture and Rural</a:t>
            </a:r>
            <a:r>
              <a:rPr lang="en-US" altLang="ja-JP" sz="800" baseline="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Affairs</a:t>
            </a:r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altLang="ja-JP" sz="800" dirty="0">
              <a:solidFill>
                <a:srgbClr val="5C5C5C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800" dirty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People’s Republic of China</a:t>
            </a:r>
            <a:endParaRPr lang="en-US" altLang="ja-JP" sz="800" dirty="0">
              <a:solidFill>
                <a:srgbClr val="5C5C5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4616F98E-5B09-AC4C-B0A3-DA8DAB3B1124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8771" y="5443068"/>
            <a:ext cx="1161290" cy="5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25">
            <a:extLst>
              <a:ext uri="{FF2B5EF4-FFF2-40B4-BE49-F238E27FC236}">
                <a16:creationId xmlns:a16="http://schemas.microsoft.com/office/drawing/2014/main" id="{8EE0CAB1-4DF4-3340-A27A-E433D5ABF20A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180" y="5242331"/>
            <a:ext cx="652822" cy="6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86B670A1-C1D0-724F-909D-A9CF4CD585C1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434" y="5368255"/>
            <a:ext cx="14478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nada AAFC.png">
            <a:extLst>
              <a:ext uri="{FF2B5EF4-FFF2-40B4-BE49-F238E27FC236}">
                <a16:creationId xmlns:a16="http://schemas.microsoft.com/office/drawing/2014/main" id="{876A4D9A-C3F3-154D-A0C7-2F02F7AD86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739" y="5495936"/>
            <a:ext cx="1440160" cy="26599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211B5-A9D0-014A-97EB-1218A0EF096E}"/>
              </a:ext>
            </a:extLst>
          </p:cNvPr>
          <p:cNvSpPr txBox="1">
            <a:spLocks/>
          </p:cNvSpPr>
          <p:nvPr userDrawn="1"/>
        </p:nvSpPr>
        <p:spPr>
          <a:xfrm>
            <a:off x="1981200" y="4103152"/>
            <a:ext cx="8229600" cy="463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dirty="0"/>
              <a:t>CABI is an international intergovernmental organisation, and we gratefully acknowledge </a:t>
            </a:r>
            <a:br>
              <a:rPr lang="en-GB" sz="1400" dirty="0"/>
            </a:br>
            <a:r>
              <a:rPr lang="en-GB" sz="1400" dirty="0"/>
              <a:t>the core financial support from our member countries (and lead agencies) including:</a:t>
            </a:r>
          </a:p>
        </p:txBody>
      </p:sp>
    </p:spTree>
    <p:extLst>
      <p:ext uri="{BB962C8B-B14F-4D97-AF65-F5344CB8AC3E}">
        <p14:creationId xmlns:p14="http://schemas.microsoft.com/office/powerpoint/2010/main" val="1700916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4C4C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9600" y="1628800"/>
            <a:ext cx="10972800" cy="4464496"/>
          </a:xfrm>
        </p:spPr>
        <p:txBody>
          <a:bodyPr/>
          <a:lstStyle>
            <a:lvl1pPr marL="177800" indent="-177800">
              <a:buClr>
                <a:srgbClr val="37833B"/>
              </a:buClr>
              <a:defRPr/>
            </a:lvl1pPr>
            <a:lvl2pPr marL="177800" indent="-177800">
              <a:buClr>
                <a:srgbClr val="37833B"/>
              </a:buClr>
              <a:defRPr/>
            </a:lvl2pPr>
            <a:lvl3pPr marL="177800" indent="-177800">
              <a:buClr>
                <a:srgbClr val="37833B"/>
              </a:buClr>
              <a:defRPr/>
            </a:lvl3pPr>
            <a:lvl4pPr marL="177800" indent="-177800">
              <a:buClr>
                <a:srgbClr val="37833B"/>
              </a:buClr>
              <a:defRPr/>
            </a:lvl4pPr>
            <a:lvl5pPr marL="177800" indent="-177800">
              <a:buClr>
                <a:srgbClr val="37833B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52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0CD6-B7F2-2148-B868-7F9CCD09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20776-5DA2-6545-BCCB-47FF24C3C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FF140-70F0-A640-9422-87D938AF0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534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4D15-DF23-5F4F-B7CC-1505C0EE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07027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C8AAC-C3EB-004D-9A01-AFD0938E8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71026"/>
            <a:ext cx="5157787" cy="8239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FD3F6-A453-6248-AD3F-F494F5E95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5194"/>
            <a:ext cx="5157787" cy="391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5045E-7E93-7D4A-81FA-16CF01B8E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71026"/>
            <a:ext cx="5183188" cy="8239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B9974-2BF5-0D45-BB4F-F74B6BD1F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5194"/>
            <a:ext cx="5183188" cy="391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76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941DA-9D2C-F348-AB72-11721D111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262313" cy="628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996B-9C18-B94F-A8B9-02C7CF57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811" y="365125"/>
            <a:ext cx="7771989" cy="1325563"/>
          </a:xfrm>
        </p:spPr>
        <p:txBody>
          <a:bodyPr anchor="t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57877-53B4-1B47-89E6-BF5406710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825625"/>
            <a:ext cx="777199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800"/>
            </a:lvl1pPr>
            <a:lvl2pPr marL="685800" indent="-228600">
              <a:buClr>
                <a:schemeClr val="tx2"/>
              </a:buClr>
              <a:buFont typeface="System Font"/>
              <a:buChar char="-"/>
              <a:defRPr sz="2400"/>
            </a:lvl2pPr>
            <a:lvl3pPr marL="1143000" indent="-228600">
              <a:buClr>
                <a:schemeClr val="tx2"/>
              </a:buClr>
              <a:buFont typeface="System Font"/>
              <a:buChar char="-"/>
              <a:defRPr sz="2000"/>
            </a:lvl3pPr>
            <a:lvl4pPr marL="1600200" indent="-228600">
              <a:buClr>
                <a:schemeClr val="tx2"/>
              </a:buClr>
              <a:buFont typeface="System Font"/>
              <a:buChar char="-"/>
              <a:defRPr sz="1800"/>
            </a:lvl4pPr>
            <a:lvl5pPr marL="2057400" indent="-228600">
              <a:buClr>
                <a:schemeClr val="tx2"/>
              </a:buClr>
              <a:buFont typeface="System Font"/>
              <a:buChar char="-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265F6-8EFB-AB4E-9ACE-3DD2CC4BC7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62313" cy="6288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93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4B378C-0654-A141-A621-5A304199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262313" cy="628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996B-9C18-B94F-A8B9-02C7CF57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811" y="365125"/>
            <a:ext cx="7771989" cy="1325563"/>
          </a:xfrm>
        </p:spPr>
        <p:txBody>
          <a:bodyPr anchor="t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265F6-8EFB-AB4E-9ACE-3DD2CC4BC7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62313" cy="6288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69A3E-E127-3A42-A8C5-BB409E99A8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0011" y="2192408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4508A7-6A0B-074D-AE23-83356EA1CC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81400" y="1890712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39AC4B0-311F-1143-B603-DABEABCACD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1400" y="3366221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D6557C-0EBD-384B-BEBD-738BE0592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0011" y="3667917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5D51898-C867-D44F-BCEC-1A6B39AF32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1400" y="4841730"/>
            <a:ext cx="1039524" cy="10395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42D2E1A-3AC7-9C48-BB7B-452D6F971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0011" y="5143426"/>
            <a:ext cx="6413789" cy="4361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73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text -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AA2C49-F5A0-7943-B5E0-5BF7916D0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C49F0A-B592-F84D-8FC6-E14D5372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1827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98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text -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94B4EB-8AF2-AB49-8EE9-71605A878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95EC5E-60FC-444A-B592-97D75D47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C49F0A-B592-F84D-8FC6-E14D5372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973" y="1825625"/>
            <a:ext cx="5031827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888F7-1C11-9B40-8DDF-4C7DDAD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973" y="365125"/>
            <a:ext cx="5031827" cy="132556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89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con_with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362CB2-1266-1644-8153-D179FC635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0" cy="62885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F6447-F059-4745-9987-A8D35ACEC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896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2393D6D-E513-6346-A36F-E093BCB9F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1972" y="0"/>
            <a:ext cx="5870027" cy="6289675"/>
          </a:xfrm>
          <a:gradFill>
            <a:gsLst>
              <a:gs pos="0">
                <a:schemeClr val="tx1">
                  <a:alpha val="65000"/>
                </a:schemeClr>
              </a:gs>
              <a:gs pos="71000">
                <a:srgbClr val="00000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E83C9B-57DC-994F-AADB-7A19BDBF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973" y="932779"/>
            <a:ext cx="5031827" cy="4389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D476B3-3072-344F-815C-1D2E9E0AD4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91" y="1405464"/>
            <a:ext cx="3443749" cy="34437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989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93E1B-DB40-8142-B119-B5CFC66B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212D8-F5CE-F641-8552-7CA07D03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5868D-E38D-4546-B1C5-ED4891CC4106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197-B76A-CA45-9BFD-45A01F756989}"/>
              </a:ext>
            </a:extLst>
          </p:cNvPr>
          <p:cNvSpPr txBox="1"/>
          <p:nvPr userDrawn="1"/>
        </p:nvSpPr>
        <p:spPr>
          <a:xfrm>
            <a:off x="271022" y="6434206"/>
            <a:ext cx="1608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GB" sz="1200" b="1" dirty="0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538C8-66CA-684D-B80E-0E0121E0771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2132" y="6434206"/>
            <a:ext cx="952606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1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59" r:id="rId7"/>
    <p:sldLayoutId id="2147483660" r:id="rId8"/>
    <p:sldLayoutId id="2147483662" r:id="rId9"/>
    <p:sldLayoutId id="2147483667" r:id="rId10"/>
    <p:sldLayoutId id="2147483668" r:id="rId11"/>
    <p:sldLayoutId id="2147483677" r:id="rId12"/>
    <p:sldLayoutId id="2147483676" r:id="rId13"/>
    <p:sldLayoutId id="214748367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9" r:id="rId20"/>
    <p:sldLayoutId id="2147483674" r:id="rId21"/>
    <p:sldLayoutId id="214748368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B5C9DB9-DC94-244D-BC37-01FCF069B2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27338-0A72-1F4D-B7D3-B8A2B9F24C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Establishment </a:t>
            </a:r>
            <a:r>
              <a:rPr lang="fr-FR" sz="2800" dirty="0" err="1"/>
              <a:t>biological</a:t>
            </a:r>
            <a:r>
              <a:rPr lang="fr-FR" sz="2800" dirty="0"/>
              <a:t> control – </a:t>
            </a:r>
            <a:r>
              <a:rPr lang="fr-FR" sz="2800" dirty="0" err="1"/>
              <a:t>Classical</a:t>
            </a:r>
            <a:r>
              <a:rPr lang="fr-FR" sz="2800" dirty="0"/>
              <a:t> </a:t>
            </a:r>
            <a:r>
              <a:rPr lang="fr-FR" sz="2800" dirty="0" err="1"/>
              <a:t>biological</a:t>
            </a:r>
            <a:r>
              <a:rPr lang="fr-FR" sz="2800" dirty="0"/>
              <a:t> control – Biological control by introduction</a:t>
            </a:r>
          </a:p>
          <a:p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B42DED-F15E-F143-A1BE-EBA580E7B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EA7B5-5A8E-F540-BBFF-50779E46B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602743"/>
            <a:ext cx="12192000" cy="293688"/>
          </a:xfrm>
        </p:spPr>
        <p:txBody>
          <a:bodyPr/>
          <a:lstStyle/>
          <a:p>
            <a:r>
              <a:rPr lang="en-US" dirty="0"/>
              <a:t>Marc Kenis and Lukas Seehausen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9225A3-A1DA-7F43-BB87-C53CE8F5FB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" y="6042875"/>
            <a:ext cx="12192000" cy="293688"/>
          </a:xfrm>
        </p:spPr>
        <p:txBody>
          <a:bodyPr/>
          <a:lstStyle/>
          <a:p>
            <a:r>
              <a:rPr lang="en-US" dirty="0"/>
              <a:t>CABI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75EBB-F2F4-4B0B-8DAF-DF3B8909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1" t="19909" r="17885" b="14224"/>
          <a:stretch/>
        </p:blipFill>
        <p:spPr>
          <a:xfrm>
            <a:off x="5687121" y="-295052"/>
            <a:ext cx="6504878" cy="4694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AF9F15-7C4E-4C7F-91AB-C8742D283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21" t="8859" r="-18" b="14363"/>
          <a:stretch/>
        </p:blipFill>
        <p:spPr>
          <a:xfrm flipH="1">
            <a:off x="0" y="-298183"/>
            <a:ext cx="6095999" cy="4697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36CBF-7DD0-4EB5-AFF7-44A2AFB81E8E}"/>
              </a:ext>
            </a:extLst>
          </p:cNvPr>
          <p:cNvSpPr txBox="1"/>
          <p:nvPr/>
        </p:nvSpPr>
        <p:spPr>
          <a:xfrm flipH="1">
            <a:off x="5257498" y="4135850"/>
            <a:ext cx="838499" cy="21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Time Haye</a:t>
            </a:r>
            <a:endParaRPr lang="en-CH" sz="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8326B-6859-466E-A975-A6FDA9C19295}"/>
              </a:ext>
            </a:extLst>
          </p:cNvPr>
          <p:cNvSpPr txBox="1"/>
          <p:nvPr/>
        </p:nvSpPr>
        <p:spPr>
          <a:xfrm flipH="1">
            <a:off x="6025767" y="4129920"/>
            <a:ext cx="1117313" cy="21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</a:t>
            </a:r>
            <a:r>
              <a:rPr lang="en-US" sz="800" dirty="0" err="1">
                <a:solidFill>
                  <a:schemeClr val="bg1"/>
                </a:solidFill>
              </a:rPr>
              <a:t>Koïchi</a:t>
            </a:r>
            <a:r>
              <a:rPr lang="en-US" sz="800" dirty="0">
                <a:solidFill>
                  <a:schemeClr val="bg1"/>
                </a:solidFill>
              </a:rPr>
              <a:t> Beltrando</a:t>
            </a:r>
            <a:endParaRPr lang="en-CH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2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7" y="1145892"/>
            <a:ext cx="6278562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Does it work?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pic>
        <p:nvPicPr>
          <p:cNvPr id="5" name="Picture 4" descr="http://www.seefor.eu/images/arhiva/vol5_no1/matosevic/1.png">
            <a:extLst>
              <a:ext uri="{FF2B5EF4-FFF2-40B4-BE49-F238E27FC236}">
                <a16:creationId xmlns:a16="http://schemas.microsoft.com/office/drawing/2014/main" id="{554FB886-1012-B758-1E53-36C2D822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04" y="2177962"/>
            <a:ext cx="4936934" cy="31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9D797687-9C52-073F-5AE7-68072C52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" y="4906963"/>
            <a:ext cx="155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H" altLang="en-US" sz="1400">
                <a:solidFill>
                  <a:schemeClr val="bg2"/>
                </a:solidFill>
                <a:cs typeface="Arial" panose="020B0604020202020204" pitchFamily="34" charset="0"/>
              </a:rPr>
              <a:t>Moryia et al 1989</a:t>
            </a:r>
            <a:endParaRPr lang="en-GB" altLang="en-US" sz="140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7" descr="Cynips du châtaignier,  femelle en train de pondre">
            <a:extLst>
              <a:ext uri="{FF2B5EF4-FFF2-40B4-BE49-F238E27FC236}">
                <a16:creationId xmlns:a16="http://schemas.microsoft.com/office/drawing/2014/main" id="{EC680B61-D36E-05E1-E289-A99EA8CB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5157" y="1564992"/>
            <a:ext cx="2368834" cy="236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greenwoodservicesrl.com/wp-content/uploads/2013/08/TsFir-1024x607.jpg">
            <a:extLst>
              <a:ext uri="{FF2B5EF4-FFF2-40B4-BE49-F238E27FC236}">
                <a16:creationId xmlns:a16="http://schemas.microsoft.com/office/drawing/2014/main" id="{87E8D816-F1C3-D264-6EE0-89FB5BDA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9689" y="4362449"/>
            <a:ext cx="31909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ED0C118-2D57-E6CB-0DC6-A7784D7CB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277" y="1734451"/>
            <a:ext cx="2885241" cy="216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529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12036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700" dirty="0">
                <a:latin typeface="+mn-lt"/>
              </a:rPr>
              <a:t>Advantages : </a:t>
            </a:r>
            <a:br>
              <a:rPr lang="en-GB" altLang="en-US" sz="2400" dirty="0">
                <a:latin typeface="+mn-lt"/>
              </a:rPr>
            </a:br>
            <a:r>
              <a:rPr lang="en-GB" altLang="en-US" sz="2400" b="0" dirty="0">
                <a:latin typeface="+mn-lt"/>
              </a:rPr>
              <a:t>huge benefits because control is continuing year after year without further costs – </a:t>
            </a:r>
            <a:r>
              <a:rPr lang="en-GB" altLang="en-US" sz="2400" b="0" u="sng" dirty="0">
                <a:latin typeface="+mn-lt"/>
              </a:rPr>
              <a:t>no cost for farmers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9D797687-9C52-073F-5AE7-68072C52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" y="4906963"/>
            <a:ext cx="155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H" altLang="en-US" sz="1400">
                <a:solidFill>
                  <a:schemeClr val="bg2"/>
                </a:solidFill>
                <a:cs typeface="Arial" panose="020B0604020202020204" pitchFamily="34" charset="0"/>
              </a:rPr>
              <a:t>Moryia et al 1989</a:t>
            </a:r>
            <a:endParaRPr lang="en-GB" altLang="en-US" sz="140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DCC5C9A5-6329-7BEC-7783-6E807D456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51" y="2162176"/>
            <a:ext cx="460206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altLang="en-US" sz="2400" dirty="0"/>
              <a:t>In </a:t>
            </a:r>
            <a:r>
              <a:rPr lang="fr-FR" altLang="en-US" sz="2400" dirty="0" err="1"/>
              <a:t>AfrIca</a:t>
            </a:r>
            <a:r>
              <a:rPr lang="fr-FR" altLang="en-US" sz="2400" dirty="0"/>
              <a:t>:</a:t>
            </a:r>
          </a:p>
          <a:p>
            <a:pPr eaLnBrk="1" hangingPunct="1">
              <a:defRPr/>
            </a:pPr>
            <a:endParaRPr lang="fr-FR" altLang="en-US" sz="2400" dirty="0"/>
          </a:p>
          <a:p>
            <a:pPr eaLnBrk="1" hangingPunct="1">
              <a:defRPr/>
            </a:pPr>
            <a:r>
              <a:rPr lang="fr-FR" altLang="en-US" sz="2400" dirty="0" err="1"/>
              <a:t>Cassava</a:t>
            </a:r>
            <a:r>
              <a:rPr lang="fr-FR" altLang="en-US" sz="2400" dirty="0"/>
              <a:t> </a:t>
            </a:r>
            <a:r>
              <a:rPr lang="fr-FR" altLang="en-US" sz="2400" dirty="0" err="1"/>
              <a:t>mealy</a:t>
            </a:r>
            <a:r>
              <a:rPr lang="fr-FR" altLang="en-US" sz="2400" dirty="0"/>
              <a:t> bug (</a:t>
            </a:r>
            <a:r>
              <a:rPr lang="fr-FR" altLang="en-US" sz="2400" i="1" dirty="0" err="1"/>
              <a:t>Phenacoccus</a:t>
            </a:r>
            <a:r>
              <a:rPr lang="fr-FR" altLang="en-US" sz="2400" i="1" dirty="0"/>
              <a:t> </a:t>
            </a:r>
            <a:r>
              <a:rPr lang="fr-FR" altLang="en-US" sz="2400" i="1" dirty="0" err="1"/>
              <a:t>manihoti</a:t>
            </a:r>
            <a:r>
              <a:rPr lang="fr-FR" altLang="en-US" sz="2400" dirty="0"/>
              <a:t>)</a:t>
            </a:r>
          </a:p>
          <a:p>
            <a:pPr eaLnBrk="1" hangingPunct="1">
              <a:defRPr/>
            </a:pPr>
            <a:r>
              <a:rPr lang="fr-FR" altLang="en-US" sz="2400" dirty="0"/>
              <a:t>&amp;</a:t>
            </a:r>
          </a:p>
          <a:p>
            <a:pPr eaLnBrk="1" hangingPunct="1">
              <a:defRPr/>
            </a:pPr>
            <a:r>
              <a:rPr lang="fr-FR" altLang="en-US" sz="2400" i="1" dirty="0" err="1"/>
              <a:t>Epidinocarsis</a:t>
            </a:r>
            <a:r>
              <a:rPr lang="fr-FR" altLang="en-US" sz="2400" i="1" dirty="0"/>
              <a:t> </a:t>
            </a:r>
            <a:r>
              <a:rPr lang="fr-FR" altLang="en-US" sz="2400" i="1" dirty="0" err="1"/>
              <a:t>lopezi</a:t>
            </a:r>
            <a:endParaRPr lang="fr-FR" altLang="en-US" sz="2400" i="1" dirty="0"/>
          </a:p>
          <a:p>
            <a:pPr eaLnBrk="1" hangingPunct="1">
              <a:defRPr/>
            </a:pPr>
            <a:endParaRPr lang="fr-FR" altLang="en-US" sz="2400" dirty="0"/>
          </a:p>
          <a:p>
            <a:pPr eaLnBrk="1" hangingPunct="1">
              <a:defRPr/>
            </a:pPr>
            <a:r>
              <a:rPr lang="fr-FR" altLang="en-US" sz="2400" dirty="0" err="1"/>
              <a:t>Cost-Benefit</a:t>
            </a:r>
            <a:r>
              <a:rPr lang="fr-FR" altLang="en-US" sz="2400" dirty="0"/>
              <a:t>: </a:t>
            </a:r>
            <a:r>
              <a:rPr lang="fr-FR" altLang="en-US" sz="2400" dirty="0" err="1"/>
              <a:t>between</a:t>
            </a:r>
            <a:r>
              <a:rPr lang="fr-FR" altLang="en-US" sz="2400" dirty="0"/>
              <a:t>  1:200 et 1:500</a:t>
            </a:r>
          </a:p>
          <a:p>
            <a:pPr eaLnBrk="1" hangingPunct="1">
              <a:defRPr/>
            </a:pPr>
            <a:r>
              <a:rPr lang="fr-FR" altLang="en-US" sz="2400" dirty="0"/>
              <a:t>(in the 1990s – </a:t>
            </a:r>
            <a:r>
              <a:rPr lang="fr-FR" altLang="en-US" sz="2400" dirty="0" err="1"/>
              <a:t>much</a:t>
            </a:r>
            <a:r>
              <a:rPr lang="fr-FR" altLang="en-US" sz="2400" dirty="0"/>
              <a:t> </a:t>
            </a:r>
            <a:r>
              <a:rPr lang="fr-FR" altLang="en-US" sz="2400" dirty="0" err="1"/>
              <a:t>higher</a:t>
            </a:r>
            <a:r>
              <a:rPr lang="fr-FR" altLang="en-US" sz="2400" dirty="0"/>
              <a:t> </a:t>
            </a:r>
            <a:r>
              <a:rPr lang="fr-FR" altLang="en-US" sz="2400" dirty="0" err="1"/>
              <a:t>now</a:t>
            </a:r>
            <a:r>
              <a:rPr lang="fr-FR" altLang="en-US" sz="2400" dirty="0"/>
              <a:t>) </a:t>
            </a:r>
          </a:p>
          <a:p>
            <a:pPr eaLnBrk="1" hangingPunct="1">
              <a:defRPr/>
            </a:pPr>
            <a:endParaRPr lang="fr-FR" altLang="en-US" sz="2400" dirty="0"/>
          </a:p>
          <a:p>
            <a:pPr eaLnBrk="1" hangingPunct="1">
              <a:defRPr/>
            </a:pPr>
            <a:endParaRPr lang="en-GB" altLang="en-US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157C6-D404-732B-E970-1B70D6D9A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024" y="2162176"/>
            <a:ext cx="3110970" cy="2005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717A8-20F8-FFA0-BC11-F7B60A9C69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723" y="4255402"/>
            <a:ext cx="2394429" cy="1988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3539B2-1368-D689-7206-259CE451B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057" y="2162176"/>
            <a:ext cx="2038350" cy="234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916819-16CB-9B72-8546-6357109FF42D}"/>
              </a:ext>
            </a:extLst>
          </p:cNvPr>
          <p:cNvSpPr txBox="1"/>
          <p:nvPr/>
        </p:nvSpPr>
        <p:spPr>
          <a:xfrm>
            <a:off x="9293215" y="4254488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IITA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586885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12036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700" dirty="0">
                <a:latin typeface="+mn-lt"/>
              </a:rPr>
              <a:t>Advantages : </a:t>
            </a:r>
            <a:br>
              <a:rPr lang="en-GB" altLang="en-US" sz="2400" dirty="0">
                <a:latin typeface="+mn-lt"/>
              </a:rPr>
            </a:br>
            <a:r>
              <a:rPr lang="en-GB" altLang="en-US" sz="2400" b="0" dirty="0">
                <a:latin typeface="+mn-lt"/>
              </a:rPr>
              <a:t>Safe for human health and the environment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54A02-ABD7-DB67-607A-33631E3A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745" y="2260751"/>
            <a:ext cx="2689505" cy="40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sweeping for bugs">
            <a:extLst>
              <a:ext uri="{FF2B5EF4-FFF2-40B4-BE49-F238E27FC236}">
                <a16:creationId xmlns:a16="http://schemas.microsoft.com/office/drawing/2014/main" id="{349EBEF0-6E57-991F-9E4A-2B68590A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2474" y="4351338"/>
            <a:ext cx="2851347" cy="20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Picture 005">
            <a:extLst>
              <a:ext uri="{FF2B5EF4-FFF2-40B4-BE49-F238E27FC236}">
                <a16:creationId xmlns:a16="http://schemas.microsoft.com/office/drawing/2014/main" id="{4094B948-60BF-3652-9D25-6DF51DE4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314" y="1914208"/>
            <a:ext cx="3249507" cy="243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BB0EC4-4D20-81D9-41FA-C83AF391F0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63" y="2240762"/>
            <a:ext cx="4109076" cy="2307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2D9AEE-C34F-28B5-9883-001445281BA8}"/>
              </a:ext>
            </a:extLst>
          </p:cNvPr>
          <p:cNvSpPr txBox="1"/>
          <p:nvPr/>
        </p:nvSpPr>
        <p:spPr>
          <a:xfrm>
            <a:off x="115263" y="4548506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 err="1"/>
              <a:t>Unep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54991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12036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Adva</a:t>
            </a:r>
            <a:r>
              <a:rPr lang="en-GB" altLang="en-US" sz="2700" dirty="0">
                <a:latin typeface="+mn-lt"/>
              </a:rPr>
              <a:t>ntages : </a:t>
            </a:r>
            <a:br>
              <a:rPr lang="en-GB" altLang="en-US" sz="2400" dirty="0">
                <a:latin typeface="+mn-lt"/>
              </a:rPr>
            </a:br>
            <a:r>
              <a:rPr lang="en-GB" altLang="en-US" sz="2400" b="0" dirty="0">
                <a:latin typeface="+mn-lt"/>
              </a:rPr>
              <a:t>Can also target environmental issues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D1A97A6-AF69-D9B9-8DD7-91ECB9E3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248501"/>
            <a:ext cx="732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fr-CH" alt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F55F8F1-5826-E49F-505D-A44BE644A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226" y="3261076"/>
            <a:ext cx="672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en-U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1029" descr="Gumwood">
            <a:extLst>
              <a:ext uri="{FF2B5EF4-FFF2-40B4-BE49-F238E27FC236}">
                <a16:creationId xmlns:a16="http://schemas.microsoft.com/office/drawing/2014/main" id="{EEFBD2DB-0BD2-2C58-FBA7-BD5A8BC22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2536" y="234316"/>
            <a:ext cx="15128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28">
            <a:extLst>
              <a:ext uri="{FF2B5EF4-FFF2-40B4-BE49-F238E27FC236}">
                <a16:creationId xmlns:a16="http://schemas.microsoft.com/office/drawing/2014/main" id="{F57593D7-7362-1B91-1F4F-4BBAF8CBF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317" y="2389541"/>
            <a:ext cx="5194300" cy="237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>
              <a:defRPr/>
            </a:pPr>
            <a:r>
              <a:rPr lang="fr-FR" sz="2400" i="1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Insignorthezia</a:t>
            </a:r>
            <a:r>
              <a:rPr lang="fr-FR" sz="2400" i="1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sz="2400" i="1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insignis</a:t>
            </a:r>
            <a:endParaRPr lang="fr-FR" sz="2400" i="1" kern="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marL="177800" indent="-177800">
              <a:defRPr/>
            </a:pPr>
            <a:endParaRPr lang="fr-CH" kern="0" dirty="0">
              <a:solidFill>
                <a:srgbClr val="008080"/>
              </a:solidFill>
              <a:latin typeface="Arial" charset="0"/>
            </a:endParaRPr>
          </a:p>
          <a:p>
            <a:pPr marL="177800" indent="-177800">
              <a:spcBef>
                <a:spcPct val="30000"/>
              </a:spcBef>
              <a:buFontTx/>
              <a:buChar char="•"/>
              <a:defRPr/>
            </a:pP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Threatened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and </a:t>
            </a: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endemic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gumwood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tree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in St Helena </a:t>
            </a:r>
          </a:p>
          <a:p>
            <a:pPr marL="177800" indent="-177800">
              <a:spcBef>
                <a:spcPct val="30000"/>
              </a:spcBef>
              <a:buFontTx/>
              <a:buChar char="•"/>
              <a:defRPr/>
            </a:pP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Trees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were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saved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by the introduction of the </a:t>
            </a:r>
            <a:r>
              <a:rPr lang="fr-FR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ladybird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i="1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Hyperaspis</a:t>
            </a:r>
            <a:r>
              <a:rPr lang="fr-FR" i="1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i="1" kern="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pantherina</a:t>
            </a:r>
            <a:r>
              <a:rPr lang="fr-FR" i="1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fr-FR" kern="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 the 1990s</a:t>
            </a:r>
          </a:p>
          <a:p>
            <a:pPr marL="177800" indent="-177800">
              <a:spcBef>
                <a:spcPct val="30000"/>
              </a:spcBef>
              <a:buFontTx/>
              <a:buChar char="•"/>
              <a:defRPr/>
            </a:pPr>
            <a:endParaRPr lang="fr-FR" kern="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CC5E65-2318-3510-0D07-AB9D13E1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442" y="1961533"/>
            <a:ext cx="4876800" cy="3228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D4923D-FF83-791F-4949-FBB523E328C4}"/>
              </a:ext>
            </a:extLst>
          </p:cNvPr>
          <p:cNvSpPr txBox="1"/>
          <p:nvPr/>
        </p:nvSpPr>
        <p:spPr>
          <a:xfrm>
            <a:off x="9411204" y="5223055"/>
            <a:ext cx="2869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CABI et </a:t>
            </a:r>
            <a:r>
              <a:rPr lang="nl-NL" sz="1000" dirty="0"/>
              <a:t>Manie van der Schijff Botanical Garden</a:t>
            </a:r>
            <a:endParaRPr lang="en-GB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D2B44-6F6D-7B89-70EE-9FA13CA56506}"/>
              </a:ext>
            </a:extLst>
          </p:cNvPr>
          <p:cNvSpPr txBox="1"/>
          <p:nvPr/>
        </p:nvSpPr>
        <p:spPr>
          <a:xfrm>
            <a:off x="1818640" y="5674074"/>
            <a:ext cx="777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FF0000"/>
                </a:solidFill>
              </a:rPr>
              <a:t>And </a:t>
            </a:r>
            <a:r>
              <a:rPr lang="fr-CH" sz="2000" dirty="0" err="1">
                <a:solidFill>
                  <a:srgbClr val="FF0000"/>
                </a:solidFill>
              </a:rPr>
              <a:t>most</a:t>
            </a:r>
            <a:r>
              <a:rPr lang="fr-CH" sz="2000" dirty="0">
                <a:solidFill>
                  <a:srgbClr val="FF0000"/>
                </a:solidFill>
              </a:rPr>
              <a:t> CBC </a:t>
            </a:r>
            <a:r>
              <a:rPr lang="fr-CH" sz="2000" dirty="0" err="1">
                <a:solidFill>
                  <a:srgbClr val="FF0000"/>
                </a:solidFill>
              </a:rPr>
              <a:t>projects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against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weeds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target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environmental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dirty="0" err="1">
                <a:solidFill>
                  <a:srgbClr val="FF0000"/>
                </a:solidFill>
              </a:rPr>
              <a:t>weeds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28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12036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Risk : </a:t>
            </a:r>
            <a:br>
              <a:rPr lang="en-GB" altLang="en-US" sz="2400" dirty="0">
                <a:latin typeface="+mn-lt"/>
              </a:rPr>
            </a:br>
            <a:r>
              <a:rPr lang="en-GB" altLang="en-US" sz="2400" b="0" dirty="0">
                <a:latin typeface="+mn-lt"/>
              </a:rPr>
              <a:t>Potential non-target effects on native biodiversity</a:t>
            </a: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D1A97A6-AF69-D9B9-8DD7-91ECB9E3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248501"/>
            <a:ext cx="732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fr-CH" alt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F55F8F1-5826-E49F-505D-A44BE644A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226" y="3261076"/>
            <a:ext cx="672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en-U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adult_larvae">
            <a:extLst>
              <a:ext uri="{FF2B5EF4-FFF2-40B4-BE49-F238E27FC236}">
                <a16:creationId xmlns:a16="http://schemas.microsoft.com/office/drawing/2014/main" id="{DF2BC479-74D8-AB16-AD88-EC0B9999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32615"/>
            <a:ext cx="3572822" cy="316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932A35-F6B1-3622-87B9-2392B3187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2" t="12625" r="31064" b="65180"/>
          <a:stretch/>
        </p:blipFill>
        <p:spPr>
          <a:xfrm>
            <a:off x="3092965" y="2532615"/>
            <a:ext cx="9154886" cy="316933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702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12036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Funding : 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r>
              <a:rPr lang="en-GB" altLang="en-US" sz="2400" b="0" dirty="0">
                <a:latin typeface="+mn-lt"/>
              </a:rPr>
              <a:t>Traditionally funded by </a:t>
            </a:r>
            <a:r>
              <a:rPr lang="en-GB" altLang="en-US" sz="2400" b="0" u="sng" dirty="0">
                <a:latin typeface="+mn-lt"/>
              </a:rPr>
              <a:t>public organisations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D1A97A6-AF69-D9B9-8DD7-91ECB9E3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248501"/>
            <a:ext cx="732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fr-CH" alt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F55F8F1-5826-E49F-505D-A44BE644A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316" y="2609499"/>
            <a:ext cx="6721475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Example: </a:t>
            </a: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Funding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of the CABI </a:t>
            </a:r>
            <a:r>
              <a:rPr lang="fr-CH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fr-CH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suzukii</a:t>
            </a:r>
            <a:r>
              <a:rPr lang="fr-CH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CBC </a:t>
            </a: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project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in </a:t>
            </a: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Switzerland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EU FP7 and Horizon 2020 Programmes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Swiss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Federal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office of Agriculture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Swiss Federal Office of the Environment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Loterie</a:t>
            </a:r>
            <a:r>
              <a:rPr lang="en-GB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Romande</a:t>
            </a:r>
            <a:r>
              <a:rPr lang="en-GB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(enterprise of public utility)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GB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783E7-3788-F084-D48C-2FA5B6CF5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1" t="19909" r="17885" b="14224"/>
          <a:stretch/>
        </p:blipFill>
        <p:spPr>
          <a:xfrm>
            <a:off x="8415388" y="3705081"/>
            <a:ext cx="2781300" cy="2007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AD81-FE26-F745-D85F-962D8BB8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21" t="8859" r="-18" b="14363"/>
          <a:stretch/>
        </p:blipFill>
        <p:spPr>
          <a:xfrm flipH="1">
            <a:off x="8415388" y="1645592"/>
            <a:ext cx="2800350" cy="21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26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120360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Funding : 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r>
              <a:rPr lang="en-GB" altLang="en-US" sz="2400" b="0" dirty="0">
                <a:latin typeface="+mn-lt"/>
              </a:rPr>
              <a:t>But </a:t>
            </a:r>
            <a:r>
              <a:rPr lang="en-GB" altLang="en-US" sz="2400" b="0" u="sng" dirty="0">
                <a:latin typeface="+mn-lt"/>
              </a:rPr>
              <a:t>private partners such as grower associations </a:t>
            </a:r>
            <a:r>
              <a:rPr lang="en-GB" altLang="en-US" sz="2400" b="0" dirty="0">
                <a:latin typeface="+mn-lt"/>
              </a:rPr>
              <a:t>can be involved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D1A97A6-AF69-D9B9-8DD7-91ECB9E3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248501"/>
            <a:ext cx="732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fr-CH" alt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49C4B27-8783-79B7-1A22-DCA51718F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317" y="2609499"/>
            <a:ext cx="614778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E.g. </a:t>
            </a: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funding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of the </a:t>
            </a:r>
            <a:r>
              <a:rPr lang="fr-CH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Cydalima</a:t>
            </a:r>
            <a:r>
              <a:rPr lang="fr-CH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CH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perspectalis</a:t>
            </a:r>
            <a:r>
              <a:rPr lang="fr-CH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CBC </a:t>
            </a: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project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in </a:t>
            </a:r>
            <a:r>
              <a:rPr lang="fr-CH" alt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Switzerland</a:t>
            </a: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FAO and E</a:t>
            </a:r>
            <a:r>
              <a:rPr lang="en-GB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U SR for the South Caucasus and the crisis in Georgia</a:t>
            </a:r>
            <a:endParaRPr lang="fr-CH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USDA- APHIS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Horticultural associations in USA and Canada</a:t>
            </a:r>
            <a:endParaRPr lang="en-GB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GB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8201E1A-F73D-1B43-19B8-A1DB244127E6}"/>
              </a:ext>
            </a:extLst>
          </p:cNvPr>
          <p:cNvSpPr/>
          <p:nvPr/>
        </p:nvSpPr>
        <p:spPr>
          <a:xfrm>
            <a:off x="9055099" y="4383955"/>
            <a:ext cx="2857339" cy="162881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/>
          </a:p>
        </p:txBody>
      </p:sp>
      <p:pic>
        <p:nvPicPr>
          <p:cNvPr id="9" name="Picture 18" descr="I:\DIaphania\Bilder für Zürich\ausgewachsene Raupe.jpg">
            <a:extLst>
              <a:ext uri="{FF2B5EF4-FFF2-40B4-BE49-F238E27FC236}">
                <a16:creationId xmlns:a16="http://schemas.microsoft.com/office/drawing/2014/main" id="{50094277-0D9B-75B9-B46F-C8D0671FF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5100" y="2230256"/>
            <a:ext cx="2857339" cy="214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591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5099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Main constraints: 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D1A97A6-AF69-D9B9-8DD7-91ECB9E3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248501"/>
            <a:ext cx="732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fr-CH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BD1BB-118F-7F58-C245-657944E99B13}"/>
              </a:ext>
            </a:extLst>
          </p:cNvPr>
          <p:cNvSpPr txBox="1"/>
          <p:nvPr/>
        </p:nvSpPr>
        <p:spPr>
          <a:xfrm>
            <a:off x="1637316" y="1802179"/>
            <a:ext cx="101076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/>
              <a:t>No commercial products: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/>
              <a:t>Mostly -poorly- publicly funded – no investments from companies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Pub</a:t>
            </a:r>
            <a:r>
              <a:rPr lang="en-GB" altLang="en-US" sz="2000" dirty="0"/>
              <a:t>lic funds for research increasingly targeting support to the private sector (e.g. Horizon Europe)</a:t>
            </a:r>
            <a:endParaRPr lang="en-GB" altLang="en-US" sz="2000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Legislations increasingly complicated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/>
              <a:t>For exporting genetic resources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For releasing biological control agents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No European legislation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</a:rPr>
              <a:t>CBC sometimes misunderstood and badly perceived by some groups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9434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6" y="1145892"/>
            <a:ext cx="9741883" cy="5099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Presenters of business models  in the session: </a:t>
            </a: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br>
              <a:rPr lang="en-GB" altLang="en-US" sz="2400" dirty="0">
                <a:latin typeface="+mn-lt"/>
              </a:rPr>
            </a:br>
            <a:endParaRPr lang="en-GB" altLang="en-US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D1A97A6-AF69-D9B9-8DD7-91ECB9E3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248501"/>
            <a:ext cx="732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fr-CH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fr-FR" alt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BD1BB-118F-7F58-C245-657944E99B13}"/>
              </a:ext>
            </a:extLst>
          </p:cNvPr>
          <p:cNvSpPr txBox="1"/>
          <p:nvPr/>
        </p:nvSpPr>
        <p:spPr>
          <a:xfrm>
            <a:off x="1637317" y="2121156"/>
            <a:ext cx="591700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+mn-lt"/>
              </a:rPr>
              <a:t>Vincent Lesieur	CSIRO European Laboratory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+mn-lt"/>
              </a:rPr>
              <a:t>Manuela Branco	ISA, University of Lisbon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800" dirty="0" err="1">
                <a:latin typeface="+mn-lt"/>
              </a:rPr>
              <a:t>Djamila</a:t>
            </a:r>
            <a:r>
              <a:rPr lang="en-GB" altLang="en-US" sz="1800" dirty="0">
                <a:latin typeface="+mn-lt"/>
              </a:rPr>
              <a:t> Djeddour	CABI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+mn-lt"/>
              </a:rPr>
              <a:t>Kim Hoelmer		USDA ARS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112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33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C7ACF-6C90-4219-B1F6-2D65A4BFFB5D}"/>
              </a:ext>
            </a:extLst>
          </p:cNvPr>
          <p:cNvSpPr txBox="1"/>
          <p:nvPr/>
        </p:nvSpPr>
        <p:spPr>
          <a:xfrm>
            <a:off x="1637317" y="-5530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  <a:p>
            <a:pPr>
              <a:defRPr/>
            </a:pPr>
            <a:r>
              <a:rPr lang="en-GB" altLang="en-US" sz="2400" dirty="0">
                <a:solidFill>
                  <a:srgbClr val="000000"/>
                </a:solidFill>
                <a:cs typeface="Times New Roman" charset="0"/>
              </a:rPr>
              <a:t>Introduction of a natural enemy of exotic origin to control a pest, usually also exotic, aiming at a permanent control of the pest (usually an insect or a weed)</a:t>
            </a:r>
          </a:p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BC0BABA9-4CD5-DC5C-98C9-C92F48565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8526"/>
            <a:ext cx="83058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000">
                <a:solidFill>
                  <a:schemeClr val="bg2"/>
                </a:solidFill>
                <a:cs typeface="Arial" panose="020B0604020202020204" pitchFamily="34" charset="0"/>
              </a:rPr>
              <a:t>  </a:t>
            </a:r>
          </a:p>
          <a:p>
            <a:pPr eaLnBrk="1" hangingPunct="1">
              <a:spcBef>
                <a:spcPct val="0"/>
              </a:spcBef>
            </a:pPr>
            <a:r>
              <a:rPr lang="fr-FR" altLang="en-US" sz="2000">
                <a:solidFill>
                  <a:schemeClr val="bg2"/>
                </a:solidFill>
                <a:cs typeface="Arial" panose="020B0604020202020204" pitchFamily="34" charset="0"/>
              </a:rPr>
              <a:t>Introduction d’un ennemi naturel d’origine exotique pour lutter contre un ravageur, généralement exotique lui aussi, visant un contrôle permanent du ravageur</a:t>
            </a:r>
          </a:p>
          <a:p>
            <a:pPr eaLnBrk="1" hangingPunct="1">
              <a:spcBef>
                <a:spcPct val="0"/>
              </a:spcBef>
            </a:pPr>
            <a:endParaRPr lang="en-GB" altLang="en-US" sz="2000">
              <a:solidFill>
                <a:schemeClr val="bg2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8B707-0866-44BB-EDEE-556FA60C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 t="8859" r="34021" b="14363"/>
          <a:stretch>
            <a:fillRect/>
          </a:stretch>
        </p:blipFill>
        <p:spPr bwMode="auto">
          <a:xfrm>
            <a:off x="43863" y="2973191"/>
            <a:ext cx="3202120" cy="24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09326B-6891-67C8-2EB5-E615F83197B0}"/>
              </a:ext>
            </a:extLst>
          </p:cNvPr>
          <p:cNvGrpSpPr>
            <a:grpSpLocks/>
          </p:cNvGrpSpPr>
          <p:nvPr/>
        </p:nvGrpSpPr>
        <p:grpSpPr bwMode="auto">
          <a:xfrm>
            <a:off x="3814017" y="3073849"/>
            <a:ext cx="4862287" cy="3110644"/>
            <a:chOff x="2987824" y="2211710"/>
            <a:chExt cx="3410379" cy="2138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CC4632-DBBE-AF94-6ED7-14B5D957A7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7824" y="2680278"/>
              <a:ext cx="3410379" cy="1669652"/>
              <a:chOff x="5558281" y="2643758"/>
              <a:chExt cx="3410379" cy="1669652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8207F550-366C-BC39-C78B-BA7209F8EA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8281" y="2643758"/>
                <a:ext cx="3410379" cy="1619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415AF-34A8-5E8C-4B54-33146ACC1142}"/>
                  </a:ext>
                </a:extLst>
              </p:cNvPr>
              <p:cNvSpPr txBox="1"/>
              <p:nvPr/>
            </p:nvSpPr>
            <p:spPr>
              <a:xfrm>
                <a:off x="7927071" y="4155310"/>
                <a:ext cx="853630" cy="1581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CH" sz="1067" dirty="0" err="1">
                    <a:solidFill>
                      <a:schemeClr val="bg1">
                        <a:lumMod val="50000"/>
                      </a:schemeClr>
                    </a:solidFill>
                  </a:rPr>
                  <a:t>Asplen</a:t>
                </a:r>
                <a:r>
                  <a:rPr lang="fr-CH" sz="1067" dirty="0">
                    <a:solidFill>
                      <a:schemeClr val="bg1">
                        <a:lumMod val="50000"/>
                      </a:schemeClr>
                    </a:solidFill>
                  </a:rPr>
                  <a:t> et al. 2015</a:t>
                </a:r>
                <a:endParaRPr lang="en-GB" sz="1067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" name="Ligne de connexion">
              <a:extLst>
                <a:ext uri="{FF2B5EF4-FFF2-40B4-BE49-F238E27FC236}">
                  <a16:creationId xmlns:a16="http://schemas.microsoft.com/office/drawing/2014/main" id="{790DE890-9AE0-E989-0DEE-B425B8915404}"/>
                </a:ext>
              </a:extLst>
            </p:cNvPr>
            <p:cNvSpPr/>
            <p:nvPr/>
          </p:nvSpPr>
          <p:spPr>
            <a:xfrm>
              <a:off x="4693014" y="2499336"/>
              <a:ext cx="1170062" cy="632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1" h="16345" extrusionOk="0">
                  <a:moveTo>
                    <a:pt x="0" y="10763"/>
                  </a:moveTo>
                  <a:cubicBezTo>
                    <a:pt x="15759" y="-5255"/>
                    <a:pt x="21600" y="-3394"/>
                    <a:pt x="17524" y="16345"/>
                  </a:cubicBezTo>
                </a:path>
              </a:pathLst>
            </a:custGeom>
            <a:ln w="25400">
              <a:solidFill>
                <a:srgbClr val="535353"/>
              </a:solidFill>
              <a:bevel/>
              <a:headEnd type="arrow"/>
            </a:ln>
          </p:spPr>
          <p:txBody>
            <a:bodyPr/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Ligne de connexion">
              <a:extLst>
                <a:ext uri="{FF2B5EF4-FFF2-40B4-BE49-F238E27FC236}">
                  <a16:creationId xmlns:a16="http://schemas.microsoft.com/office/drawing/2014/main" id="{775E8D0B-8AE6-EDAF-77E0-A5EFACA34EC2}"/>
                </a:ext>
              </a:extLst>
            </p:cNvPr>
            <p:cNvSpPr/>
            <p:nvPr/>
          </p:nvSpPr>
          <p:spPr>
            <a:xfrm>
              <a:off x="3852098" y="2211710"/>
              <a:ext cx="2010977" cy="920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1" h="16345" extrusionOk="0">
                  <a:moveTo>
                    <a:pt x="0" y="10763"/>
                  </a:moveTo>
                  <a:cubicBezTo>
                    <a:pt x="15759" y="-5255"/>
                    <a:pt x="21600" y="-3394"/>
                    <a:pt x="17524" y="16345"/>
                  </a:cubicBezTo>
                </a:path>
              </a:pathLst>
            </a:custGeom>
            <a:ln w="25400">
              <a:solidFill>
                <a:srgbClr val="535353"/>
              </a:solidFill>
              <a:bevel/>
              <a:headEnd type="arrow"/>
            </a:ln>
          </p:spPr>
          <p:txBody>
            <a:bodyPr/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3" name="Picture 7" descr="I:\Drosophila\Photos\Ganaspis.jpg">
            <a:extLst>
              <a:ext uri="{FF2B5EF4-FFF2-40B4-BE49-F238E27FC236}">
                <a16:creationId xmlns:a16="http://schemas.microsoft.com/office/drawing/2014/main" id="{4DEB89E5-CB97-BB0F-FB9C-BFD64016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198" y="2988295"/>
            <a:ext cx="2818226" cy="206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0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C7ACF-6C90-4219-B1F6-2D65A4BFFB5D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 - procedures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4E3B4D6-5D1B-3324-0956-FCD5311D0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1557338"/>
            <a:ext cx="86042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Evaluation of the problem, establishment of collaborations and literature survey</a:t>
            </a:r>
          </a:p>
        </p:txBody>
      </p:sp>
      <p:pic>
        <p:nvPicPr>
          <p:cNvPr id="12" name="Picture 6" descr="K:\ARTHROPOD BC\Arthropod BC Image Collection\July tauchen 010.jpg">
            <a:extLst>
              <a:ext uri="{FF2B5EF4-FFF2-40B4-BE49-F238E27FC236}">
                <a16:creationId xmlns:a16="http://schemas.microsoft.com/office/drawing/2014/main" id="{72973502-BCB0-CC08-59BF-ECD9DD1A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729" y="2144712"/>
            <a:ext cx="34226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I:\DIaphania\Bilder für Zürich\ausgewachsene Raupe.jpg">
            <a:extLst>
              <a:ext uri="{FF2B5EF4-FFF2-40B4-BE49-F238E27FC236}">
                <a16:creationId xmlns:a16="http://schemas.microsoft.com/office/drawing/2014/main" id="{1997D7A9-839E-EAB7-E25B-E875EC82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40" y="2598102"/>
            <a:ext cx="3423949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I:\Pyrale du buis\Photos\Cydalima in Grenzach 019.jpg">
            <a:extLst>
              <a:ext uri="{FF2B5EF4-FFF2-40B4-BE49-F238E27FC236}">
                <a16:creationId xmlns:a16="http://schemas.microsoft.com/office/drawing/2014/main" id="{704C0675-57E8-CF84-9B04-2D9699C5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7572" y="3947459"/>
            <a:ext cx="3149201" cy="236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I:\Pyrale du buis\Photos\Adulte (T Haye).jpg">
            <a:extLst>
              <a:ext uri="{FF2B5EF4-FFF2-40B4-BE49-F238E27FC236}">
                <a16:creationId xmlns:a16="http://schemas.microsoft.com/office/drawing/2014/main" id="{7597297A-34D3-A248-8952-1A77A57EC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40" y="4645660"/>
            <a:ext cx="221932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58E3F-6AF5-87A3-ADDE-6C2898E1816E}"/>
              </a:ext>
            </a:extLst>
          </p:cNvPr>
          <p:cNvSpPr txBox="1"/>
          <p:nvPr/>
        </p:nvSpPr>
        <p:spPr>
          <a:xfrm>
            <a:off x="536575" y="1027476"/>
            <a:ext cx="462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E.g. CBC of the box </a:t>
            </a:r>
            <a:r>
              <a:rPr lang="fr-CH" sz="2400" b="1" dirty="0" err="1"/>
              <a:t>tree</a:t>
            </a:r>
            <a:r>
              <a:rPr lang="fr-CH" sz="2400" b="1" dirty="0"/>
              <a:t> </a:t>
            </a:r>
            <a:r>
              <a:rPr lang="fr-CH" sz="2400" b="1" dirty="0" err="1"/>
              <a:t>moth</a:t>
            </a:r>
            <a:r>
              <a:rPr lang="fr-CH" sz="2400" b="1" dirty="0"/>
              <a:t>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67581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C7ACF-6C90-4219-B1F6-2D65A4BFFB5D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 - procedures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4E3B4D6-5D1B-3324-0956-FCD5311D0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1557338"/>
            <a:ext cx="8604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Choice of the regions of investigations</a:t>
            </a:r>
          </a:p>
        </p:txBody>
      </p:sp>
      <p:pic>
        <p:nvPicPr>
          <p:cNvPr id="8" name="Picture 5" descr="Fichier:East Asia topographic map.png">
            <a:extLst>
              <a:ext uri="{FF2B5EF4-FFF2-40B4-BE49-F238E27FC236}">
                <a16:creationId xmlns:a16="http://schemas.microsoft.com/office/drawing/2014/main" id="{0B12AACD-959B-F4E2-36EA-D54CB5FB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156" y="2106613"/>
            <a:ext cx="6497637" cy="472757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">
            <a:extLst>
              <a:ext uri="{FF2B5EF4-FFF2-40B4-BE49-F238E27FC236}">
                <a16:creationId xmlns:a16="http://schemas.microsoft.com/office/drawing/2014/main" id="{8C0297B4-F6FF-38B8-7984-A874B3B56913}"/>
              </a:ext>
            </a:extLst>
          </p:cNvPr>
          <p:cNvSpPr>
            <a:spLocks/>
          </p:cNvSpPr>
          <p:nvPr/>
        </p:nvSpPr>
        <p:spPr bwMode="auto">
          <a:xfrm>
            <a:off x="9441656" y="2789238"/>
            <a:ext cx="2316162" cy="2284412"/>
          </a:xfrm>
          <a:custGeom>
            <a:avLst/>
            <a:gdLst>
              <a:gd name="T0" fmla="*/ 436775 w 2316114"/>
              <a:gd name="T1" fmla="*/ 176564 h 2284126"/>
              <a:gd name="T2" fmla="*/ 30143 w 2316114"/>
              <a:gd name="T3" fmla="*/ 74587 h 2284126"/>
              <a:gd name="T4" fmla="*/ 1161110 w 2316114"/>
              <a:gd name="T5" fmla="*/ 1145273 h 2284126"/>
              <a:gd name="T6" fmla="*/ 1161110 w 2316114"/>
              <a:gd name="T7" fmla="*/ 1145273 h 2284126"/>
              <a:gd name="T8" fmla="*/ 2317506 w 2316114"/>
              <a:gd name="T9" fmla="*/ 2292435 h 2284126"/>
              <a:gd name="T10" fmla="*/ 2317506 w 2316114"/>
              <a:gd name="T11" fmla="*/ 2292435 h 22841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16114" h="2284126">
                <a:moveTo>
                  <a:pt x="436514" y="175926"/>
                </a:moveTo>
                <a:cubicBezTo>
                  <a:pt x="172989" y="44692"/>
                  <a:pt x="-90536" y="-86541"/>
                  <a:pt x="30114" y="74326"/>
                </a:cubicBezTo>
                <a:cubicBezTo>
                  <a:pt x="150764" y="235193"/>
                  <a:pt x="1160414" y="1141126"/>
                  <a:pt x="1160414" y="1141126"/>
                </a:cubicBezTo>
                <a:lnTo>
                  <a:pt x="2316114" y="2284126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D1999762-6F0C-A691-32BD-7302C383F38B}"/>
              </a:ext>
            </a:extLst>
          </p:cNvPr>
          <p:cNvSpPr>
            <a:spLocks/>
          </p:cNvSpPr>
          <p:nvPr/>
        </p:nvSpPr>
        <p:spPr bwMode="auto">
          <a:xfrm>
            <a:off x="6969918" y="2927350"/>
            <a:ext cx="3695700" cy="3086100"/>
          </a:xfrm>
          <a:custGeom>
            <a:avLst/>
            <a:gdLst>
              <a:gd name="T0" fmla="*/ 3347007 w 3696457"/>
              <a:gd name="T1" fmla="*/ 63700 h 3086552"/>
              <a:gd name="T2" fmla="*/ 3511164 w 3696457"/>
              <a:gd name="T3" fmla="*/ 215456 h 3086552"/>
              <a:gd name="T4" fmla="*/ 3637437 w 3696457"/>
              <a:gd name="T5" fmla="*/ 455776 h 3086552"/>
              <a:gd name="T6" fmla="*/ 3662693 w 3696457"/>
              <a:gd name="T7" fmla="*/ 999641 h 3086552"/>
              <a:gd name="T8" fmla="*/ 3523791 w 3696457"/>
              <a:gd name="T9" fmla="*/ 1227312 h 3086552"/>
              <a:gd name="T10" fmla="*/ 3347007 w 3696457"/>
              <a:gd name="T11" fmla="*/ 1404383 h 3086552"/>
              <a:gd name="T12" fmla="*/ 3208107 w 3696457"/>
              <a:gd name="T13" fmla="*/ 1505564 h 3086552"/>
              <a:gd name="T14" fmla="*/ 3018696 w 3696457"/>
              <a:gd name="T15" fmla="*/ 1594101 h 3086552"/>
              <a:gd name="T16" fmla="*/ 2867168 w 3696457"/>
              <a:gd name="T17" fmla="*/ 1669990 h 3086552"/>
              <a:gd name="T18" fmla="*/ 2677756 w 3696457"/>
              <a:gd name="T19" fmla="*/ 1733230 h 3086552"/>
              <a:gd name="T20" fmla="*/ 2513600 w 3696457"/>
              <a:gd name="T21" fmla="*/ 1796470 h 3086552"/>
              <a:gd name="T22" fmla="*/ 2387326 w 3696457"/>
              <a:gd name="T23" fmla="*/ 1859712 h 3086552"/>
              <a:gd name="T24" fmla="*/ 2248425 w 3696457"/>
              <a:gd name="T25" fmla="*/ 1973543 h 3086552"/>
              <a:gd name="T26" fmla="*/ 2109526 w 3696457"/>
              <a:gd name="T27" fmla="*/ 2100021 h 3086552"/>
              <a:gd name="T28" fmla="*/ 1983253 w 3696457"/>
              <a:gd name="T29" fmla="*/ 2226505 h 3086552"/>
              <a:gd name="T30" fmla="*/ 1894860 w 3696457"/>
              <a:gd name="T31" fmla="*/ 2302392 h 3086552"/>
              <a:gd name="T32" fmla="*/ 1781213 w 3696457"/>
              <a:gd name="T33" fmla="*/ 2454167 h 3086552"/>
              <a:gd name="T34" fmla="*/ 1642311 w 3696457"/>
              <a:gd name="T35" fmla="*/ 2580650 h 3086552"/>
              <a:gd name="T36" fmla="*/ 1490783 w 3696457"/>
              <a:gd name="T37" fmla="*/ 2681833 h 3086552"/>
              <a:gd name="T38" fmla="*/ 1250864 w 3696457"/>
              <a:gd name="T39" fmla="*/ 2783015 h 3086552"/>
              <a:gd name="T40" fmla="*/ 1086705 w 3696457"/>
              <a:gd name="T41" fmla="*/ 2884200 h 3086552"/>
              <a:gd name="T42" fmla="*/ 985688 w 3696457"/>
              <a:gd name="T43" fmla="*/ 3061273 h 3086552"/>
              <a:gd name="T44" fmla="*/ 834160 w 3696457"/>
              <a:gd name="T45" fmla="*/ 3048624 h 3086552"/>
              <a:gd name="T46" fmla="*/ 720513 w 3696457"/>
              <a:gd name="T47" fmla="*/ 2884200 h 3086552"/>
              <a:gd name="T48" fmla="*/ 606865 w 3696457"/>
              <a:gd name="T49" fmla="*/ 2795663 h 3086552"/>
              <a:gd name="T50" fmla="*/ 417449 w 3696457"/>
              <a:gd name="T51" fmla="*/ 2669186 h 3086552"/>
              <a:gd name="T52" fmla="*/ 240678 w 3696457"/>
              <a:gd name="T53" fmla="*/ 2517407 h 3086552"/>
              <a:gd name="T54" fmla="*/ 76509 w 3696457"/>
              <a:gd name="T55" fmla="*/ 2378279 h 3086552"/>
              <a:gd name="T56" fmla="*/ 13373 w 3696457"/>
              <a:gd name="T57" fmla="*/ 2251799 h 3086552"/>
              <a:gd name="T58" fmla="*/ 76509 w 3696457"/>
              <a:gd name="T59" fmla="*/ 1948248 h 3086552"/>
              <a:gd name="T60" fmla="*/ 164905 w 3696457"/>
              <a:gd name="T61" fmla="*/ 1847061 h 3086552"/>
              <a:gd name="T62" fmla="*/ 291177 w 3696457"/>
              <a:gd name="T63" fmla="*/ 1657342 h 3086552"/>
              <a:gd name="T64" fmla="*/ 480588 w 3696457"/>
              <a:gd name="T65" fmla="*/ 1442325 h 3086552"/>
              <a:gd name="T66" fmla="*/ 657377 w 3696457"/>
              <a:gd name="T67" fmla="*/ 1265251 h 3086552"/>
              <a:gd name="T68" fmla="*/ 796277 w 3696457"/>
              <a:gd name="T69" fmla="*/ 1088178 h 3086552"/>
              <a:gd name="T70" fmla="*/ 960433 w 3696457"/>
              <a:gd name="T71" fmla="*/ 961704 h 3086552"/>
              <a:gd name="T72" fmla="*/ 1162473 w 3696457"/>
              <a:gd name="T73" fmla="*/ 809920 h 3086552"/>
              <a:gd name="T74" fmla="*/ 1276117 w 3696457"/>
              <a:gd name="T75" fmla="*/ 708740 h 3086552"/>
              <a:gd name="T76" fmla="*/ 1402392 w 3696457"/>
              <a:gd name="T77" fmla="*/ 620204 h 3086552"/>
              <a:gd name="T78" fmla="*/ 1516037 w 3696457"/>
              <a:gd name="T79" fmla="*/ 519024 h 3086552"/>
              <a:gd name="T80" fmla="*/ 1705449 w 3696457"/>
              <a:gd name="T81" fmla="*/ 379884 h 3086552"/>
              <a:gd name="T82" fmla="*/ 1844350 w 3696457"/>
              <a:gd name="T83" fmla="*/ 278704 h 3086552"/>
              <a:gd name="T84" fmla="*/ 1995879 w 3696457"/>
              <a:gd name="T85" fmla="*/ 202812 h 3086552"/>
              <a:gd name="T86" fmla="*/ 2109526 w 3696457"/>
              <a:gd name="T87" fmla="*/ 139584 h 3086552"/>
              <a:gd name="T88" fmla="*/ 2412582 w 3696457"/>
              <a:gd name="T89" fmla="*/ 63700 h 3086552"/>
              <a:gd name="T90" fmla="*/ 3119715 w 3696457"/>
              <a:gd name="T91" fmla="*/ 13096 h 30865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96457" h="3086552">
                <a:moveTo>
                  <a:pt x="3188457" y="452"/>
                </a:moveTo>
                <a:cubicBezTo>
                  <a:pt x="3222324" y="4685"/>
                  <a:pt x="3257915" y="1673"/>
                  <a:pt x="3290057" y="13152"/>
                </a:cubicBezTo>
                <a:cubicBezTo>
                  <a:pt x="3318806" y="23419"/>
                  <a:pt x="3340857" y="47019"/>
                  <a:pt x="3366257" y="63952"/>
                </a:cubicBezTo>
                <a:lnTo>
                  <a:pt x="3404357" y="89352"/>
                </a:lnTo>
                <a:cubicBezTo>
                  <a:pt x="3472090" y="190952"/>
                  <a:pt x="3383190" y="68185"/>
                  <a:pt x="3467857" y="152852"/>
                </a:cubicBezTo>
                <a:cubicBezTo>
                  <a:pt x="3552524" y="237519"/>
                  <a:pt x="3429757" y="148619"/>
                  <a:pt x="3531357" y="216352"/>
                </a:cubicBezTo>
                <a:cubicBezTo>
                  <a:pt x="3593898" y="310164"/>
                  <a:pt x="3563841" y="268130"/>
                  <a:pt x="3620257" y="343352"/>
                </a:cubicBezTo>
                <a:lnTo>
                  <a:pt x="3645657" y="419552"/>
                </a:lnTo>
                <a:cubicBezTo>
                  <a:pt x="3649890" y="432252"/>
                  <a:pt x="3655732" y="444525"/>
                  <a:pt x="3658357" y="457652"/>
                </a:cubicBezTo>
                <a:cubicBezTo>
                  <a:pt x="3674480" y="538268"/>
                  <a:pt x="3665822" y="500211"/>
                  <a:pt x="3683757" y="571952"/>
                </a:cubicBezTo>
                <a:cubicBezTo>
                  <a:pt x="3687990" y="639685"/>
                  <a:pt x="3696457" y="707287"/>
                  <a:pt x="3696457" y="775152"/>
                </a:cubicBezTo>
                <a:cubicBezTo>
                  <a:pt x="3696457" y="851470"/>
                  <a:pt x="3693223" y="928024"/>
                  <a:pt x="3683757" y="1003752"/>
                </a:cubicBezTo>
                <a:cubicBezTo>
                  <a:pt x="3672835" y="1091125"/>
                  <a:pt x="3662203" y="1059560"/>
                  <a:pt x="3632957" y="1118052"/>
                </a:cubicBezTo>
                <a:cubicBezTo>
                  <a:pt x="3626970" y="1130026"/>
                  <a:pt x="3628476" y="1145585"/>
                  <a:pt x="3620257" y="1156152"/>
                </a:cubicBezTo>
                <a:cubicBezTo>
                  <a:pt x="3598204" y="1184506"/>
                  <a:pt x="3563982" y="1202464"/>
                  <a:pt x="3544057" y="1232352"/>
                </a:cubicBezTo>
                <a:cubicBezTo>
                  <a:pt x="3535590" y="1245052"/>
                  <a:pt x="3529450" y="1259659"/>
                  <a:pt x="3518657" y="1270452"/>
                </a:cubicBezTo>
                <a:cubicBezTo>
                  <a:pt x="3507864" y="1281245"/>
                  <a:pt x="3491965" y="1285711"/>
                  <a:pt x="3480557" y="1295852"/>
                </a:cubicBezTo>
                <a:lnTo>
                  <a:pt x="3366257" y="1410152"/>
                </a:lnTo>
                <a:cubicBezTo>
                  <a:pt x="3353557" y="1422852"/>
                  <a:pt x="3345196" y="1442572"/>
                  <a:pt x="3328157" y="1448252"/>
                </a:cubicBezTo>
                <a:lnTo>
                  <a:pt x="3290057" y="1460952"/>
                </a:lnTo>
                <a:cubicBezTo>
                  <a:pt x="3247239" y="1525178"/>
                  <a:pt x="3287901" y="1481080"/>
                  <a:pt x="3226557" y="1511752"/>
                </a:cubicBezTo>
                <a:cubicBezTo>
                  <a:pt x="3212905" y="1518578"/>
                  <a:pt x="3202405" y="1530953"/>
                  <a:pt x="3188457" y="1537152"/>
                </a:cubicBezTo>
                <a:cubicBezTo>
                  <a:pt x="3163991" y="1548026"/>
                  <a:pt x="3134534" y="1547700"/>
                  <a:pt x="3112257" y="1562552"/>
                </a:cubicBezTo>
                <a:cubicBezTo>
                  <a:pt x="3003068" y="1635345"/>
                  <a:pt x="3141217" y="1548072"/>
                  <a:pt x="3036057" y="1600652"/>
                </a:cubicBezTo>
                <a:cubicBezTo>
                  <a:pt x="3022405" y="1607478"/>
                  <a:pt x="3011905" y="1619853"/>
                  <a:pt x="2997957" y="1626052"/>
                </a:cubicBezTo>
                <a:cubicBezTo>
                  <a:pt x="2973491" y="1636926"/>
                  <a:pt x="2944034" y="1636600"/>
                  <a:pt x="2921757" y="1651452"/>
                </a:cubicBezTo>
                <a:cubicBezTo>
                  <a:pt x="2909057" y="1659919"/>
                  <a:pt x="2897605" y="1670653"/>
                  <a:pt x="2883657" y="1676852"/>
                </a:cubicBezTo>
                <a:cubicBezTo>
                  <a:pt x="2859191" y="1687726"/>
                  <a:pt x="2832857" y="1693785"/>
                  <a:pt x="2807457" y="1702252"/>
                </a:cubicBezTo>
                <a:lnTo>
                  <a:pt x="2731257" y="1727652"/>
                </a:lnTo>
                <a:cubicBezTo>
                  <a:pt x="2718557" y="1731885"/>
                  <a:pt x="2705131" y="1734365"/>
                  <a:pt x="2693157" y="1740352"/>
                </a:cubicBezTo>
                <a:cubicBezTo>
                  <a:pt x="2676224" y="1748819"/>
                  <a:pt x="2659935" y="1758721"/>
                  <a:pt x="2642357" y="1765752"/>
                </a:cubicBezTo>
                <a:cubicBezTo>
                  <a:pt x="2617498" y="1775696"/>
                  <a:pt x="2591557" y="1782685"/>
                  <a:pt x="2566157" y="1791152"/>
                </a:cubicBezTo>
                <a:lnTo>
                  <a:pt x="2528057" y="1803852"/>
                </a:lnTo>
                <a:cubicBezTo>
                  <a:pt x="2515357" y="1808085"/>
                  <a:pt x="2502944" y="1813305"/>
                  <a:pt x="2489957" y="1816552"/>
                </a:cubicBezTo>
                <a:lnTo>
                  <a:pt x="2439157" y="1829252"/>
                </a:lnTo>
                <a:cubicBezTo>
                  <a:pt x="2426457" y="1841952"/>
                  <a:pt x="2416001" y="1857389"/>
                  <a:pt x="2401057" y="1867352"/>
                </a:cubicBezTo>
                <a:cubicBezTo>
                  <a:pt x="2389918" y="1874778"/>
                  <a:pt x="2372423" y="1870586"/>
                  <a:pt x="2362957" y="1880052"/>
                </a:cubicBezTo>
                <a:cubicBezTo>
                  <a:pt x="2295224" y="1947785"/>
                  <a:pt x="2413757" y="1896985"/>
                  <a:pt x="2312157" y="1930852"/>
                </a:cubicBezTo>
                <a:cubicBezTo>
                  <a:pt x="2284448" y="2013979"/>
                  <a:pt x="2322933" y="1932391"/>
                  <a:pt x="2261357" y="1981652"/>
                </a:cubicBezTo>
                <a:cubicBezTo>
                  <a:pt x="2249438" y="1991187"/>
                  <a:pt x="2246750" y="2008959"/>
                  <a:pt x="2235957" y="2019752"/>
                </a:cubicBezTo>
                <a:cubicBezTo>
                  <a:pt x="2225164" y="2030545"/>
                  <a:pt x="2209583" y="2035381"/>
                  <a:pt x="2197857" y="2045152"/>
                </a:cubicBezTo>
                <a:cubicBezTo>
                  <a:pt x="2100071" y="2126640"/>
                  <a:pt x="2216252" y="2045589"/>
                  <a:pt x="2121657" y="2108652"/>
                </a:cubicBezTo>
                <a:cubicBezTo>
                  <a:pt x="2113190" y="2121352"/>
                  <a:pt x="2107744" y="2136701"/>
                  <a:pt x="2096257" y="2146752"/>
                </a:cubicBezTo>
                <a:cubicBezTo>
                  <a:pt x="2073283" y="2166854"/>
                  <a:pt x="2020057" y="2197552"/>
                  <a:pt x="2020057" y="2197552"/>
                </a:cubicBezTo>
                <a:cubicBezTo>
                  <a:pt x="2011590" y="2210252"/>
                  <a:pt x="2006576" y="2226117"/>
                  <a:pt x="1994657" y="2235652"/>
                </a:cubicBezTo>
                <a:cubicBezTo>
                  <a:pt x="1984204" y="2244015"/>
                  <a:pt x="1966023" y="2238886"/>
                  <a:pt x="1956557" y="2248352"/>
                </a:cubicBezTo>
                <a:cubicBezTo>
                  <a:pt x="1947091" y="2257818"/>
                  <a:pt x="1952220" y="2275999"/>
                  <a:pt x="1943857" y="2286452"/>
                </a:cubicBezTo>
                <a:cubicBezTo>
                  <a:pt x="1934322" y="2298371"/>
                  <a:pt x="1918457" y="2303385"/>
                  <a:pt x="1905757" y="2311852"/>
                </a:cubicBezTo>
                <a:lnTo>
                  <a:pt x="1854957" y="2388052"/>
                </a:lnTo>
                <a:cubicBezTo>
                  <a:pt x="1846490" y="2400752"/>
                  <a:pt x="1840350" y="2415359"/>
                  <a:pt x="1829557" y="2426152"/>
                </a:cubicBezTo>
                <a:cubicBezTo>
                  <a:pt x="1816857" y="2438852"/>
                  <a:pt x="1802955" y="2450454"/>
                  <a:pt x="1791457" y="2464252"/>
                </a:cubicBezTo>
                <a:cubicBezTo>
                  <a:pt x="1781686" y="2475978"/>
                  <a:pt x="1777976" y="2492817"/>
                  <a:pt x="1766057" y="2502352"/>
                </a:cubicBezTo>
                <a:cubicBezTo>
                  <a:pt x="1755604" y="2510715"/>
                  <a:pt x="1740657" y="2510819"/>
                  <a:pt x="1727957" y="2515052"/>
                </a:cubicBezTo>
                <a:lnTo>
                  <a:pt x="1651757" y="2591252"/>
                </a:lnTo>
                <a:cubicBezTo>
                  <a:pt x="1639057" y="2603952"/>
                  <a:pt x="1630696" y="2623672"/>
                  <a:pt x="1613657" y="2629352"/>
                </a:cubicBezTo>
                <a:cubicBezTo>
                  <a:pt x="1600957" y="2633585"/>
                  <a:pt x="1587259" y="2635551"/>
                  <a:pt x="1575557" y="2642052"/>
                </a:cubicBezTo>
                <a:cubicBezTo>
                  <a:pt x="1548872" y="2656877"/>
                  <a:pt x="1524757" y="2675919"/>
                  <a:pt x="1499357" y="2692852"/>
                </a:cubicBezTo>
                <a:cubicBezTo>
                  <a:pt x="1486657" y="2701319"/>
                  <a:pt x="1476065" y="2714550"/>
                  <a:pt x="1461257" y="2718252"/>
                </a:cubicBezTo>
                <a:cubicBezTo>
                  <a:pt x="1385475" y="2737197"/>
                  <a:pt x="1427674" y="2728083"/>
                  <a:pt x="1334257" y="2743652"/>
                </a:cubicBezTo>
                <a:cubicBezTo>
                  <a:pt x="1308857" y="2760585"/>
                  <a:pt x="1285361" y="2780800"/>
                  <a:pt x="1258057" y="2794452"/>
                </a:cubicBezTo>
                <a:cubicBezTo>
                  <a:pt x="1241124" y="2802919"/>
                  <a:pt x="1223491" y="2810112"/>
                  <a:pt x="1207257" y="2819852"/>
                </a:cubicBezTo>
                <a:cubicBezTo>
                  <a:pt x="1181080" y="2835558"/>
                  <a:pt x="1156457" y="2853719"/>
                  <a:pt x="1131057" y="2870652"/>
                </a:cubicBezTo>
                <a:lnTo>
                  <a:pt x="1092957" y="2896052"/>
                </a:lnTo>
                <a:lnTo>
                  <a:pt x="1054857" y="2921452"/>
                </a:lnTo>
                <a:cubicBezTo>
                  <a:pt x="1014605" y="2981829"/>
                  <a:pt x="1034284" y="2945072"/>
                  <a:pt x="1004057" y="3035752"/>
                </a:cubicBezTo>
                <a:cubicBezTo>
                  <a:pt x="999824" y="3048452"/>
                  <a:pt x="1004057" y="3069619"/>
                  <a:pt x="991357" y="3073852"/>
                </a:cubicBezTo>
                <a:lnTo>
                  <a:pt x="953257" y="3086552"/>
                </a:lnTo>
                <a:cubicBezTo>
                  <a:pt x="927857" y="3082319"/>
                  <a:pt x="902194" y="3079438"/>
                  <a:pt x="877057" y="3073852"/>
                </a:cubicBezTo>
                <a:cubicBezTo>
                  <a:pt x="863989" y="3070948"/>
                  <a:pt x="849241" y="3069722"/>
                  <a:pt x="838957" y="3061152"/>
                </a:cubicBezTo>
                <a:cubicBezTo>
                  <a:pt x="822696" y="3047601"/>
                  <a:pt x="814632" y="3026423"/>
                  <a:pt x="800857" y="3010352"/>
                </a:cubicBezTo>
                <a:cubicBezTo>
                  <a:pt x="767152" y="2971030"/>
                  <a:pt x="759812" y="2979063"/>
                  <a:pt x="737357" y="2934152"/>
                </a:cubicBezTo>
                <a:cubicBezTo>
                  <a:pt x="731370" y="2922178"/>
                  <a:pt x="733020" y="2906505"/>
                  <a:pt x="724657" y="2896052"/>
                </a:cubicBezTo>
                <a:cubicBezTo>
                  <a:pt x="715122" y="2884133"/>
                  <a:pt x="697350" y="2881445"/>
                  <a:pt x="686557" y="2870652"/>
                </a:cubicBezTo>
                <a:cubicBezTo>
                  <a:pt x="671590" y="2855685"/>
                  <a:pt x="664718" y="2833403"/>
                  <a:pt x="648457" y="2819852"/>
                </a:cubicBezTo>
                <a:cubicBezTo>
                  <a:pt x="638173" y="2811282"/>
                  <a:pt x="622059" y="2813653"/>
                  <a:pt x="610357" y="2807152"/>
                </a:cubicBezTo>
                <a:cubicBezTo>
                  <a:pt x="479349" y="2734370"/>
                  <a:pt x="582268" y="2772389"/>
                  <a:pt x="496057" y="2743652"/>
                </a:cubicBezTo>
                <a:cubicBezTo>
                  <a:pt x="483357" y="2730952"/>
                  <a:pt x="471755" y="2717050"/>
                  <a:pt x="457957" y="2705552"/>
                </a:cubicBezTo>
                <a:cubicBezTo>
                  <a:pt x="446231" y="2695781"/>
                  <a:pt x="430650" y="2690945"/>
                  <a:pt x="419857" y="2680152"/>
                </a:cubicBezTo>
                <a:cubicBezTo>
                  <a:pt x="409064" y="2669359"/>
                  <a:pt x="405944" y="2652103"/>
                  <a:pt x="394457" y="2642052"/>
                </a:cubicBezTo>
                <a:cubicBezTo>
                  <a:pt x="371483" y="2621950"/>
                  <a:pt x="339843" y="2612838"/>
                  <a:pt x="318257" y="2591252"/>
                </a:cubicBezTo>
                <a:cubicBezTo>
                  <a:pt x="269364" y="2542359"/>
                  <a:pt x="295101" y="2563115"/>
                  <a:pt x="242057" y="2527752"/>
                </a:cubicBezTo>
                <a:cubicBezTo>
                  <a:pt x="169264" y="2418563"/>
                  <a:pt x="266191" y="2547059"/>
                  <a:pt x="178557" y="2476952"/>
                </a:cubicBezTo>
                <a:cubicBezTo>
                  <a:pt x="166638" y="2467417"/>
                  <a:pt x="164644" y="2448903"/>
                  <a:pt x="153157" y="2438852"/>
                </a:cubicBezTo>
                <a:cubicBezTo>
                  <a:pt x="130183" y="2418750"/>
                  <a:pt x="76957" y="2388052"/>
                  <a:pt x="76957" y="2388052"/>
                </a:cubicBezTo>
                <a:cubicBezTo>
                  <a:pt x="72724" y="2375352"/>
                  <a:pt x="70244" y="2361926"/>
                  <a:pt x="64257" y="2349952"/>
                </a:cubicBezTo>
                <a:cubicBezTo>
                  <a:pt x="57431" y="2336300"/>
                  <a:pt x="46430" y="2325104"/>
                  <a:pt x="38857" y="2311852"/>
                </a:cubicBezTo>
                <a:cubicBezTo>
                  <a:pt x="29464" y="2295414"/>
                  <a:pt x="21924" y="2277985"/>
                  <a:pt x="13457" y="2261052"/>
                </a:cubicBezTo>
                <a:cubicBezTo>
                  <a:pt x="-2935" y="2162701"/>
                  <a:pt x="-5973" y="2187129"/>
                  <a:pt x="13457" y="2070552"/>
                </a:cubicBezTo>
                <a:cubicBezTo>
                  <a:pt x="15658" y="2057347"/>
                  <a:pt x="19656" y="2044154"/>
                  <a:pt x="26157" y="2032452"/>
                </a:cubicBezTo>
                <a:cubicBezTo>
                  <a:pt x="40982" y="2005767"/>
                  <a:pt x="60024" y="1981652"/>
                  <a:pt x="76957" y="1956252"/>
                </a:cubicBezTo>
                <a:lnTo>
                  <a:pt x="102357" y="1918152"/>
                </a:lnTo>
                <a:cubicBezTo>
                  <a:pt x="110824" y="1905452"/>
                  <a:pt x="115057" y="1888519"/>
                  <a:pt x="127757" y="1880052"/>
                </a:cubicBezTo>
                <a:lnTo>
                  <a:pt x="165857" y="1854652"/>
                </a:lnTo>
                <a:cubicBezTo>
                  <a:pt x="188176" y="1787695"/>
                  <a:pt x="163806" y="1841873"/>
                  <a:pt x="216657" y="1778452"/>
                </a:cubicBezTo>
                <a:cubicBezTo>
                  <a:pt x="305064" y="1672364"/>
                  <a:pt x="168847" y="1813562"/>
                  <a:pt x="280157" y="1702252"/>
                </a:cubicBezTo>
                <a:cubicBezTo>
                  <a:pt x="284390" y="1689552"/>
                  <a:pt x="285431" y="1675291"/>
                  <a:pt x="292857" y="1664152"/>
                </a:cubicBezTo>
                <a:cubicBezTo>
                  <a:pt x="310546" y="1637618"/>
                  <a:pt x="358282" y="1605558"/>
                  <a:pt x="381757" y="1587952"/>
                </a:cubicBezTo>
                <a:cubicBezTo>
                  <a:pt x="410357" y="1502152"/>
                  <a:pt x="370693" y="1595154"/>
                  <a:pt x="432557" y="1524452"/>
                </a:cubicBezTo>
                <a:cubicBezTo>
                  <a:pt x="452659" y="1501478"/>
                  <a:pt x="461771" y="1469838"/>
                  <a:pt x="483357" y="1448252"/>
                </a:cubicBezTo>
                <a:lnTo>
                  <a:pt x="559557" y="1372052"/>
                </a:lnTo>
                <a:cubicBezTo>
                  <a:pt x="572257" y="1359352"/>
                  <a:pt x="587694" y="1348896"/>
                  <a:pt x="597657" y="1333952"/>
                </a:cubicBezTo>
                <a:cubicBezTo>
                  <a:pt x="631524" y="1283152"/>
                  <a:pt x="610357" y="1304319"/>
                  <a:pt x="661157" y="1270452"/>
                </a:cubicBezTo>
                <a:cubicBezTo>
                  <a:pt x="683476" y="1203495"/>
                  <a:pt x="659106" y="1257673"/>
                  <a:pt x="711957" y="1194252"/>
                </a:cubicBezTo>
                <a:cubicBezTo>
                  <a:pt x="764874" y="1130752"/>
                  <a:pt x="705607" y="1177319"/>
                  <a:pt x="775457" y="1130752"/>
                </a:cubicBezTo>
                <a:cubicBezTo>
                  <a:pt x="783924" y="1118052"/>
                  <a:pt x="789370" y="1102703"/>
                  <a:pt x="800857" y="1092652"/>
                </a:cubicBezTo>
                <a:cubicBezTo>
                  <a:pt x="823831" y="1072550"/>
                  <a:pt x="852635" y="1060168"/>
                  <a:pt x="877057" y="1041852"/>
                </a:cubicBezTo>
                <a:cubicBezTo>
                  <a:pt x="893990" y="1029152"/>
                  <a:pt x="911786" y="1017527"/>
                  <a:pt x="927857" y="1003752"/>
                </a:cubicBezTo>
                <a:cubicBezTo>
                  <a:pt x="941494" y="992063"/>
                  <a:pt x="954459" y="979450"/>
                  <a:pt x="965957" y="965652"/>
                </a:cubicBezTo>
                <a:cubicBezTo>
                  <a:pt x="975728" y="953926"/>
                  <a:pt x="979870" y="937603"/>
                  <a:pt x="991357" y="927552"/>
                </a:cubicBezTo>
                <a:cubicBezTo>
                  <a:pt x="1045104" y="880524"/>
                  <a:pt x="1053328" y="881495"/>
                  <a:pt x="1105657" y="864052"/>
                </a:cubicBezTo>
                <a:cubicBezTo>
                  <a:pt x="1162463" y="778843"/>
                  <a:pt x="1095545" y="862327"/>
                  <a:pt x="1169157" y="813252"/>
                </a:cubicBezTo>
                <a:cubicBezTo>
                  <a:pt x="1184101" y="803289"/>
                  <a:pt x="1193459" y="786650"/>
                  <a:pt x="1207257" y="775152"/>
                </a:cubicBezTo>
                <a:cubicBezTo>
                  <a:pt x="1218983" y="765381"/>
                  <a:pt x="1233631" y="759523"/>
                  <a:pt x="1245357" y="749752"/>
                </a:cubicBezTo>
                <a:cubicBezTo>
                  <a:pt x="1259155" y="738254"/>
                  <a:pt x="1268842" y="722091"/>
                  <a:pt x="1283457" y="711652"/>
                </a:cubicBezTo>
                <a:cubicBezTo>
                  <a:pt x="1298863" y="700648"/>
                  <a:pt x="1318851" y="697256"/>
                  <a:pt x="1334257" y="686252"/>
                </a:cubicBezTo>
                <a:cubicBezTo>
                  <a:pt x="1348872" y="675813"/>
                  <a:pt x="1358559" y="659650"/>
                  <a:pt x="1372357" y="648152"/>
                </a:cubicBezTo>
                <a:cubicBezTo>
                  <a:pt x="1384083" y="638381"/>
                  <a:pt x="1398731" y="632523"/>
                  <a:pt x="1410457" y="622752"/>
                </a:cubicBezTo>
                <a:cubicBezTo>
                  <a:pt x="1424255" y="611254"/>
                  <a:pt x="1434759" y="596150"/>
                  <a:pt x="1448557" y="584652"/>
                </a:cubicBezTo>
                <a:cubicBezTo>
                  <a:pt x="1460283" y="574881"/>
                  <a:pt x="1474931" y="569023"/>
                  <a:pt x="1486657" y="559252"/>
                </a:cubicBezTo>
                <a:cubicBezTo>
                  <a:pt x="1500455" y="547754"/>
                  <a:pt x="1510959" y="532650"/>
                  <a:pt x="1524757" y="521152"/>
                </a:cubicBezTo>
                <a:cubicBezTo>
                  <a:pt x="1536483" y="511381"/>
                  <a:pt x="1551131" y="505523"/>
                  <a:pt x="1562857" y="495752"/>
                </a:cubicBezTo>
                <a:cubicBezTo>
                  <a:pt x="1682229" y="396276"/>
                  <a:pt x="1484567" y="535246"/>
                  <a:pt x="1677157" y="406852"/>
                </a:cubicBezTo>
                <a:cubicBezTo>
                  <a:pt x="1689857" y="398385"/>
                  <a:pt x="1700777" y="386279"/>
                  <a:pt x="1715257" y="381452"/>
                </a:cubicBezTo>
                <a:cubicBezTo>
                  <a:pt x="1727957" y="377219"/>
                  <a:pt x="1741655" y="375253"/>
                  <a:pt x="1753357" y="368752"/>
                </a:cubicBezTo>
                <a:cubicBezTo>
                  <a:pt x="1780042" y="353927"/>
                  <a:pt x="1829557" y="317952"/>
                  <a:pt x="1829557" y="317952"/>
                </a:cubicBezTo>
                <a:cubicBezTo>
                  <a:pt x="1838024" y="305252"/>
                  <a:pt x="1843038" y="289387"/>
                  <a:pt x="1854957" y="279852"/>
                </a:cubicBezTo>
                <a:cubicBezTo>
                  <a:pt x="1865410" y="271489"/>
                  <a:pt x="1881355" y="273653"/>
                  <a:pt x="1893057" y="267152"/>
                </a:cubicBezTo>
                <a:cubicBezTo>
                  <a:pt x="1919742" y="252327"/>
                  <a:pt x="1943857" y="233285"/>
                  <a:pt x="1969257" y="216352"/>
                </a:cubicBezTo>
                <a:cubicBezTo>
                  <a:pt x="1980396" y="208926"/>
                  <a:pt x="1995383" y="209639"/>
                  <a:pt x="2007357" y="203652"/>
                </a:cubicBezTo>
                <a:cubicBezTo>
                  <a:pt x="2021009" y="196826"/>
                  <a:pt x="2031805" y="185078"/>
                  <a:pt x="2045457" y="178252"/>
                </a:cubicBezTo>
                <a:cubicBezTo>
                  <a:pt x="2057431" y="172265"/>
                  <a:pt x="2071583" y="171539"/>
                  <a:pt x="2083557" y="165552"/>
                </a:cubicBezTo>
                <a:cubicBezTo>
                  <a:pt x="2097209" y="158726"/>
                  <a:pt x="2107709" y="146351"/>
                  <a:pt x="2121657" y="140152"/>
                </a:cubicBezTo>
                <a:cubicBezTo>
                  <a:pt x="2146123" y="129278"/>
                  <a:pt x="2175580" y="129604"/>
                  <a:pt x="2197857" y="114752"/>
                </a:cubicBezTo>
                <a:cubicBezTo>
                  <a:pt x="2210557" y="106285"/>
                  <a:pt x="2221477" y="94179"/>
                  <a:pt x="2235957" y="89352"/>
                </a:cubicBezTo>
                <a:cubicBezTo>
                  <a:pt x="2264460" y="79851"/>
                  <a:pt x="2413862" y="65351"/>
                  <a:pt x="2426457" y="63952"/>
                </a:cubicBezTo>
                <a:cubicBezTo>
                  <a:pt x="2453499" y="57191"/>
                  <a:pt x="2515421" y="40855"/>
                  <a:pt x="2540757" y="38552"/>
                </a:cubicBezTo>
                <a:cubicBezTo>
                  <a:pt x="2612552" y="32025"/>
                  <a:pt x="2684631" y="28917"/>
                  <a:pt x="2756657" y="25852"/>
                </a:cubicBezTo>
                <a:lnTo>
                  <a:pt x="3137657" y="13152"/>
                </a:lnTo>
                <a:cubicBezTo>
                  <a:pt x="3221913" y="-3699"/>
                  <a:pt x="3179571" y="452"/>
                  <a:pt x="3264657" y="452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B846187-DF91-910B-A768-99A91B7027EE}"/>
              </a:ext>
            </a:extLst>
          </p:cNvPr>
          <p:cNvSpPr>
            <a:spLocks/>
          </p:cNvSpPr>
          <p:nvPr/>
        </p:nvSpPr>
        <p:spPr bwMode="auto">
          <a:xfrm>
            <a:off x="8290718" y="2673350"/>
            <a:ext cx="3797300" cy="3327400"/>
          </a:xfrm>
          <a:custGeom>
            <a:avLst/>
            <a:gdLst>
              <a:gd name="T0" fmla="*/ 3441700 w 3797300"/>
              <a:gd name="T1" fmla="*/ 50800 h 3327400"/>
              <a:gd name="T2" fmla="*/ 2400300 w 3797300"/>
              <a:gd name="T3" fmla="*/ 12700 h 3327400"/>
              <a:gd name="T4" fmla="*/ 2247900 w 3797300"/>
              <a:gd name="T5" fmla="*/ 76200 h 3327400"/>
              <a:gd name="T6" fmla="*/ 2133600 w 3797300"/>
              <a:gd name="T7" fmla="*/ 127000 h 3327400"/>
              <a:gd name="T8" fmla="*/ 1968500 w 3797300"/>
              <a:gd name="T9" fmla="*/ 203200 h 3327400"/>
              <a:gd name="T10" fmla="*/ 1854200 w 3797300"/>
              <a:gd name="T11" fmla="*/ 279400 h 3327400"/>
              <a:gd name="T12" fmla="*/ 1676400 w 3797300"/>
              <a:gd name="T13" fmla="*/ 444500 h 3327400"/>
              <a:gd name="T14" fmla="*/ 1511300 w 3797300"/>
              <a:gd name="T15" fmla="*/ 647700 h 3327400"/>
              <a:gd name="T16" fmla="*/ 1397000 w 3797300"/>
              <a:gd name="T17" fmla="*/ 749300 h 3327400"/>
              <a:gd name="T18" fmla="*/ 1295400 w 3797300"/>
              <a:gd name="T19" fmla="*/ 876300 h 3327400"/>
              <a:gd name="T20" fmla="*/ 1092200 w 3797300"/>
              <a:gd name="T21" fmla="*/ 952500 h 3327400"/>
              <a:gd name="T22" fmla="*/ 901700 w 3797300"/>
              <a:gd name="T23" fmla="*/ 1066800 h 3327400"/>
              <a:gd name="T24" fmla="*/ 749300 w 3797300"/>
              <a:gd name="T25" fmla="*/ 1155700 h 3327400"/>
              <a:gd name="T26" fmla="*/ 584200 w 3797300"/>
              <a:gd name="T27" fmla="*/ 1219200 h 3327400"/>
              <a:gd name="T28" fmla="*/ 393700 w 3797300"/>
              <a:gd name="T29" fmla="*/ 1282700 h 3327400"/>
              <a:gd name="T30" fmla="*/ 228600 w 3797300"/>
              <a:gd name="T31" fmla="*/ 1447800 h 3327400"/>
              <a:gd name="T32" fmla="*/ 165100 w 3797300"/>
              <a:gd name="T33" fmla="*/ 1701800 h 3327400"/>
              <a:gd name="T34" fmla="*/ 114300 w 3797300"/>
              <a:gd name="T35" fmla="*/ 1993900 h 3327400"/>
              <a:gd name="T36" fmla="*/ 38100 w 3797300"/>
              <a:gd name="T37" fmla="*/ 2184400 h 3327400"/>
              <a:gd name="T38" fmla="*/ 12700 w 3797300"/>
              <a:gd name="T39" fmla="*/ 2514600 h 3327400"/>
              <a:gd name="T40" fmla="*/ 101600 w 3797300"/>
              <a:gd name="T41" fmla="*/ 2590800 h 3327400"/>
              <a:gd name="T42" fmla="*/ 190500 w 3797300"/>
              <a:gd name="T43" fmla="*/ 2667000 h 3327400"/>
              <a:gd name="T44" fmla="*/ 419100 w 3797300"/>
              <a:gd name="T45" fmla="*/ 2755900 h 3327400"/>
              <a:gd name="T46" fmla="*/ 647700 w 3797300"/>
              <a:gd name="T47" fmla="*/ 2870200 h 3327400"/>
              <a:gd name="T48" fmla="*/ 838200 w 3797300"/>
              <a:gd name="T49" fmla="*/ 3035300 h 3327400"/>
              <a:gd name="T50" fmla="*/ 939800 w 3797300"/>
              <a:gd name="T51" fmla="*/ 3276600 h 3327400"/>
              <a:gd name="T52" fmla="*/ 1206500 w 3797300"/>
              <a:gd name="T53" fmla="*/ 3276600 h 3327400"/>
              <a:gd name="T54" fmla="*/ 1320800 w 3797300"/>
              <a:gd name="T55" fmla="*/ 3200400 h 3327400"/>
              <a:gd name="T56" fmla="*/ 1473200 w 3797300"/>
              <a:gd name="T57" fmla="*/ 3086100 h 3327400"/>
              <a:gd name="T58" fmla="*/ 1638300 w 3797300"/>
              <a:gd name="T59" fmla="*/ 2933700 h 3327400"/>
              <a:gd name="T60" fmla="*/ 1739900 w 3797300"/>
              <a:gd name="T61" fmla="*/ 2844800 h 3327400"/>
              <a:gd name="T62" fmla="*/ 1879600 w 3797300"/>
              <a:gd name="T63" fmla="*/ 2616200 h 3327400"/>
              <a:gd name="T64" fmla="*/ 2082800 w 3797300"/>
              <a:gd name="T65" fmla="*/ 2349500 h 3327400"/>
              <a:gd name="T66" fmla="*/ 2311400 w 3797300"/>
              <a:gd name="T67" fmla="*/ 2260600 h 3327400"/>
              <a:gd name="T68" fmla="*/ 2514600 w 3797300"/>
              <a:gd name="T69" fmla="*/ 2184400 h 3327400"/>
              <a:gd name="T70" fmla="*/ 2717800 w 3797300"/>
              <a:gd name="T71" fmla="*/ 2057400 h 3327400"/>
              <a:gd name="T72" fmla="*/ 2895600 w 3797300"/>
              <a:gd name="T73" fmla="*/ 1930400 h 3327400"/>
              <a:gd name="T74" fmla="*/ 3111500 w 3797300"/>
              <a:gd name="T75" fmla="*/ 1778000 h 3327400"/>
              <a:gd name="T76" fmla="*/ 3263900 w 3797300"/>
              <a:gd name="T77" fmla="*/ 1651000 h 3327400"/>
              <a:gd name="T78" fmla="*/ 3390900 w 3797300"/>
              <a:gd name="T79" fmla="*/ 1511300 h 3327400"/>
              <a:gd name="T80" fmla="*/ 3517900 w 3797300"/>
              <a:gd name="T81" fmla="*/ 1397000 h 3327400"/>
              <a:gd name="T82" fmla="*/ 3632200 w 3797300"/>
              <a:gd name="T83" fmla="*/ 1244600 h 3327400"/>
              <a:gd name="T84" fmla="*/ 3695700 w 3797300"/>
              <a:gd name="T85" fmla="*/ 1130300 h 3327400"/>
              <a:gd name="T86" fmla="*/ 3746500 w 3797300"/>
              <a:gd name="T87" fmla="*/ 977900 h 3327400"/>
              <a:gd name="T88" fmla="*/ 3797300 w 3797300"/>
              <a:gd name="T89" fmla="*/ 762000 h 3327400"/>
              <a:gd name="T90" fmla="*/ 3670300 w 3797300"/>
              <a:gd name="T91" fmla="*/ 101600 h 33274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797300" h="3327400">
                <a:moveTo>
                  <a:pt x="3581400" y="88900"/>
                </a:moveTo>
                <a:cubicBezTo>
                  <a:pt x="3560233" y="80433"/>
                  <a:pt x="3539894" y="69498"/>
                  <a:pt x="3517900" y="63500"/>
                </a:cubicBezTo>
                <a:cubicBezTo>
                  <a:pt x="3493057" y="56725"/>
                  <a:pt x="3467151" y="54716"/>
                  <a:pt x="3441700" y="50800"/>
                </a:cubicBezTo>
                <a:cubicBezTo>
                  <a:pt x="3305882" y="29905"/>
                  <a:pt x="3368405" y="41114"/>
                  <a:pt x="3187700" y="25400"/>
                </a:cubicBezTo>
                <a:cubicBezTo>
                  <a:pt x="2856155" y="-3430"/>
                  <a:pt x="3310578" y="20049"/>
                  <a:pt x="2628900" y="0"/>
                </a:cubicBezTo>
                <a:cubicBezTo>
                  <a:pt x="2552700" y="4233"/>
                  <a:pt x="2476028" y="3234"/>
                  <a:pt x="2400300" y="12700"/>
                </a:cubicBezTo>
                <a:cubicBezTo>
                  <a:pt x="2373733" y="16021"/>
                  <a:pt x="2349500" y="29633"/>
                  <a:pt x="2324100" y="38100"/>
                </a:cubicBezTo>
                <a:cubicBezTo>
                  <a:pt x="2311400" y="42333"/>
                  <a:pt x="2297139" y="43374"/>
                  <a:pt x="2286000" y="50800"/>
                </a:cubicBezTo>
                <a:cubicBezTo>
                  <a:pt x="2273300" y="59267"/>
                  <a:pt x="2261552" y="69374"/>
                  <a:pt x="2247900" y="76200"/>
                </a:cubicBezTo>
                <a:cubicBezTo>
                  <a:pt x="2235926" y="82187"/>
                  <a:pt x="2221774" y="82913"/>
                  <a:pt x="2209800" y="88900"/>
                </a:cubicBezTo>
                <a:cubicBezTo>
                  <a:pt x="2196148" y="95726"/>
                  <a:pt x="2185352" y="107474"/>
                  <a:pt x="2171700" y="114300"/>
                </a:cubicBezTo>
                <a:cubicBezTo>
                  <a:pt x="2159726" y="120287"/>
                  <a:pt x="2145574" y="121013"/>
                  <a:pt x="2133600" y="127000"/>
                </a:cubicBezTo>
                <a:cubicBezTo>
                  <a:pt x="2119948" y="133826"/>
                  <a:pt x="2109152" y="145574"/>
                  <a:pt x="2095500" y="152400"/>
                </a:cubicBezTo>
                <a:cubicBezTo>
                  <a:pt x="2077280" y="161510"/>
                  <a:pt x="2022876" y="173731"/>
                  <a:pt x="2006600" y="177800"/>
                </a:cubicBezTo>
                <a:cubicBezTo>
                  <a:pt x="1993900" y="186267"/>
                  <a:pt x="1982152" y="196374"/>
                  <a:pt x="1968500" y="203200"/>
                </a:cubicBezTo>
                <a:cubicBezTo>
                  <a:pt x="1956526" y="209187"/>
                  <a:pt x="1941539" y="208474"/>
                  <a:pt x="1930400" y="215900"/>
                </a:cubicBezTo>
                <a:cubicBezTo>
                  <a:pt x="1915456" y="225863"/>
                  <a:pt x="1906098" y="242502"/>
                  <a:pt x="1892300" y="254000"/>
                </a:cubicBezTo>
                <a:cubicBezTo>
                  <a:pt x="1880574" y="263771"/>
                  <a:pt x="1866900" y="270933"/>
                  <a:pt x="1854200" y="279400"/>
                </a:cubicBezTo>
                <a:cubicBezTo>
                  <a:pt x="1784482" y="383978"/>
                  <a:pt x="1875637" y="264138"/>
                  <a:pt x="1790700" y="330200"/>
                </a:cubicBezTo>
                <a:cubicBezTo>
                  <a:pt x="1762346" y="352253"/>
                  <a:pt x="1739900" y="381000"/>
                  <a:pt x="1714500" y="406400"/>
                </a:cubicBezTo>
                <a:cubicBezTo>
                  <a:pt x="1701800" y="419100"/>
                  <a:pt x="1691344" y="434537"/>
                  <a:pt x="1676400" y="444500"/>
                </a:cubicBezTo>
                <a:lnTo>
                  <a:pt x="1638300" y="469900"/>
                </a:lnTo>
                <a:cubicBezTo>
                  <a:pt x="1579033" y="558800"/>
                  <a:pt x="1612900" y="529167"/>
                  <a:pt x="1549400" y="571500"/>
                </a:cubicBezTo>
                <a:cubicBezTo>
                  <a:pt x="1541034" y="596599"/>
                  <a:pt x="1533681" y="629795"/>
                  <a:pt x="1511300" y="647700"/>
                </a:cubicBezTo>
                <a:cubicBezTo>
                  <a:pt x="1500847" y="656063"/>
                  <a:pt x="1485900" y="656167"/>
                  <a:pt x="1473200" y="660400"/>
                </a:cubicBezTo>
                <a:cubicBezTo>
                  <a:pt x="1464834" y="685499"/>
                  <a:pt x="1457481" y="718695"/>
                  <a:pt x="1435100" y="736600"/>
                </a:cubicBezTo>
                <a:cubicBezTo>
                  <a:pt x="1424647" y="744963"/>
                  <a:pt x="1409700" y="745067"/>
                  <a:pt x="1397000" y="749300"/>
                </a:cubicBezTo>
                <a:cubicBezTo>
                  <a:pt x="1383685" y="789244"/>
                  <a:pt x="1386971" y="798319"/>
                  <a:pt x="1346200" y="825500"/>
                </a:cubicBezTo>
                <a:cubicBezTo>
                  <a:pt x="1335061" y="832926"/>
                  <a:pt x="1320800" y="833967"/>
                  <a:pt x="1308100" y="838200"/>
                </a:cubicBezTo>
                <a:cubicBezTo>
                  <a:pt x="1303867" y="850900"/>
                  <a:pt x="1306293" y="868519"/>
                  <a:pt x="1295400" y="876300"/>
                </a:cubicBezTo>
                <a:cubicBezTo>
                  <a:pt x="1273613" y="891862"/>
                  <a:pt x="1244600" y="893233"/>
                  <a:pt x="1219200" y="901700"/>
                </a:cubicBezTo>
                <a:cubicBezTo>
                  <a:pt x="1129849" y="931484"/>
                  <a:pt x="1240154" y="892720"/>
                  <a:pt x="1130300" y="939800"/>
                </a:cubicBezTo>
                <a:cubicBezTo>
                  <a:pt x="1117995" y="945073"/>
                  <a:pt x="1103902" y="945999"/>
                  <a:pt x="1092200" y="952500"/>
                </a:cubicBezTo>
                <a:cubicBezTo>
                  <a:pt x="1065515" y="967325"/>
                  <a:pt x="1044960" y="993647"/>
                  <a:pt x="1016000" y="1003300"/>
                </a:cubicBezTo>
                <a:cubicBezTo>
                  <a:pt x="1003300" y="1007533"/>
                  <a:pt x="989602" y="1009499"/>
                  <a:pt x="977900" y="1016000"/>
                </a:cubicBezTo>
                <a:cubicBezTo>
                  <a:pt x="951215" y="1030825"/>
                  <a:pt x="927100" y="1049867"/>
                  <a:pt x="901700" y="1066800"/>
                </a:cubicBezTo>
                <a:cubicBezTo>
                  <a:pt x="889000" y="1075267"/>
                  <a:pt x="878080" y="1087373"/>
                  <a:pt x="863600" y="1092200"/>
                </a:cubicBezTo>
                <a:cubicBezTo>
                  <a:pt x="850900" y="1096433"/>
                  <a:pt x="837202" y="1098399"/>
                  <a:pt x="825500" y="1104900"/>
                </a:cubicBezTo>
                <a:cubicBezTo>
                  <a:pt x="798815" y="1119725"/>
                  <a:pt x="774700" y="1138767"/>
                  <a:pt x="749300" y="1155700"/>
                </a:cubicBezTo>
                <a:cubicBezTo>
                  <a:pt x="736600" y="1164167"/>
                  <a:pt x="726008" y="1177398"/>
                  <a:pt x="711200" y="1181100"/>
                </a:cubicBezTo>
                <a:cubicBezTo>
                  <a:pt x="694267" y="1185333"/>
                  <a:pt x="677118" y="1188784"/>
                  <a:pt x="660400" y="1193800"/>
                </a:cubicBezTo>
                <a:cubicBezTo>
                  <a:pt x="634755" y="1201493"/>
                  <a:pt x="609600" y="1210733"/>
                  <a:pt x="584200" y="1219200"/>
                </a:cubicBezTo>
                <a:lnTo>
                  <a:pt x="469900" y="1257300"/>
                </a:lnTo>
                <a:lnTo>
                  <a:pt x="431800" y="1270000"/>
                </a:lnTo>
                <a:cubicBezTo>
                  <a:pt x="419100" y="1274233"/>
                  <a:pt x="404839" y="1275274"/>
                  <a:pt x="393700" y="1282700"/>
                </a:cubicBezTo>
                <a:cubicBezTo>
                  <a:pt x="381000" y="1291167"/>
                  <a:pt x="369548" y="1301901"/>
                  <a:pt x="355600" y="1308100"/>
                </a:cubicBezTo>
                <a:cubicBezTo>
                  <a:pt x="219580" y="1368553"/>
                  <a:pt x="327525" y="1301417"/>
                  <a:pt x="241300" y="1358900"/>
                </a:cubicBezTo>
                <a:cubicBezTo>
                  <a:pt x="237067" y="1388533"/>
                  <a:pt x="234471" y="1418447"/>
                  <a:pt x="228600" y="1447800"/>
                </a:cubicBezTo>
                <a:cubicBezTo>
                  <a:pt x="225975" y="1460927"/>
                  <a:pt x="219422" y="1472985"/>
                  <a:pt x="215900" y="1485900"/>
                </a:cubicBezTo>
                <a:cubicBezTo>
                  <a:pt x="206715" y="1519579"/>
                  <a:pt x="198967" y="1553633"/>
                  <a:pt x="190500" y="1587500"/>
                </a:cubicBezTo>
                <a:cubicBezTo>
                  <a:pt x="180387" y="1627952"/>
                  <a:pt x="171549" y="1659880"/>
                  <a:pt x="165100" y="1701800"/>
                </a:cubicBezTo>
                <a:cubicBezTo>
                  <a:pt x="159910" y="1735533"/>
                  <a:pt x="156388" y="1769504"/>
                  <a:pt x="152400" y="1803400"/>
                </a:cubicBezTo>
                <a:cubicBezTo>
                  <a:pt x="147921" y="1841472"/>
                  <a:pt x="147218" y="1880110"/>
                  <a:pt x="139700" y="1917700"/>
                </a:cubicBezTo>
                <a:cubicBezTo>
                  <a:pt x="134449" y="1943954"/>
                  <a:pt x="122767" y="1968500"/>
                  <a:pt x="114300" y="1993900"/>
                </a:cubicBezTo>
                <a:lnTo>
                  <a:pt x="101600" y="2032000"/>
                </a:lnTo>
                <a:cubicBezTo>
                  <a:pt x="97367" y="2044700"/>
                  <a:pt x="96326" y="2058961"/>
                  <a:pt x="88900" y="2070100"/>
                </a:cubicBezTo>
                <a:cubicBezTo>
                  <a:pt x="48648" y="2130477"/>
                  <a:pt x="68327" y="2093720"/>
                  <a:pt x="38100" y="2184400"/>
                </a:cubicBezTo>
                <a:lnTo>
                  <a:pt x="12700" y="2260600"/>
                </a:lnTo>
                <a:lnTo>
                  <a:pt x="0" y="2298700"/>
                </a:lnTo>
                <a:cubicBezTo>
                  <a:pt x="4233" y="2370667"/>
                  <a:pt x="-2152" y="2444055"/>
                  <a:pt x="12700" y="2514600"/>
                </a:cubicBezTo>
                <a:cubicBezTo>
                  <a:pt x="15844" y="2529536"/>
                  <a:pt x="41265" y="2528081"/>
                  <a:pt x="50800" y="2540000"/>
                </a:cubicBezTo>
                <a:cubicBezTo>
                  <a:pt x="59163" y="2550453"/>
                  <a:pt x="54034" y="2568634"/>
                  <a:pt x="63500" y="2578100"/>
                </a:cubicBezTo>
                <a:cubicBezTo>
                  <a:pt x="72966" y="2587566"/>
                  <a:pt x="89626" y="2584813"/>
                  <a:pt x="101600" y="2590800"/>
                </a:cubicBezTo>
                <a:cubicBezTo>
                  <a:pt x="115252" y="2597626"/>
                  <a:pt x="127000" y="2607733"/>
                  <a:pt x="139700" y="2616200"/>
                </a:cubicBezTo>
                <a:cubicBezTo>
                  <a:pt x="143933" y="2628900"/>
                  <a:pt x="142934" y="2644834"/>
                  <a:pt x="152400" y="2654300"/>
                </a:cubicBezTo>
                <a:cubicBezTo>
                  <a:pt x="161866" y="2663766"/>
                  <a:pt x="178526" y="2661013"/>
                  <a:pt x="190500" y="2667000"/>
                </a:cubicBezTo>
                <a:cubicBezTo>
                  <a:pt x="204152" y="2673826"/>
                  <a:pt x="214652" y="2686201"/>
                  <a:pt x="228600" y="2692400"/>
                </a:cubicBezTo>
                <a:lnTo>
                  <a:pt x="342900" y="2730500"/>
                </a:lnTo>
                <a:lnTo>
                  <a:pt x="419100" y="2755900"/>
                </a:lnTo>
                <a:cubicBezTo>
                  <a:pt x="431800" y="2760133"/>
                  <a:pt x="446061" y="2761174"/>
                  <a:pt x="457200" y="2768600"/>
                </a:cubicBezTo>
                <a:cubicBezTo>
                  <a:pt x="469900" y="2777067"/>
                  <a:pt x="481352" y="2787801"/>
                  <a:pt x="495300" y="2794000"/>
                </a:cubicBezTo>
                <a:cubicBezTo>
                  <a:pt x="569670" y="2827054"/>
                  <a:pt x="584329" y="2806829"/>
                  <a:pt x="647700" y="2870200"/>
                </a:cubicBezTo>
                <a:cubicBezTo>
                  <a:pt x="660400" y="2882900"/>
                  <a:pt x="672002" y="2896802"/>
                  <a:pt x="685800" y="2908300"/>
                </a:cubicBezTo>
                <a:cubicBezTo>
                  <a:pt x="697526" y="2918071"/>
                  <a:pt x="712492" y="2923559"/>
                  <a:pt x="723900" y="2933700"/>
                </a:cubicBezTo>
                <a:cubicBezTo>
                  <a:pt x="854389" y="3049691"/>
                  <a:pt x="751729" y="2977653"/>
                  <a:pt x="838200" y="3035300"/>
                </a:cubicBezTo>
                <a:cubicBezTo>
                  <a:pt x="868427" y="3125980"/>
                  <a:pt x="848748" y="3089223"/>
                  <a:pt x="889000" y="3149600"/>
                </a:cubicBezTo>
                <a:cubicBezTo>
                  <a:pt x="893069" y="3165876"/>
                  <a:pt x="905290" y="3220280"/>
                  <a:pt x="914400" y="3238500"/>
                </a:cubicBezTo>
                <a:cubicBezTo>
                  <a:pt x="921226" y="3252152"/>
                  <a:pt x="928313" y="3266549"/>
                  <a:pt x="939800" y="3276600"/>
                </a:cubicBezTo>
                <a:cubicBezTo>
                  <a:pt x="962774" y="3296702"/>
                  <a:pt x="1016000" y="3327400"/>
                  <a:pt x="1016000" y="3327400"/>
                </a:cubicBezTo>
                <a:cubicBezTo>
                  <a:pt x="1118610" y="3310298"/>
                  <a:pt x="1067771" y="3322843"/>
                  <a:pt x="1168400" y="3289300"/>
                </a:cubicBezTo>
                <a:lnTo>
                  <a:pt x="1206500" y="3276600"/>
                </a:lnTo>
                <a:cubicBezTo>
                  <a:pt x="1219200" y="3272367"/>
                  <a:pt x="1233461" y="3271326"/>
                  <a:pt x="1244600" y="3263900"/>
                </a:cubicBezTo>
                <a:cubicBezTo>
                  <a:pt x="1257300" y="3255433"/>
                  <a:pt x="1270974" y="3248271"/>
                  <a:pt x="1282700" y="3238500"/>
                </a:cubicBezTo>
                <a:cubicBezTo>
                  <a:pt x="1296498" y="3227002"/>
                  <a:pt x="1306185" y="3210839"/>
                  <a:pt x="1320800" y="3200400"/>
                </a:cubicBezTo>
                <a:cubicBezTo>
                  <a:pt x="1336206" y="3189396"/>
                  <a:pt x="1354667" y="3183467"/>
                  <a:pt x="1371600" y="3175000"/>
                </a:cubicBezTo>
                <a:cubicBezTo>
                  <a:pt x="1380067" y="3162300"/>
                  <a:pt x="1385513" y="3146951"/>
                  <a:pt x="1397000" y="3136900"/>
                </a:cubicBezTo>
                <a:cubicBezTo>
                  <a:pt x="1419974" y="3116798"/>
                  <a:pt x="1473200" y="3086100"/>
                  <a:pt x="1473200" y="3086100"/>
                </a:cubicBezTo>
                <a:cubicBezTo>
                  <a:pt x="1477433" y="3073400"/>
                  <a:pt x="1477537" y="3058453"/>
                  <a:pt x="1485900" y="3048000"/>
                </a:cubicBezTo>
                <a:cubicBezTo>
                  <a:pt x="1495435" y="3036081"/>
                  <a:pt x="1512274" y="3032371"/>
                  <a:pt x="1524000" y="3022600"/>
                </a:cubicBezTo>
                <a:cubicBezTo>
                  <a:pt x="1643372" y="2923124"/>
                  <a:pt x="1445710" y="3062094"/>
                  <a:pt x="1638300" y="2933700"/>
                </a:cubicBezTo>
                <a:lnTo>
                  <a:pt x="1676400" y="2908300"/>
                </a:lnTo>
                <a:lnTo>
                  <a:pt x="1714500" y="2882900"/>
                </a:lnTo>
                <a:cubicBezTo>
                  <a:pt x="1722967" y="2870200"/>
                  <a:pt x="1730129" y="2856526"/>
                  <a:pt x="1739900" y="2844800"/>
                </a:cubicBezTo>
                <a:cubicBezTo>
                  <a:pt x="1776426" y="2800969"/>
                  <a:pt x="1807401" y="2794697"/>
                  <a:pt x="1828800" y="2730500"/>
                </a:cubicBezTo>
                <a:cubicBezTo>
                  <a:pt x="1860722" y="2634735"/>
                  <a:pt x="1817661" y="2752777"/>
                  <a:pt x="1866900" y="2654300"/>
                </a:cubicBezTo>
                <a:cubicBezTo>
                  <a:pt x="1872887" y="2642326"/>
                  <a:pt x="1873099" y="2627902"/>
                  <a:pt x="1879600" y="2616200"/>
                </a:cubicBezTo>
                <a:cubicBezTo>
                  <a:pt x="1894425" y="2589515"/>
                  <a:pt x="1920747" y="2568960"/>
                  <a:pt x="1930400" y="2540000"/>
                </a:cubicBezTo>
                <a:cubicBezTo>
                  <a:pt x="1952719" y="2473043"/>
                  <a:pt x="1928349" y="2527221"/>
                  <a:pt x="1981200" y="2463800"/>
                </a:cubicBezTo>
                <a:cubicBezTo>
                  <a:pt x="2028918" y="2406539"/>
                  <a:pt x="1990177" y="2411249"/>
                  <a:pt x="2082800" y="2349500"/>
                </a:cubicBezTo>
                <a:cubicBezTo>
                  <a:pt x="2191989" y="2276707"/>
                  <a:pt x="2053840" y="2363980"/>
                  <a:pt x="2159000" y="2311400"/>
                </a:cubicBezTo>
                <a:cubicBezTo>
                  <a:pt x="2172652" y="2304574"/>
                  <a:pt x="2183448" y="2292826"/>
                  <a:pt x="2197100" y="2286000"/>
                </a:cubicBezTo>
                <a:cubicBezTo>
                  <a:pt x="2228364" y="2270368"/>
                  <a:pt x="2282134" y="2265478"/>
                  <a:pt x="2311400" y="2260600"/>
                </a:cubicBezTo>
                <a:cubicBezTo>
                  <a:pt x="2324100" y="2252133"/>
                  <a:pt x="2335552" y="2241399"/>
                  <a:pt x="2349500" y="2235200"/>
                </a:cubicBezTo>
                <a:cubicBezTo>
                  <a:pt x="2373966" y="2224326"/>
                  <a:pt x="2400300" y="2218267"/>
                  <a:pt x="2425700" y="2209800"/>
                </a:cubicBezTo>
                <a:cubicBezTo>
                  <a:pt x="2480359" y="2191580"/>
                  <a:pt x="2450813" y="2200347"/>
                  <a:pt x="2514600" y="2184400"/>
                </a:cubicBezTo>
                <a:cubicBezTo>
                  <a:pt x="2646397" y="2096535"/>
                  <a:pt x="2442370" y="2230278"/>
                  <a:pt x="2603500" y="2133600"/>
                </a:cubicBezTo>
                <a:cubicBezTo>
                  <a:pt x="2629677" y="2117894"/>
                  <a:pt x="2654300" y="2099733"/>
                  <a:pt x="2679700" y="2082800"/>
                </a:cubicBezTo>
                <a:lnTo>
                  <a:pt x="2717800" y="2057400"/>
                </a:lnTo>
                <a:lnTo>
                  <a:pt x="2755900" y="2032000"/>
                </a:lnTo>
                <a:cubicBezTo>
                  <a:pt x="2802832" y="1961602"/>
                  <a:pt x="2754448" y="2017284"/>
                  <a:pt x="2819400" y="1981200"/>
                </a:cubicBezTo>
                <a:cubicBezTo>
                  <a:pt x="2846085" y="1966375"/>
                  <a:pt x="2870200" y="1947333"/>
                  <a:pt x="2895600" y="1930400"/>
                </a:cubicBezTo>
                <a:cubicBezTo>
                  <a:pt x="2908300" y="1921933"/>
                  <a:pt x="2919220" y="1909827"/>
                  <a:pt x="2933700" y="1905000"/>
                </a:cubicBezTo>
                <a:cubicBezTo>
                  <a:pt x="2986280" y="1887473"/>
                  <a:pt x="2960661" y="1899726"/>
                  <a:pt x="3009900" y="1866900"/>
                </a:cubicBezTo>
                <a:cubicBezTo>
                  <a:pt x="3052233" y="1803400"/>
                  <a:pt x="3022600" y="1837267"/>
                  <a:pt x="3111500" y="1778000"/>
                </a:cubicBezTo>
                <a:cubicBezTo>
                  <a:pt x="3124200" y="1769533"/>
                  <a:pt x="3140442" y="1764811"/>
                  <a:pt x="3149600" y="1752600"/>
                </a:cubicBezTo>
                <a:cubicBezTo>
                  <a:pt x="3162300" y="1735667"/>
                  <a:pt x="3171880" y="1715862"/>
                  <a:pt x="3187700" y="1701800"/>
                </a:cubicBezTo>
                <a:cubicBezTo>
                  <a:pt x="3210516" y="1681519"/>
                  <a:pt x="3238500" y="1667933"/>
                  <a:pt x="3263900" y="1651000"/>
                </a:cubicBezTo>
                <a:lnTo>
                  <a:pt x="3302000" y="1625600"/>
                </a:lnTo>
                <a:cubicBezTo>
                  <a:pt x="3365063" y="1531005"/>
                  <a:pt x="3284012" y="1647186"/>
                  <a:pt x="3365500" y="1549400"/>
                </a:cubicBezTo>
                <a:cubicBezTo>
                  <a:pt x="3375271" y="1537674"/>
                  <a:pt x="3378981" y="1520835"/>
                  <a:pt x="3390900" y="1511300"/>
                </a:cubicBezTo>
                <a:cubicBezTo>
                  <a:pt x="3401353" y="1502937"/>
                  <a:pt x="3416300" y="1502833"/>
                  <a:pt x="3429000" y="1498600"/>
                </a:cubicBezTo>
                <a:cubicBezTo>
                  <a:pt x="3496733" y="1397000"/>
                  <a:pt x="3407833" y="1519767"/>
                  <a:pt x="3492500" y="1435100"/>
                </a:cubicBezTo>
                <a:cubicBezTo>
                  <a:pt x="3503293" y="1424307"/>
                  <a:pt x="3508129" y="1408726"/>
                  <a:pt x="3517900" y="1397000"/>
                </a:cubicBezTo>
                <a:cubicBezTo>
                  <a:pt x="3529398" y="1383202"/>
                  <a:pt x="3544973" y="1373077"/>
                  <a:pt x="3556000" y="1358900"/>
                </a:cubicBezTo>
                <a:cubicBezTo>
                  <a:pt x="3574742" y="1334803"/>
                  <a:pt x="3589867" y="1308100"/>
                  <a:pt x="3606800" y="1282700"/>
                </a:cubicBezTo>
                <a:lnTo>
                  <a:pt x="3632200" y="1244600"/>
                </a:lnTo>
                <a:cubicBezTo>
                  <a:pt x="3640667" y="1231900"/>
                  <a:pt x="3652773" y="1220980"/>
                  <a:pt x="3657600" y="1206500"/>
                </a:cubicBezTo>
                <a:cubicBezTo>
                  <a:pt x="3661833" y="1193800"/>
                  <a:pt x="3664313" y="1180374"/>
                  <a:pt x="3670300" y="1168400"/>
                </a:cubicBezTo>
                <a:cubicBezTo>
                  <a:pt x="3677126" y="1154748"/>
                  <a:pt x="3689501" y="1144248"/>
                  <a:pt x="3695700" y="1130300"/>
                </a:cubicBezTo>
                <a:cubicBezTo>
                  <a:pt x="3706574" y="1105834"/>
                  <a:pt x="3712633" y="1079500"/>
                  <a:pt x="3721100" y="1054100"/>
                </a:cubicBezTo>
                <a:lnTo>
                  <a:pt x="3733800" y="1016000"/>
                </a:lnTo>
                <a:cubicBezTo>
                  <a:pt x="3738033" y="1003300"/>
                  <a:pt x="3743253" y="990887"/>
                  <a:pt x="3746500" y="977900"/>
                </a:cubicBezTo>
                <a:cubicBezTo>
                  <a:pt x="3750733" y="960967"/>
                  <a:pt x="3754405" y="943883"/>
                  <a:pt x="3759200" y="927100"/>
                </a:cubicBezTo>
                <a:cubicBezTo>
                  <a:pt x="3775339" y="870613"/>
                  <a:pt x="3771366" y="904370"/>
                  <a:pt x="3784600" y="838200"/>
                </a:cubicBezTo>
                <a:cubicBezTo>
                  <a:pt x="3789650" y="812950"/>
                  <a:pt x="3793067" y="787400"/>
                  <a:pt x="3797300" y="762000"/>
                </a:cubicBezTo>
                <a:cubicBezTo>
                  <a:pt x="3793067" y="601133"/>
                  <a:pt x="3792254" y="440140"/>
                  <a:pt x="3784600" y="279400"/>
                </a:cubicBezTo>
                <a:cubicBezTo>
                  <a:pt x="3783767" y="261899"/>
                  <a:pt x="3749256" y="154238"/>
                  <a:pt x="3746500" y="152400"/>
                </a:cubicBezTo>
                <a:lnTo>
                  <a:pt x="3670300" y="101600"/>
                </a:lnTo>
                <a:lnTo>
                  <a:pt x="3632200" y="76200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D05871EA-BAB0-4D30-00D4-D304E2CCC553}"/>
              </a:ext>
            </a:extLst>
          </p:cNvPr>
          <p:cNvSpPr>
            <a:spLocks/>
          </p:cNvSpPr>
          <p:nvPr/>
        </p:nvSpPr>
        <p:spPr bwMode="auto">
          <a:xfrm>
            <a:off x="7505113" y="2750874"/>
            <a:ext cx="4394200" cy="2259012"/>
          </a:xfrm>
          <a:custGeom>
            <a:avLst/>
            <a:gdLst>
              <a:gd name="T0" fmla="*/ 0 w 4000500"/>
              <a:gd name="T1" fmla="*/ 101526582 h 1981200"/>
              <a:gd name="T2" fmla="*/ 1485486 w 4000500"/>
              <a:gd name="T3" fmla="*/ 97621761 h 1981200"/>
              <a:gd name="T4" fmla="*/ 2122100 w 4000500"/>
              <a:gd name="T5" fmla="*/ 96320134 h 1981200"/>
              <a:gd name="T6" fmla="*/ 2970966 w 4000500"/>
              <a:gd name="T7" fmla="*/ 94367682 h 1981200"/>
              <a:gd name="T8" fmla="*/ 3607595 w 4000500"/>
              <a:gd name="T9" fmla="*/ 92415280 h 1981200"/>
              <a:gd name="T10" fmla="*/ 4244240 w 4000500"/>
              <a:gd name="T11" fmla="*/ 91113650 h 1981200"/>
              <a:gd name="T12" fmla="*/ 4880878 w 4000500"/>
              <a:gd name="T13" fmla="*/ 89161233 h 1981200"/>
              <a:gd name="T14" fmla="*/ 6154124 w 4000500"/>
              <a:gd name="T15" fmla="*/ 86557989 h 1981200"/>
              <a:gd name="T16" fmla="*/ 7002996 w 4000500"/>
              <a:gd name="T17" fmla="*/ 84605541 h 1981200"/>
              <a:gd name="T18" fmla="*/ 8912907 w 4000500"/>
              <a:gd name="T19" fmla="*/ 80700660 h 1981200"/>
              <a:gd name="T20" fmla="*/ 10398372 w 4000500"/>
              <a:gd name="T21" fmla="*/ 77446606 h 1981200"/>
              <a:gd name="T22" fmla="*/ 11035027 w 4000500"/>
              <a:gd name="T23" fmla="*/ 76144971 h 1981200"/>
              <a:gd name="T24" fmla="*/ 11671654 w 4000500"/>
              <a:gd name="T25" fmla="*/ 75494155 h 1981200"/>
              <a:gd name="T26" fmla="*/ 12944914 w 4000500"/>
              <a:gd name="T27" fmla="*/ 73541738 h 1981200"/>
              <a:gd name="T28" fmla="*/ 14218202 w 4000500"/>
              <a:gd name="T29" fmla="*/ 70287621 h 1981200"/>
              <a:gd name="T30" fmla="*/ 14854827 w 4000500"/>
              <a:gd name="T31" fmla="*/ 69636835 h 1981200"/>
              <a:gd name="T32" fmla="*/ 15703700 w 4000500"/>
              <a:gd name="T33" fmla="*/ 68335148 h 1981200"/>
              <a:gd name="T34" fmla="*/ 16976955 w 4000500"/>
              <a:gd name="T35" fmla="*/ 67033579 h 1981200"/>
              <a:gd name="T36" fmla="*/ 18250224 w 4000500"/>
              <a:gd name="T37" fmla="*/ 65731943 h 1981200"/>
              <a:gd name="T38" fmla="*/ 18886875 w 4000500"/>
              <a:gd name="T39" fmla="*/ 65081104 h 1981200"/>
              <a:gd name="T40" fmla="*/ 19735708 w 4000500"/>
              <a:gd name="T41" fmla="*/ 63779513 h 1981200"/>
              <a:gd name="T42" fmla="*/ 21433421 w 4000500"/>
              <a:gd name="T43" fmla="*/ 62477876 h 1981200"/>
              <a:gd name="T44" fmla="*/ 22070053 w 4000500"/>
              <a:gd name="T45" fmla="*/ 61827060 h 1981200"/>
              <a:gd name="T46" fmla="*/ 27375379 w 4000500"/>
              <a:gd name="T47" fmla="*/ 59874642 h 1981200"/>
              <a:gd name="T48" fmla="*/ 33317308 w 4000500"/>
              <a:gd name="T49" fmla="*/ 58573025 h 1981200"/>
              <a:gd name="T50" fmla="*/ 36500481 w 4000500"/>
              <a:gd name="T51" fmla="*/ 57271402 h 1981200"/>
              <a:gd name="T52" fmla="*/ 38622581 w 4000500"/>
              <a:gd name="T53" fmla="*/ 55969785 h 1981200"/>
              <a:gd name="T54" fmla="*/ 40108085 w 4000500"/>
              <a:gd name="T55" fmla="*/ 55318965 h 1981200"/>
              <a:gd name="T56" fmla="*/ 42017985 w 4000500"/>
              <a:gd name="T57" fmla="*/ 54017338 h 1981200"/>
              <a:gd name="T58" fmla="*/ 43291272 w 4000500"/>
              <a:gd name="T59" fmla="*/ 52715753 h 1981200"/>
              <a:gd name="T60" fmla="*/ 43927888 w 4000500"/>
              <a:gd name="T61" fmla="*/ 51414073 h 1981200"/>
              <a:gd name="T62" fmla="*/ 44776773 w 4000500"/>
              <a:gd name="T63" fmla="*/ 50763325 h 1981200"/>
              <a:gd name="T64" fmla="*/ 46686643 w 4000500"/>
              <a:gd name="T65" fmla="*/ 48810837 h 1981200"/>
              <a:gd name="T66" fmla="*/ 47323315 w 4000500"/>
              <a:gd name="T67" fmla="*/ 48160047 h 1981200"/>
              <a:gd name="T68" fmla="*/ 47959943 w 4000500"/>
              <a:gd name="T69" fmla="*/ 47509239 h 1981200"/>
              <a:gd name="T70" fmla="*/ 48596584 w 4000500"/>
              <a:gd name="T71" fmla="*/ 46207634 h 1981200"/>
              <a:gd name="T72" fmla="*/ 49869840 w 4000500"/>
              <a:gd name="T73" fmla="*/ 44905998 h 1981200"/>
              <a:gd name="T74" fmla="*/ 51779736 w 4000500"/>
              <a:gd name="T75" fmla="*/ 40350338 h 1981200"/>
              <a:gd name="T76" fmla="*/ 52416382 w 4000500"/>
              <a:gd name="T77" fmla="*/ 39048660 h 1981200"/>
              <a:gd name="T78" fmla="*/ 53689644 w 4000500"/>
              <a:gd name="T79" fmla="*/ 35143848 h 1981200"/>
              <a:gd name="T80" fmla="*/ 54114086 w 4000500"/>
              <a:gd name="T81" fmla="*/ 33191395 h 1981200"/>
              <a:gd name="T82" fmla="*/ 54750713 w 4000500"/>
              <a:gd name="T83" fmla="*/ 32540559 h 1981200"/>
              <a:gd name="T84" fmla="*/ 55599554 w 4000500"/>
              <a:gd name="T85" fmla="*/ 29286514 h 1981200"/>
              <a:gd name="T86" fmla="*/ 56448416 w 4000500"/>
              <a:gd name="T87" fmla="*/ 25381627 h 1981200"/>
              <a:gd name="T88" fmla="*/ 57085032 w 4000500"/>
              <a:gd name="T89" fmla="*/ 23429189 h 1981200"/>
              <a:gd name="T90" fmla="*/ 57509482 w 4000500"/>
              <a:gd name="T91" fmla="*/ 21476750 h 1981200"/>
              <a:gd name="T92" fmla="*/ 58146113 w 4000500"/>
              <a:gd name="T93" fmla="*/ 20175115 h 1981200"/>
              <a:gd name="T94" fmla="*/ 58994956 w 4000500"/>
              <a:gd name="T95" fmla="*/ 16921110 h 1981200"/>
              <a:gd name="T96" fmla="*/ 60268227 w 4000500"/>
              <a:gd name="T97" fmla="*/ 14317853 h 1981200"/>
              <a:gd name="T98" fmla="*/ 60692656 w 4000500"/>
              <a:gd name="T99" fmla="*/ 12365403 h 1981200"/>
              <a:gd name="T100" fmla="*/ 61329285 w 4000500"/>
              <a:gd name="T101" fmla="*/ 11063771 h 1981200"/>
              <a:gd name="T102" fmla="*/ 61541502 w 4000500"/>
              <a:gd name="T103" fmla="*/ 9111340 h 1981200"/>
              <a:gd name="T104" fmla="*/ 63451427 w 4000500"/>
              <a:gd name="T105" fmla="*/ 5857299 h 1981200"/>
              <a:gd name="T106" fmla="*/ 63875831 w 4000500"/>
              <a:gd name="T107" fmla="*/ 3904876 h 1981200"/>
              <a:gd name="T108" fmla="*/ 65997950 w 4000500"/>
              <a:gd name="T109" fmla="*/ 1301658 h 1981200"/>
              <a:gd name="T110" fmla="*/ 66846791 w 4000500"/>
              <a:gd name="T111" fmla="*/ 0 h 19812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000500" h="1981200">
                <a:moveTo>
                  <a:pt x="0" y="1981200"/>
                </a:moveTo>
                <a:cubicBezTo>
                  <a:pt x="155614" y="1887831"/>
                  <a:pt x="942" y="1992958"/>
                  <a:pt x="88900" y="1905000"/>
                </a:cubicBezTo>
                <a:cubicBezTo>
                  <a:pt x="99693" y="1894207"/>
                  <a:pt x="114580" y="1888472"/>
                  <a:pt x="127000" y="1879600"/>
                </a:cubicBezTo>
                <a:cubicBezTo>
                  <a:pt x="144224" y="1867297"/>
                  <a:pt x="161729" y="1855275"/>
                  <a:pt x="177800" y="1841500"/>
                </a:cubicBezTo>
                <a:cubicBezTo>
                  <a:pt x="191437" y="1829811"/>
                  <a:pt x="202102" y="1814898"/>
                  <a:pt x="215900" y="1803400"/>
                </a:cubicBezTo>
                <a:cubicBezTo>
                  <a:pt x="227626" y="1793629"/>
                  <a:pt x="242274" y="1787771"/>
                  <a:pt x="254000" y="1778000"/>
                </a:cubicBezTo>
                <a:cubicBezTo>
                  <a:pt x="267798" y="1766502"/>
                  <a:pt x="277923" y="1750927"/>
                  <a:pt x="292100" y="1739900"/>
                </a:cubicBezTo>
                <a:cubicBezTo>
                  <a:pt x="316197" y="1721158"/>
                  <a:pt x="343878" y="1707416"/>
                  <a:pt x="368300" y="1689100"/>
                </a:cubicBezTo>
                <a:cubicBezTo>
                  <a:pt x="385233" y="1676400"/>
                  <a:pt x="401760" y="1663138"/>
                  <a:pt x="419100" y="1651000"/>
                </a:cubicBezTo>
                <a:lnTo>
                  <a:pt x="533400" y="1574800"/>
                </a:lnTo>
                <a:cubicBezTo>
                  <a:pt x="623190" y="1514940"/>
                  <a:pt x="512031" y="1590064"/>
                  <a:pt x="622300" y="1511300"/>
                </a:cubicBezTo>
                <a:cubicBezTo>
                  <a:pt x="634720" y="1502428"/>
                  <a:pt x="646748" y="1492726"/>
                  <a:pt x="660400" y="1485900"/>
                </a:cubicBezTo>
                <a:cubicBezTo>
                  <a:pt x="672374" y="1479913"/>
                  <a:pt x="686526" y="1479187"/>
                  <a:pt x="698500" y="1473200"/>
                </a:cubicBezTo>
                <a:cubicBezTo>
                  <a:pt x="796977" y="1423961"/>
                  <a:pt x="678935" y="1467022"/>
                  <a:pt x="774700" y="1435100"/>
                </a:cubicBezTo>
                <a:cubicBezTo>
                  <a:pt x="802787" y="1407013"/>
                  <a:pt x="815537" y="1389281"/>
                  <a:pt x="850900" y="1371600"/>
                </a:cubicBezTo>
                <a:cubicBezTo>
                  <a:pt x="862874" y="1365613"/>
                  <a:pt x="876695" y="1364173"/>
                  <a:pt x="889000" y="1358900"/>
                </a:cubicBezTo>
                <a:cubicBezTo>
                  <a:pt x="906401" y="1351442"/>
                  <a:pt x="922222" y="1340531"/>
                  <a:pt x="939800" y="1333500"/>
                </a:cubicBezTo>
                <a:cubicBezTo>
                  <a:pt x="964659" y="1323556"/>
                  <a:pt x="990600" y="1316567"/>
                  <a:pt x="1016000" y="1308100"/>
                </a:cubicBezTo>
                <a:lnTo>
                  <a:pt x="1092200" y="1282700"/>
                </a:lnTo>
                <a:cubicBezTo>
                  <a:pt x="1104900" y="1278467"/>
                  <a:pt x="1118326" y="1275987"/>
                  <a:pt x="1130300" y="1270000"/>
                </a:cubicBezTo>
                <a:cubicBezTo>
                  <a:pt x="1147233" y="1261533"/>
                  <a:pt x="1163139" y="1250587"/>
                  <a:pt x="1181100" y="1244600"/>
                </a:cubicBezTo>
                <a:cubicBezTo>
                  <a:pt x="1214218" y="1233561"/>
                  <a:pt x="1249582" y="1230239"/>
                  <a:pt x="1282700" y="1219200"/>
                </a:cubicBezTo>
                <a:cubicBezTo>
                  <a:pt x="1295400" y="1214967"/>
                  <a:pt x="1307732" y="1209404"/>
                  <a:pt x="1320800" y="1206500"/>
                </a:cubicBezTo>
                <a:cubicBezTo>
                  <a:pt x="1400968" y="1188685"/>
                  <a:pt x="1609494" y="1170800"/>
                  <a:pt x="1638300" y="1168400"/>
                </a:cubicBezTo>
                <a:cubicBezTo>
                  <a:pt x="1858331" y="1150064"/>
                  <a:pt x="1739823" y="1158880"/>
                  <a:pt x="1993900" y="1143000"/>
                </a:cubicBezTo>
                <a:cubicBezTo>
                  <a:pt x="2124230" y="1116934"/>
                  <a:pt x="1986428" y="1142346"/>
                  <a:pt x="2184400" y="1117600"/>
                </a:cubicBezTo>
                <a:cubicBezTo>
                  <a:pt x="2343471" y="1097716"/>
                  <a:pt x="2191116" y="1114070"/>
                  <a:pt x="2311400" y="1092200"/>
                </a:cubicBezTo>
                <a:cubicBezTo>
                  <a:pt x="2340851" y="1086845"/>
                  <a:pt x="2370773" y="1084421"/>
                  <a:pt x="2400300" y="1079500"/>
                </a:cubicBezTo>
                <a:cubicBezTo>
                  <a:pt x="2427491" y="1074968"/>
                  <a:pt x="2486058" y="1062663"/>
                  <a:pt x="2514600" y="1054100"/>
                </a:cubicBezTo>
                <a:cubicBezTo>
                  <a:pt x="2540245" y="1046407"/>
                  <a:pt x="2568523" y="1043552"/>
                  <a:pt x="2590800" y="1028700"/>
                </a:cubicBezTo>
                <a:cubicBezTo>
                  <a:pt x="2603500" y="1020233"/>
                  <a:pt x="2614871" y="1009313"/>
                  <a:pt x="2628900" y="1003300"/>
                </a:cubicBezTo>
                <a:cubicBezTo>
                  <a:pt x="2644943" y="996424"/>
                  <a:pt x="2662982" y="995616"/>
                  <a:pt x="2679700" y="990600"/>
                </a:cubicBezTo>
                <a:lnTo>
                  <a:pt x="2794000" y="952500"/>
                </a:lnTo>
                <a:lnTo>
                  <a:pt x="2832100" y="939800"/>
                </a:lnTo>
                <a:cubicBezTo>
                  <a:pt x="2844800" y="935567"/>
                  <a:pt x="2859061" y="934526"/>
                  <a:pt x="2870200" y="927100"/>
                </a:cubicBezTo>
                <a:cubicBezTo>
                  <a:pt x="2882900" y="918633"/>
                  <a:pt x="2894352" y="907899"/>
                  <a:pt x="2908300" y="901700"/>
                </a:cubicBezTo>
                <a:cubicBezTo>
                  <a:pt x="2932766" y="890826"/>
                  <a:pt x="2962223" y="891152"/>
                  <a:pt x="2984500" y="876300"/>
                </a:cubicBezTo>
                <a:cubicBezTo>
                  <a:pt x="3177090" y="747906"/>
                  <a:pt x="2979428" y="886876"/>
                  <a:pt x="3098800" y="787400"/>
                </a:cubicBezTo>
                <a:cubicBezTo>
                  <a:pt x="3110526" y="777629"/>
                  <a:pt x="3125492" y="772141"/>
                  <a:pt x="3136900" y="762000"/>
                </a:cubicBezTo>
                <a:cubicBezTo>
                  <a:pt x="3163748" y="738135"/>
                  <a:pt x="3193175" y="715688"/>
                  <a:pt x="3213100" y="685800"/>
                </a:cubicBezTo>
                <a:cubicBezTo>
                  <a:pt x="3221567" y="673100"/>
                  <a:pt x="3226581" y="657235"/>
                  <a:pt x="3238500" y="647700"/>
                </a:cubicBezTo>
                <a:cubicBezTo>
                  <a:pt x="3248953" y="639337"/>
                  <a:pt x="3263900" y="639233"/>
                  <a:pt x="3276600" y="635000"/>
                </a:cubicBezTo>
                <a:cubicBezTo>
                  <a:pt x="3305200" y="549200"/>
                  <a:pt x="3265536" y="642202"/>
                  <a:pt x="3327400" y="571500"/>
                </a:cubicBezTo>
                <a:cubicBezTo>
                  <a:pt x="3347502" y="548526"/>
                  <a:pt x="3356614" y="516886"/>
                  <a:pt x="3378200" y="495300"/>
                </a:cubicBezTo>
                <a:cubicBezTo>
                  <a:pt x="3390900" y="482600"/>
                  <a:pt x="3404802" y="470998"/>
                  <a:pt x="3416300" y="457200"/>
                </a:cubicBezTo>
                <a:cubicBezTo>
                  <a:pt x="3426071" y="445474"/>
                  <a:pt x="3430907" y="429893"/>
                  <a:pt x="3441700" y="419100"/>
                </a:cubicBezTo>
                <a:cubicBezTo>
                  <a:pt x="3452493" y="408307"/>
                  <a:pt x="3467100" y="402167"/>
                  <a:pt x="3479800" y="393700"/>
                </a:cubicBezTo>
                <a:cubicBezTo>
                  <a:pt x="3504524" y="319527"/>
                  <a:pt x="3473155" y="387645"/>
                  <a:pt x="3530600" y="330200"/>
                </a:cubicBezTo>
                <a:cubicBezTo>
                  <a:pt x="3589070" y="271730"/>
                  <a:pt x="3514447" y="302488"/>
                  <a:pt x="3606800" y="279400"/>
                </a:cubicBezTo>
                <a:cubicBezTo>
                  <a:pt x="3615267" y="266700"/>
                  <a:pt x="3621407" y="252093"/>
                  <a:pt x="3632200" y="241300"/>
                </a:cubicBezTo>
                <a:cubicBezTo>
                  <a:pt x="3642993" y="230507"/>
                  <a:pt x="3660765" y="227819"/>
                  <a:pt x="3670300" y="215900"/>
                </a:cubicBezTo>
                <a:cubicBezTo>
                  <a:pt x="3678663" y="205447"/>
                  <a:pt x="3673534" y="187266"/>
                  <a:pt x="3683000" y="177800"/>
                </a:cubicBezTo>
                <a:cubicBezTo>
                  <a:pt x="3726669" y="134131"/>
                  <a:pt x="3749390" y="130270"/>
                  <a:pt x="3797300" y="114300"/>
                </a:cubicBezTo>
                <a:cubicBezTo>
                  <a:pt x="3805767" y="101600"/>
                  <a:pt x="3810974" y="85971"/>
                  <a:pt x="3822700" y="76200"/>
                </a:cubicBezTo>
                <a:cubicBezTo>
                  <a:pt x="3847616" y="55437"/>
                  <a:pt x="3926012" y="33296"/>
                  <a:pt x="3949700" y="25400"/>
                </a:cubicBezTo>
                <a:cubicBezTo>
                  <a:pt x="3993480" y="10807"/>
                  <a:pt x="3978334" y="22166"/>
                  <a:pt x="4000500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67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C7ACF-6C90-4219-B1F6-2D65A4BFFB5D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 - procedures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4E3B4D6-5D1B-3324-0956-FCD5311D0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1557338"/>
            <a:ext cx="8604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Inventory on natural enemies and study of their role as mortality factors in the region of origin</a:t>
            </a:r>
          </a:p>
        </p:txBody>
      </p:sp>
      <p:sp>
        <p:nvSpPr>
          <p:cNvPr id="9" name="Freeform 1">
            <a:extLst>
              <a:ext uri="{FF2B5EF4-FFF2-40B4-BE49-F238E27FC236}">
                <a16:creationId xmlns:a16="http://schemas.microsoft.com/office/drawing/2014/main" id="{8C0297B4-F6FF-38B8-7984-A874B3B56913}"/>
              </a:ext>
            </a:extLst>
          </p:cNvPr>
          <p:cNvSpPr>
            <a:spLocks/>
          </p:cNvSpPr>
          <p:nvPr/>
        </p:nvSpPr>
        <p:spPr bwMode="auto">
          <a:xfrm>
            <a:off x="9441656" y="2789238"/>
            <a:ext cx="2316162" cy="2284412"/>
          </a:xfrm>
          <a:custGeom>
            <a:avLst/>
            <a:gdLst>
              <a:gd name="T0" fmla="*/ 436775 w 2316114"/>
              <a:gd name="T1" fmla="*/ 176564 h 2284126"/>
              <a:gd name="T2" fmla="*/ 30143 w 2316114"/>
              <a:gd name="T3" fmla="*/ 74587 h 2284126"/>
              <a:gd name="T4" fmla="*/ 1161110 w 2316114"/>
              <a:gd name="T5" fmla="*/ 1145273 h 2284126"/>
              <a:gd name="T6" fmla="*/ 1161110 w 2316114"/>
              <a:gd name="T7" fmla="*/ 1145273 h 2284126"/>
              <a:gd name="T8" fmla="*/ 2317506 w 2316114"/>
              <a:gd name="T9" fmla="*/ 2292435 h 2284126"/>
              <a:gd name="T10" fmla="*/ 2317506 w 2316114"/>
              <a:gd name="T11" fmla="*/ 2292435 h 22841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16114" h="2284126">
                <a:moveTo>
                  <a:pt x="436514" y="175926"/>
                </a:moveTo>
                <a:cubicBezTo>
                  <a:pt x="172989" y="44692"/>
                  <a:pt x="-90536" y="-86541"/>
                  <a:pt x="30114" y="74326"/>
                </a:cubicBezTo>
                <a:cubicBezTo>
                  <a:pt x="150764" y="235193"/>
                  <a:pt x="1160414" y="1141126"/>
                  <a:pt x="1160414" y="1141126"/>
                </a:cubicBezTo>
                <a:lnTo>
                  <a:pt x="2316114" y="2284126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D1999762-6F0C-A691-32BD-7302C383F38B}"/>
              </a:ext>
            </a:extLst>
          </p:cNvPr>
          <p:cNvSpPr>
            <a:spLocks/>
          </p:cNvSpPr>
          <p:nvPr/>
        </p:nvSpPr>
        <p:spPr bwMode="auto">
          <a:xfrm>
            <a:off x="6969918" y="2927350"/>
            <a:ext cx="3695700" cy="3086100"/>
          </a:xfrm>
          <a:custGeom>
            <a:avLst/>
            <a:gdLst>
              <a:gd name="T0" fmla="*/ 3347007 w 3696457"/>
              <a:gd name="T1" fmla="*/ 63700 h 3086552"/>
              <a:gd name="T2" fmla="*/ 3511164 w 3696457"/>
              <a:gd name="T3" fmla="*/ 215456 h 3086552"/>
              <a:gd name="T4" fmla="*/ 3637437 w 3696457"/>
              <a:gd name="T5" fmla="*/ 455776 h 3086552"/>
              <a:gd name="T6" fmla="*/ 3662693 w 3696457"/>
              <a:gd name="T7" fmla="*/ 999641 h 3086552"/>
              <a:gd name="T8" fmla="*/ 3523791 w 3696457"/>
              <a:gd name="T9" fmla="*/ 1227312 h 3086552"/>
              <a:gd name="T10" fmla="*/ 3347007 w 3696457"/>
              <a:gd name="T11" fmla="*/ 1404383 h 3086552"/>
              <a:gd name="T12" fmla="*/ 3208107 w 3696457"/>
              <a:gd name="T13" fmla="*/ 1505564 h 3086552"/>
              <a:gd name="T14" fmla="*/ 3018696 w 3696457"/>
              <a:gd name="T15" fmla="*/ 1594101 h 3086552"/>
              <a:gd name="T16" fmla="*/ 2867168 w 3696457"/>
              <a:gd name="T17" fmla="*/ 1669990 h 3086552"/>
              <a:gd name="T18" fmla="*/ 2677756 w 3696457"/>
              <a:gd name="T19" fmla="*/ 1733230 h 3086552"/>
              <a:gd name="T20" fmla="*/ 2513600 w 3696457"/>
              <a:gd name="T21" fmla="*/ 1796470 h 3086552"/>
              <a:gd name="T22" fmla="*/ 2387326 w 3696457"/>
              <a:gd name="T23" fmla="*/ 1859712 h 3086552"/>
              <a:gd name="T24" fmla="*/ 2248425 w 3696457"/>
              <a:gd name="T25" fmla="*/ 1973543 h 3086552"/>
              <a:gd name="T26" fmla="*/ 2109526 w 3696457"/>
              <a:gd name="T27" fmla="*/ 2100021 h 3086552"/>
              <a:gd name="T28" fmla="*/ 1983253 w 3696457"/>
              <a:gd name="T29" fmla="*/ 2226505 h 3086552"/>
              <a:gd name="T30" fmla="*/ 1894860 w 3696457"/>
              <a:gd name="T31" fmla="*/ 2302392 h 3086552"/>
              <a:gd name="T32" fmla="*/ 1781213 w 3696457"/>
              <a:gd name="T33" fmla="*/ 2454167 h 3086552"/>
              <a:gd name="T34" fmla="*/ 1642311 w 3696457"/>
              <a:gd name="T35" fmla="*/ 2580650 h 3086552"/>
              <a:gd name="T36" fmla="*/ 1490783 w 3696457"/>
              <a:gd name="T37" fmla="*/ 2681833 h 3086552"/>
              <a:gd name="T38" fmla="*/ 1250864 w 3696457"/>
              <a:gd name="T39" fmla="*/ 2783015 h 3086552"/>
              <a:gd name="T40" fmla="*/ 1086705 w 3696457"/>
              <a:gd name="T41" fmla="*/ 2884200 h 3086552"/>
              <a:gd name="T42" fmla="*/ 985688 w 3696457"/>
              <a:gd name="T43" fmla="*/ 3061273 h 3086552"/>
              <a:gd name="T44" fmla="*/ 834160 w 3696457"/>
              <a:gd name="T45" fmla="*/ 3048624 h 3086552"/>
              <a:gd name="T46" fmla="*/ 720513 w 3696457"/>
              <a:gd name="T47" fmla="*/ 2884200 h 3086552"/>
              <a:gd name="T48" fmla="*/ 606865 w 3696457"/>
              <a:gd name="T49" fmla="*/ 2795663 h 3086552"/>
              <a:gd name="T50" fmla="*/ 417449 w 3696457"/>
              <a:gd name="T51" fmla="*/ 2669186 h 3086552"/>
              <a:gd name="T52" fmla="*/ 240678 w 3696457"/>
              <a:gd name="T53" fmla="*/ 2517407 h 3086552"/>
              <a:gd name="T54" fmla="*/ 76509 w 3696457"/>
              <a:gd name="T55" fmla="*/ 2378279 h 3086552"/>
              <a:gd name="T56" fmla="*/ 13373 w 3696457"/>
              <a:gd name="T57" fmla="*/ 2251799 h 3086552"/>
              <a:gd name="T58" fmla="*/ 76509 w 3696457"/>
              <a:gd name="T59" fmla="*/ 1948248 h 3086552"/>
              <a:gd name="T60" fmla="*/ 164905 w 3696457"/>
              <a:gd name="T61" fmla="*/ 1847061 h 3086552"/>
              <a:gd name="T62" fmla="*/ 291177 w 3696457"/>
              <a:gd name="T63" fmla="*/ 1657342 h 3086552"/>
              <a:gd name="T64" fmla="*/ 480588 w 3696457"/>
              <a:gd name="T65" fmla="*/ 1442325 h 3086552"/>
              <a:gd name="T66" fmla="*/ 657377 w 3696457"/>
              <a:gd name="T67" fmla="*/ 1265251 h 3086552"/>
              <a:gd name="T68" fmla="*/ 796277 w 3696457"/>
              <a:gd name="T69" fmla="*/ 1088178 h 3086552"/>
              <a:gd name="T70" fmla="*/ 960433 w 3696457"/>
              <a:gd name="T71" fmla="*/ 961704 h 3086552"/>
              <a:gd name="T72" fmla="*/ 1162473 w 3696457"/>
              <a:gd name="T73" fmla="*/ 809920 h 3086552"/>
              <a:gd name="T74" fmla="*/ 1276117 w 3696457"/>
              <a:gd name="T75" fmla="*/ 708740 h 3086552"/>
              <a:gd name="T76" fmla="*/ 1402392 w 3696457"/>
              <a:gd name="T77" fmla="*/ 620204 h 3086552"/>
              <a:gd name="T78" fmla="*/ 1516037 w 3696457"/>
              <a:gd name="T79" fmla="*/ 519024 h 3086552"/>
              <a:gd name="T80" fmla="*/ 1705449 w 3696457"/>
              <a:gd name="T81" fmla="*/ 379884 h 3086552"/>
              <a:gd name="T82" fmla="*/ 1844350 w 3696457"/>
              <a:gd name="T83" fmla="*/ 278704 h 3086552"/>
              <a:gd name="T84" fmla="*/ 1995879 w 3696457"/>
              <a:gd name="T85" fmla="*/ 202812 h 3086552"/>
              <a:gd name="T86" fmla="*/ 2109526 w 3696457"/>
              <a:gd name="T87" fmla="*/ 139584 h 3086552"/>
              <a:gd name="T88" fmla="*/ 2412582 w 3696457"/>
              <a:gd name="T89" fmla="*/ 63700 h 3086552"/>
              <a:gd name="T90" fmla="*/ 3119715 w 3696457"/>
              <a:gd name="T91" fmla="*/ 13096 h 30865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96457" h="3086552">
                <a:moveTo>
                  <a:pt x="3188457" y="452"/>
                </a:moveTo>
                <a:cubicBezTo>
                  <a:pt x="3222324" y="4685"/>
                  <a:pt x="3257915" y="1673"/>
                  <a:pt x="3290057" y="13152"/>
                </a:cubicBezTo>
                <a:cubicBezTo>
                  <a:pt x="3318806" y="23419"/>
                  <a:pt x="3340857" y="47019"/>
                  <a:pt x="3366257" y="63952"/>
                </a:cubicBezTo>
                <a:lnTo>
                  <a:pt x="3404357" y="89352"/>
                </a:lnTo>
                <a:cubicBezTo>
                  <a:pt x="3472090" y="190952"/>
                  <a:pt x="3383190" y="68185"/>
                  <a:pt x="3467857" y="152852"/>
                </a:cubicBezTo>
                <a:cubicBezTo>
                  <a:pt x="3552524" y="237519"/>
                  <a:pt x="3429757" y="148619"/>
                  <a:pt x="3531357" y="216352"/>
                </a:cubicBezTo>
                <a:cubicBezTo>
                  <a:pt x="3593898" y="310164"/>
                  <a:pt x="3563841" y="268130"/>
                  <a:pt x="3620257" y="343352"/>
                </a:cubicBezTo>
                <a:lnTo>
                  <a:pt x="3645657" y="419552"/>
                </a:lnTo>
                <a:cubicBezTo>
                  <a:pt x="3649890" y="432252"/>
                  <a:pt x="3655732" y="444525"/>
                  <a:pt x="3658357" y="457652"/>
                </a:cubicBezTo>
                <a:cubicBezTo>
                  <a:pt x="3674480" y="538268"/>
                  <a:pt x="3665822" y="500211"/>
                  <a:pt x="3683757" y="571952"/>
                </a:cubicBezTo>
                <a:cubicBezTo>
                  <a:pt x="3687990" y="639685"/>
                  <a:pt x="3696457" y="707287"/>
                  <a:pt x="3696457" y="775152"/>
                </a:cubicBezTo>
                <a:cubicBezTo>
                  <a:pt x="3696457" y="851470"/>
                  <a:pt x="3693223" y="928024"/>
                  <a:pt x="3683757" y="1003752"/>
                </a:cubicBezTo>
                <a:cubicBezTo>
                  <a:pt x="3672835" y="1091125"/>
                  <a:pt x="3662203" y="1059560"/>
                  <a:pt x="3632957" y="1118052"/>
                </a:cubicBezTo>
                <a:cubicBezTo>
                  <a:pt x="3626970" y="1130026"/>
                  <a:pt x="3628476" y="1145585"/>
                  <a:pt x="3620257" y="1156152"/>
                </a:cubicBezTo>
                <a:cubicBezTo>
                  <a:pt x="3598204" y="1184506"/>
                  <a:pt x="3563982" y="1202464"/>
                  <a:pt x="3544057" y="1232352"/>
                </a:cubicBezTo>
                <a:cubicBezTo>
                  <a:pt x="3535590" y="1245052"/>
                  <a:pt x="3529450" y="1259659"/>
                  <a:pt x="3518657" y="1270452"/>
                </a:cubicBezTo>
                <a:cubicBezTo>
                  <a:pt x="3507864" y="1281245"/>
                  <a:pt x="3491965" y="1285711"/>
                  <a:pt x="3480557" y="1295852"/>
                </a:cubicBezTo>
                <a:lnTo>
                  <a:pt x="3366257" y="1410152"/>
                </a:lnTo>
                <a:cubicBezTo>
                  <a:pt x="3353557" y="1422852"/>
                  <a:pt x="3345196" y="1442572"/>
                  <a:pt x="3328157" y="1448252"/>
                </a:cubicBezTo>
                <a:lnTo>
                  <a:pt x="3290057" y="1460952"/>
                </a:lnTo>
                <a:cubicBezTo>
                  <a:pt x="3247239" y="1525178"/>
                  <a:pt x="3287901" y="1481080"/>
                  <a:pt x="3226557" y="1511752"/>
                </a:cubicBezTo>
                <a:cubicBezTo>
                  <a:pt x="3212905" y="1518578"/>
                  <a:pt x="3202405" y="1530953"/>
                  <a:pt x="3188457" y="1537152"/>
                </a:cubicBezTo>
                <a:cubicBezTo>
                  <a:pt x="3163991" y="1548026"/>
                  <a:pt x="3134534" y="1547700"/>
                  <a:pt x="3112257" y="1562552"/>
                </a:cubicBezTo>
                <a:cubicBezTo>
                  <a:pt x="3003068" y="1635345"/>
                  <a:pt x="3141217" y="1548072"/>
                  <a:pt x="3036057" y="1600652"/>
                </a:cubicBezTo>
                <a:cubicBezTo>
                  <a:pt x="3022405" y="1607478"/>
                  <a:pt x="3011905" y="1619853"/>
                  <a:pt x="2997957" y="1626052"/>
                </a:cubicBezTo>
                <a:cubicBezTo>
                  <a:pt x="2973491" y="1636926"/>
                  <a:pt x="2944034" y="1636600"/>
                  <a:pt x="2921757" y="1651452"/>
                </a:cubicBezTo>
                <a:cubicBezTo>
                  <a:pt x="2909057" y="1659919"/>
                  <a:pt x="2897605" y="1670653"/>
                  <a:pt x="2883657" y="1676852"/>
                </a:cubicBezTo>
                <a:cubicBezTo>
                  <a:pt x="2859191" y="1687726"/>
                  <a:pt x="2832857" y="1693785"/>
                  <a:pt x="2807457" y="1702252"/>
                </a:cubicBezTo>
                <a:lnTo>
                  <a:pt x="2731257" y="1727652"/>
                </a:lnTo>
                <a:cubicBezTo>
                  <a:pt x="2718557" y="1731885"/>
                  <a:pt x="2705131" y="1734365"/>
                  <a:pt x="2693157" y="1740352"/>
                </a:cubicBezTo>
                <a:cubicBezTo>
                  <a:pt x="2676224" y="1748819"/>
                  <a:pt x="2659935" y="1758721"/>
                  <a:pt x="2642357" y="1765752"/>
                </a:cubicBezTo>
                <a:cubicBezTo>
                  <a:pt x="2617498" y="1775696"/>
                  <a:pt x="2591557" y="1782685"/>
                  <a:pt x="2566157" y="1791152"/>
                </a:cubicBezTo>
                <a:lnTo>
                  <a:pt x="2528057" y="1803852"/>
                </a:lnTo>
                <a:cubicBezTo>
                  <a:pt x="2515357" y="1808085"/>
                  <a:pt x="2502944" y="1813305"/>
                  <a:pt x="2489957" y="1816552"/>
                </a:cubicBezTo>
                <a:lnTo>
                  <a:pt x="2439157" y="1829252"/>
                </a:lnTo>
                <a:cubicBezTo>
                  <a:pt x="2426457" y="1841952"/>
                  <a:pt x="2416001" y="1857389"/>
                  <a:pt x="2401057" y="1867352"/>
                </a:cubicBezTo>
                <a:cubicBezTo>
                  <a:pt x="2389918" y="1874778"/>
                  <a:pt x="2372423" y="1870586"/>
                  <a:pt x="2362957" y="1880052"/>
                </a:cubicBezTo>
                <a:cubicBezTo>
                  <a:pt x="2295224" y="1947785"/>
                  <a:pt x="2413757" y="1896985"/>
                  <a:pt x="2312157" y="1930852"/>
                </a:cubicBezTo>
                <a:cubicBezTo>
                  <a:pt x="2284448" y="2013979"/>
                  <a:pt x="2322933" y="1932391"/>
                  <a:pt x="2261357" y="1981652"/>
                </a:cubicBezTo>
                <a:cubicBezTo>
                  <a:pt x="2249438" y="1991187"/>
                  <a:pt x="2246750" y="2008959"/>
                  <a:pt x="2235957" y="2019752"/>
                </a:cubicBezTo>
                <a:cubicBezTo>
                  <a:pt x="2225164" y="2030545"/>
                  <a:pt x="2209583" y="2035381"/>
                  <a:pt x="2197857" y="2045152"/>
                </a:cubicBezTo>
                <a:cubicBezTo>
                  <a:pt x="2100071" y="2126640"/>
                  <a:pt x="2216252" y="2045589"/>
                  <a:pt x="2121657" y="2108652"/>
                </a:cubicBezTo>
                <a:cubicBezTo>
                  <a:pt x="2113190" y="2121352"/>
                  <a:pt x="2107744" y="2136701"/>
                  <a:pt x="2096257" y="2146752"/>
                </a:cubicBezTo>
                <a:cubicBezTo>
                  <a:pt x="2073283" y="2166854"/>
                  <a:pt x="2020057" y="2197552"/>
                  <a:pt x="2020057" y="2197552"/>
                </a:cubicBezTo>
                <a:cubicBezTo>
                  <a:pt x="2011590" y="2210252"/>
                  <a:pt x="2006576" y="2226117"/>
                  <a:pt x="1994657" y="2235652"/>
                </a:cubicBezTo>
                <a:cubicBezTo>
                  <a:pt x="1984204" y="2244015"/>
                  <a:pt x="1966023" y="2238886"/>
                  <a:pt x="1956557" y="2248352"/>
                </a:cubicBezTo>
                <a:cubicBezTo>
                  <a:pt x="1947091" y="2257818"/>
                  <a:pt x="1952220" y="2275999"/>
                  <a:pt x="1943857" y="2286452"/>
                </a:cubicBezTo>
                <a:cubicBezTo>
                  <a:pt x="1934322" y="2298371"/>
                  <a:pt x="1918457" y="2303385"/>
                  <a:pt x="1905757" y="2311852"/>
                </a:cubicBezTo>
                <a:lnTo>
                  <a:pt x="1854957" y="2388052"/>
                </a:lnTo>
                <a:cubicBezTo>
                  <a:pt x="1846490" y="2400752"/>
                  <a:pt x="1840350" y="2415359"/>
                  <a:pt x="1829557" y="2426152"/>
                </a:cubicBezTo>
                <a:cubicBezTo>
                  <a:pt x="1816857" y="2438852"/>
                  <a:pt x="1802955" y="2450454"/>
                  <a:pt x="1791457" y="2464252"/>
                </a:cubicBezTo>
                <a:cubicBezTo>
                  <a:pt x="1781686" y="2475978"/>
                  <a:pt x="1777976" y="2492817"/>
                  <a:pt x="1766057" y="2502352"/>
                </a:cubicBezTo>
                <a:cubicBezTo>
                  <a:pt x="1755604" y="2510715"/>
                  <a:pt x="1740657" y="2510819"/>
                  <a:pt x="1727957" y="2515052"/>
                </a:cubicBezTo>
                <a:lnTo>
                  <a:pt x="1651757" y="2591252"/>
                </a:lnTo>
                <a:cubicBezTo>
                  <a:pt x="1639057" y="2603952"/>
                  <a:pt x="1630696" y="2623672"/>
                  <a:pt x="1613657" y="2629352"/>
                </a:cubicBezTo>
                <a:cubicBezTo>
                  <a:pt x="1600957" y="2633585"/>
                  <a:pt x="1587259" y="2635551"/>
                  <a:pt x="1575557" y="2642052"/>
                </a:cubicBezTo>
                <a:cubicBezTo>
                  <a:pt x="1548872" y="2656877"/>
                  <a:pt x="1524757" y="2675919"/>
                  <a:pt x="1499357" y="2692852"/>
                </a:cubicBezTo>
                <a:cubicBezTo>
                  <a:pt x="1486657" y="2701319"/>
                  <a:pt x="1476065" y="2714550"/>
                  <a:pt x="1461257" y="2718252"/>
                </a:cubicBezTo>
                <a:cubicBezTo>
                  <a:pt x="1385475" y="2737197"/>
                  <a:pt x="1427674" y="2728083"/>
                  <a:pt x="1334257" y="2743652"/>
                </a:cubicBezTo>
                <a:cubicBezTo>
                  <a:pt x="1308857" y="2760585"/>
                  <a:pt x="1285361" y="2780800"/>
                  <a:pt x="1258057" y="2794452"/>
                </a:cubicBezTo>
                <a:cubicBezTo>
                  <a:pt x="1241124" y="2802919"/>
                  <a:pt x="1223491" y="2810112"/>
                  <a:pt x="1207257" y="2819852"/>
                </a:cubicBezTo>
                <a:cubicBezTo>
                  <a:pt x="1181080" y="2835558"/>
                  <a:pt x="1156457" y="2853719"/>
                  <a:pt x="1131057" y="2870652"/>
                </a:cubicBezTo>
                <a:lnTo>
                  <a:pt x="1092957" y="2896052"/>
                </a:lnTo>
                <a:lnTo>
                  <a:pt x="1054857" y="2921452"/>
                </a:lnTo>
                <a:cubicBezTo>
                  <a:pt x="1014605" y="2981829"/>
                  <a:pt x="1034284" y="2945072"/>
                  <a:pt x="1004057" y="3035752"/>
                </a:cubicBezTo>
                <a:cubicBezTo>
                  <a:pt x="999824" y="3048452"/>
                  <a:pt x="1004057" y="3069619"/>
                  <a:pt x="991357" y="3073852"/>
                </a:cubicBezTo>
                <a:lnTo>
                  <a:pt x="953257" y="3086552"/>
                </a:lnTo>
                <a:cubicBezTo>
                  <a:pt x="927857" y="3082319"/>
                  <a:pt x="902194" y="3079438"/>
                  <a:pt x="877057" y="3073852"/>
                </a:cubicBezTo>
                <a:cubicBezTo>
                  <a:pt x="863989" y="3070948"/>
                  <a:pt x="849241" y="3069722"/>
                  <a:pt x="838957" y="3061152"/>
                </a:cubicBezTo>
                <a:cubicBezTo>
                  <a:pt x="822696" y="3047601"/>
                  <a:pt x="814632" y="3026423"/>
                  <a:pt x="800857" y="3010352"/>
                </a:cubicBezTo>
                <a:cubicBezTo>
                  <a:pt x="767152" y="2971030"/>
                  <a:pt x="759812" y="2979063"/>
                  <a:pt x="737357" y="2934152"/>
                </a:cubicBezTo>
                <a:cubicBezTo>
                  <a:pt x="731370" y="2922178"/>
                  <a:pt x="733020" y="2906505"/>
                  <a:pt x="724657" y="2896052"/>
                </a:cubicBezTo>
                <a:cubicBezTo>
                  <a:pt x="715122" y="2884133"/>
                  <a:pt x="697350" y="2881445"/>
                  <a:pt x="686557" y="2870652"/>
                </a:cubicBezTo>
                <a:cubicBezTo>
                  <a:pt x="671590" y="2855685"/>
                  <a:pt x="664718" y="2833403"/>
                  <a:pt x="648457" y="2819852"/>
                </a:cubicBezTo>
                <a:cubicBezTo>
                  <a:pt x="638173" y="2811282"/>
                  <a:pt x="622059" y="2813653"/>
                  <a:pt x="610357" y="2807152"/>
                </a:cubicBezTo>
                <a:cubicBezTo>
                  <a:pt x="479349" y="2734370"/>
                  <a:pt x="582268" y="2772389"/>
                  <a:pt x="496057" y="2743652"/>
                </a:cubicBezTo>
                <a:cubicBezTo>
                  <a:pt x="483357" y="2730952"/>
                  <a:pt x="471755" y="2717050"/>
                  <a:pt x="457957" y="2705552"/>
                </a:cubicBezTo>
                <a:cubicBezTo>
                  <a:pt x="446231" y="2695781"/>
                  <a:pt x="430650" y="2690945"/>
                  <a:pt x="419857" y="2680152"/>
                </a:cubicBezTo>
                <a:cubicBezTo>
                  <a:pt x="409064" y="2669359"/>
                  <a:pt x="405944" y="2652103"/>
                  <a:pt x="394457" y="2642052"/>
                </a:cubicBezTo>
                <a:cubicBezTo>
                  <a:pt x="371483" y="2621950"/>
                  <a:pt x="339843" y="2612838"/>
                  <a:pt x="318257" y="2591252"/>
                </a:cubicBezTo>
                <a:cubicBezTo>
                  <a:pt x="269364" y="2542359"/>
                  <a:pt x="295101" y="2563115"/>
                  <a:pt x="242057" y="2527752"/>
                </a:cubicBezTo>
                <a:cubicBezTo>
                  <a:pt x="169264" y="2418563"/>
                  <a:pt x="266191" y="2547059"/>
                  <a:pt x="178557" y="2476952"/>
                </a:cubicBezTo>
                <a:cubicBezTo>
                  <a:pt x="166638" y="2467417"/>
                  <a:pt x="164644" y="2448903"/>
                  <a:pt x="153157" y="2438852"/>
                </a:cubicBezTo>
                <a:cubicBezTo>
                  <a:pt x="130183" y="2418750"/>
                  <a:pt x="76957" y="2388052"/>
                  <a:pt x="76957" y="2388052"/>
                </a:cubicBezTo>
                <a:cubicBezTo>
                  <a:pt x="72724" y="2375352"/>
                  <a:pt x="70244" y="2361926"/>
                  <a:pt x="64257" y="2349952"/>
                </a:cubicBezTo>
                <a:cubicBezTo>
                  <a:pt x="57431" y="2336300"/>
                  <a:pt x="46430" y="2325104"/>
                  <a:pt x="38857" y="2311852"/>
                </a:cubicBezTo>
                <a:cubicBezTo>
                  <a:pt x="29464" y="2295414"/>
                  <a:pt x="21924" y="2277985"/>
                  <a:pt x="13457" y="2261052"/>
                </a:cubicBezTo>
                <a:cubicBezTo>
                  <a:pt x="-2935" y="2162701"/>
                  <a:pt x="-5973" y="2187129"/>
                  <a:pt x="13457" y="2070552"/>
                </a:cubicBezTo>
                <a:cubicBezTo>
                  <a:pt x="15658" y="2057347"/>
                  <a:pt x="19656" y="2044154"/>
                  <a:pt x="26157" y="2032452"/>
                </a:cubicBezTo>
                <a:cubicBezTo>
                  <a:pt x="40982" y="2005767"/>
                  <a:pt x="60024" y="1981652"/>
                  <a:pt x="76957" y="1956252"/>
                </a:cubicBezTo>
                <a:lnTo>
                  <a:pt x="102357" y="1918152"/>
                </a:lnTo>
                <a:cubicBezTo>
                  <a:pt x="110824" y="1905452"/>
                  <a:pt x="115057" y="1888519"/>
                  <a:pt x="127757" y="1880052"/>
                </a:cubicBezTo>
                <a:lnTo>
                  <a:pt x="165857" y="1854652"/>
                </a:lnTo>
                <a:cubicBezTo>
                  <a:pt x="188176" y="1787695"/>
                  <a:pt x="163806" y="1841873"/>
                  <a:pt x="216657" y="1778452"/>
                </a:cubicBezTo>
                <a:cubicBezTo>
                  <a:pt x="305064" y="1672364"/>
                  <a:pt x="168847" y="1813562"/>
                  <a:pt x="280157" y="1702252"/>
                </a:cubicBezTo>
                <a:cubicBezTo>
                  <a:pt x="284390" y="1689552"/>
                  <a:pt x="285431" y="1675291"/>
                  <a:pt x="292857" y="1664152"/>
                </a:cubicBezTo>
                <a:cubicBezTo>
                  <a:pt x="310546" y="1637618"/>
                  <a:pt x="358282" y="1605558"/>
                  <a:pt x="381757" y="1587952"/>
                </a:cubicBezTo>
                <a:cubicBezTo>
                  <a:pt x="410357" y="1502152"/>
                  <a:pt x="370693" y="1595154"/>
                  <a:pt x="432557" y="1524452"/>
                </a:cubicBezTo>
                <a:cubicBezTo>
                  <a:pt x="452659" y="1501478"/>
                  <a:pt x="461771" y="1469838"/>
                  <a:pt x="483357" y="1448252"/>
                </a:cubicBezTo>
                <a:lnTo>
                  <a:pt x="559557" y="1372052"/>
                </a:lnTo>
                <a:cubicBezTo>
                  <a:pt x="572257" y="1359352"/>
                  <a:pt x="587694" y="1348896"/>
                  <a:pt x="597657" y="1333952"/>
                </a:cubicBezTo>
                <a:cubicBezTo>
                  <a:pt x="631524" y="1283152"/>
                  <a:pt x="610357" y="1304319"/>
                  <a:pt x="661157" y="1270452"/>
                </a:cubicBezTo>
                <a:cubicBezTo>
                  <a:pt x="683476" y="1203495"/>
                  <a:pt x="659106" y="1257673"/>
                  <a:pt x="711957" y="1194252"/>
                </a:cubicBezTo>
                <a:cubicBezTo>
                  <a:pt x="764874" y="1130752"/>
                  <a:pt x="705607" y="1177319"/>
                  <a:pt x="775457" y="1130752"/>
                </a:cubicBezTo>
                <a:cubicBezTo>
                  <a:pt x="783924" y="1118052"/>
                  <a:pt x="789370" y="1102703"/>
                  <a:pt x="800857" y="1092652"/>
                </a:cubicBezTo>
                <a:cubicBezTo>
                  <a:pt x="823831" y="1072550"/>
                  <a:pt x="852635" y="1060168"/>
                  <a:pt x="877057" y="1041852"/>
                </a:cubicBezTo>
                <a:cubicBezTo>
                  <a:pt x="893990" y="1029152"/>
                  <a:pt x="911786" y="1017527"/>
                  <a:pt x="927857" y="1003752"/>
                </a:cubicBezTo>
                <a:cubicBezTo>
                  <a:pt x="941494" y="992063"/>
                  <a:pt x="954459" y="979450"/>
                  <a:pt x="965957" y="965652"/>
                </a:cubicBezTo>
                <a:cubicBezTo>
                  <a:pt x="975728" y="953926"/>
                  <a:pt x="979870" y="937603"/>
                  <a:pt x="991357" y="927552"/>
                </a:cubicBezTo>
                <a:cubicBezTo>
                  <a:pt x="1045104" y="880524"/>
                  <a:pt x="1053328" y="881495"/>
                  <a:pt x="1105657" y="864052"/>
                </a:cubicBezTo>
                <a:cubicBezTo>
                  <a:pt x="1162463" y="778843"/>
                  <a:pt x="1095545" y="862327"/>
                  <a:pt x="1169157" y="813252"/>
                </a:cubicBezTo>
                <a:cubicBezTo>
                  <a:pt x="1184101" y="803289"/>
                  <a:pt x="1193459" y="786650"/>
                  <a:pt x="1207257" y="775152"/>
                </a:cubicBezTo>
                <a:cubicBezTo>
                  <a:pt x="1218983" y="765381"/>
                  <a:pt x="1233631" y="759523"/>
                  <a:pt x="1245357" y="749752"/>
                </a:cubicBezTo>
                <a:cubicBezTo>
                  <a:pt x="1259155" y="738254"/>
                  <a:pt x="1268842" y="722091"/>
                  <a:pt x="1283457" y="711652"/>
                </a:cubicBezTo>
                <a:cubicBezTo>
                  <a:pt x="1298863" y="700648"/>
                  <a:pt x="1318851" y="697256"/>
                  <a:pt x="1334257" y="686252"/>
                </a:cubicBezTo>
                <a:cubicBezTo>
                  <a:pt x="1348872" y="675813"/>
                  <a:pt x="1358559" y="659650"/>
                  <a:pt x="1372357" y="648152"/>
                </a:cubicBezTo>
                <a:cubicBezTo>
                  <a:pt x="1384083" y="638381"/>
                  <a:pt x="1398731" y="632523"/>
                  <a:pt x="1410457" y="622752"/>
                </a:cubicBezTo>
                <a:cubicBezTo>
                  <a:pt x="1424255" y="611254"/>
                  <a:pt x="1434759" y="596150"/>
                  <a:pt x="1448557" y="584652"/>
                </a:cubicBezTo>
                <a:cubicBezTo>
                  <a:pt x="1460283" y="574881"/>
                  <a:pt x="1474931" y="569023"/>
                  <a:pt x="1486657" y="559252"/>
                </a:cubicBezTo>
                <a:cubicBezTo>
                  <a:pt x="1500455" y="547754"/>
                  <a:pt x="1510959" y="532650"/>
                  <a:pt x="1524757" y="521152"/>
                </a:cubicBezTo>
                <a:cubicBezTo>
                  <a:pt x="1536483" y="511381"/>
                  <a:pt x="1551131" y="505523"/>
                  <a:pt x="1562857" y="495752"/>
                </a:cubicBezTo>
                <a:cubicBezTo>
                  <a:pt x="1682229" y="396276"/>
                  <a:pt x="1484567" y="535246"/>
                  <a:pt x="1677157" y="406852"/>
                </a:cubicBezTo>
                <a:cubicBezTo>
                  <a:pt x="1689857" y="398385"/>
                  <a:pt x="1700777" y="386279"/>
                  <a:pt x="1715257" y="381452"/>
                </a:cubicBezTo>
                <a:cubicBezTo>
                  <a:pt x="1727957" y="377219"/>
                  <a:pt x="1741655" y="375253"/>
                  <a:pt x="1753357" y="368752"/>
                </a:cubicBezTo>
                <a:cubicBezTo>
                  <a:pt x="1780042" y="353927"/>
                  <a:pt x="1829557" y="317952"/>
                  <a:pt x="1829557" y="317952"/>
                </a:cubicBezTo>
                <a:cubicBezTo>
                  <a:pt x="1838024" y="305252"/>
                  <a:pt x="1843038" y="289387"/>
                  <a:pt x="1854957" y="279852"/>
                </a:cubicBezTo>
                <a:cubicBezTo>
                  <a:pt x="1865410" y="271489"/>
                  <a:pt x="1881355" y="273653"/>
                  <a:pt x="1893057" y="267152"/>
                </a:cubicBezTo>
                <a:cubicBezTo>
                  <a:pt x="1919742" y="252327"/>
                  <a:pt x="1943857" y="233285"/>
                  <a:pt x="1969257" y="216352"/>
                </a:cubicBezTo>
                <a:cubicBezTo>
                  <a:pt x="1980396" y="208926"/>
                  <a:pt x="1995383" y="209639"/>
                  <a:pt x="2007357" y="203652"/>
                </a:cubicBezTo>
                <a:cubicBezTo>
                  <a:pt x="2021009" y="196826"/>
                  <a:pt x="2031805" y="185078"/>
                  <a:pt x="2045457" y="178252"/>
                </a:cubicBezTo>
                <a:cubicBezTo>
                  <a:pt x="2057431" y="172265"/>
                  <a:pt x="2071583" y="171539"/>
                  <a:pt x="2083557" y="165552"/>
                </a:cubicBezTo>
                <a:cubicBezTo>
                  <a:pt x="2097209" y="158726"/>
                  <a:pt x="2107709" y="146351"/>
                  <a:pt x="2121657" y="140152"/>
                </a:cubicBezTo>
                <a:cubicBezTo>
                  <a:pt x="2146123" y="129278"/>
                  <a:pt x="2175580" y="129604"/>
                  <a:pt x="2197857" y="114752"/>
                </a:cubicBezTo>
                <a:cubicBezTo>
                  <a:pt x="2210557" y="106285"/>
                  <a:pt x="2221477" y="94179"/>
                  <a:pt x="2235957" y="89352"/>
                </a:cubicBezTo>
                <a:cubicBezTo>
                  <a:pt x="2264460" y="79851"/>
                  <a:pt x="2413862" y="65351"/>
                  <a:pt x="2426457" y="63952"/>
                </a:cubicBezTo>
                <a:cubicBezTo>
                  <a:pt x="2453499" y="57191"/>
                  <a:pt x="2515421" y="40855"/>
                  <a:pt x="2540757" y="38552"/>
                </a:cubicBezTo>
                <a:cubicBezTo>
                  <a:pt x="2612552" y="32025"/>
                  <a:pt x="2684631" y="28917"/>
                  <a:pt x="2756657" y="25852"/>
                </a:cubicBezTo>
                <a:lnTo>
                  <a:pt x="3137657" y="13152"/>
                </a:lnTo>
                <a:cubicBezTo>
                  <a:pt x="3221913" y="-3699"/>
                  <a:pt x="3179571" y="452"/>
                  <a:pt x="3264657" y="452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3" name="Picture 5" descr="C:\Users\HayeT\AppData\Local\Microsoft\Windows\Temporary Internet Files\Content.Outlook\ZK6QQS3Y\Chelonus sp1 (3).jpg">
            <a:extLst>
              <a:ext uri="{FF2B5EF4-FFF2-40B4-BE49-F238E27FC236}">
                <a16:creationId xmlns:a16="http://schemas.microsoft.com/office/drawing/2014/main" id="{C25FB15F-F323-1CB7-2BB4-A074AEA2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8231" y="2126298"/>
            <a:ext cx="2808287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74868656-24C9-1E67-63A4-EE3614A8B97B}"/>
              </a:ext>
            </a:extLst>
          </p:cNvPr>
          <p:cNvSpPr/>
          <p:nvPr/>
        </p:nvSpPr>
        <p:spPr>
          <a:xfrm>
            <a:off x="7216458" y="4226560"/>
            <a:ext cx="4290060" cy="208216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F7273-496F-DD1B-7D5C-30744E2F67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81" y="3257969"/>
            <a:ext cx="6868577" cy="3050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05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C7ACF-6C90-4219-B1F6-2D65A4BFFB5D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 - procedures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4E3B4D6-5D1B-3324-0956-FCD5311D0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1209957"/>
            <a:ext cx="8604250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Study of the biology and ecology of the main species, especially their specificity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Choice of species to introduce with priority list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Petition &amp; approval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358437-791D-757C-EA7E-B9897DB9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715" y="3107748"/>
            <a:ext cx="3829773" cy="25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41A21713-06CF-0446-752E-03C1E7E1A7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7748"/>
            <a:ext cx="4534067" cy="3146932"/>
          </a:xfrm>
          <a:prstGeom prst="rect">
            <a:avLst/>
          </a:prstGeom>
        </p:spPr>
      </p:pic>
      <p:pic>
        <p:nvPicPr>
          <p:cNvPr id="8" name="Picture 7" descr="A frog on a person's finger&#10;&#10;Description automatically generated with medium confidence">
            <a:extLst>
              <a:ext uri="{FF2B5EF4-FFF2-40B4-BE49-F238E27FC236}">
                <a16:creationId xmlns:a16="http://schemas.microsoft.com/office/drawing/2014/main" id="{17F3C44A-38A8-3491-65F6-56A5D46C97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016" y="2339009"/>
            <a:ext cx="2229984" cy="396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C7ACF-6C90-4219-B1F6-2D65A4BFFB5D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 - procedures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4E3B4D6-5D1B-3324-0956-FCD5311D0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1209957"/>
            <a:ext cx="860425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Laboratory rearing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Choice of release zones and releases </a:t>
            </a:r>
          </a:p>
        </p:txBody>
      </p:sp>
      <p:pic>
        <p:nvPicPr>
          <p:cNvPr id="3" name="Picture 2" descr="I:\Pyrale du buis\Abkhazia\Photos\DSC02628.JPG">
            <a:extLst>
              <a:ext uri="{FF2B5EF4-FFF2-40B4-BE49-F238E27FC236}">
                <a16:creationId xmlns:a16="http://schemas.microsoft.com/office/drawing/2014/main" id="{CA9CCE6F-AB06-8CB6-299C-5C0FA136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8776" y="2349500"/>
            <a:ext cx="50577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95ECB4-E989-E56A-B81E-835C5B1A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42" y="2820988"/>
            <a:ext cx="6059488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9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C7ACF-6C90-4219-B1F6-2D65A4BFFB5D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 - procedures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4E3B4D6-5D1B-3324-0956-FCD5311D0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1209957"/>
            <a:ext cx="8604250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Verification of establishment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Distribution of the biocontrol agent in the invaded zone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Final evaluation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1016501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>
            <a:extLst>
              <a:ext uri="{FF2B5EF4-FFF2-40B4-BE49-F238E27FC236}">
                <a16:creationId xmlns:a16="http://schemas.microsoft.com/office/drawing/2014/main" id="{3CDB7C9C-827D-4227-88EC-33515957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317" y="1145892"/>
            <a:ext cx="6278562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+mn-lt"/>
              </a:rPr>
              <a:t>Does it work?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726E92BF-9DAC-4395-80D6-5C60759A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9" y="2168525"/>
            <a:ext cx="33909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64E1FEE-F727-4B9C-ACDB-EF0C6AD8A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64" y="2168525"/>
            <a:ext cx="5240337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dirty="0"/>
              <a:t>Between 1889 and 2010:</a:t>
            </a:r>
          </a:p>
          <a:p>
            <a:pPr>
              <a:defRPr/>
            </a:pPr>
            <a:endParaRPr lang="en-GB" altLang="en-US" sz="2400" dirty="0"/>
          </a:p>
          <a:p>
            <a:pPr>
              <a:spcAft>
                <a:spcPct val="50000"/>
              </a:spcAft>
              <a:buFontTx/>
              <a:buChar char="•"/>
              <a:defRPr/>
            </a:pPr>
            <a:r>
              <a:rPr lang="en-GB" altLang="en-US" sz="2400" dirty="0"/>
              <a:t>6164 introductions of insect agents against 692 insect pests</a:t>
            </a:r>
          </a:p>
          <a:p>
            <a:pPr>
              <a:spcAft>
                <a:spcPct val="50000"/>
              </a:spcAft>
              <a:buFontTx/>
              <a:buChar char="•"/>
              <a:defRPr/>
            </a:pPr>
            <a:r>
              <a:rPr lang="fr-CH" altLang="en-US" sz="2400" dirty="0"/>
              <a:t>27% of the </a:t>
            </a:r>
            <a:r>
              <a:rPr lang="fr-CH" altLang="en-US" sz="2400" dirty="0" err="1"/>
              <a:t>insects</a:t>
            </a:r>
            <a:r>
              <a:rPr lang="fr-CH" altLang="en-US" sz="2400" dirty="0"/>
              <a:t> </a:t>
            </a:r>
            <a:r>
              <a:rPr lang="fr-CH" altLang="en-US" sz="2400" dirty="0" err="1"/>
              <a:t>controlled</a:t>
            </a:r>
            <a:r>
              <a:rPr lang="fr-CH" altLang="en-US" sz="2400" dirty="0"/>
              <a:t> </a:t>
            </a:r>
          </a:p>
          <a:p>
            <a:pPr>
              <a:spcAft>
                <a:spcPct val="50000"/>
              </a:spcAft>
              <a:defRPr/>
            </a:pPr>
            <a:r>
              <a:rPr lang="fr-CH" altLang="en-US" sz="2000" dirty="0"/>
              <a:t>(</a:t>
            </a:r>
            <a:r>
              <a:rPr lang="fr-CH" altLang="en-US" sz="2000" dirty="0">
                <a:solidFill>
                  <a:srgbClr val="FF0000"/>
                </a:solidFill>
              </a:rPr>
              <a:t>but rate </a:t>
            </a:r>
            <a:r>
              <a:rPr lang="fr-CH" altLang="en-US" sz="2000" dirty="0" err="1">
                <a:solidFill>
                  <a:srgbClr val="FF0000"/>
                </a:solidFill>
              </a:rPr>
              <a:t>would</a:t>
            </a:r>
            <a:r>
              <a:rPr lang="fr-CH" altLang="en-US" sz="2000" dirty="0">
                <a:solidFill>
                  <a:srgbClr val="FF0000"/>
                </a:solidFill>
              </a:rPr>
              <a:t> </a:t>
            </a:r>
            <a:r>
              <a:rPr lang="fr-CH" altLang="en-US" sz="2000" dirty="0" err="1">
                <a:solidFill>
                  <a:srgbClr val="FF0000"/>
                </a:solidFill>
              </a:rPr>
              <a:t>be</a:t>
            </a:r>
            <a:r>
              <a:rPr lang="fr-CH" altLang="en-US" sz="2000" dirty="0">
                <a:solidFill>
                  <a:srgbClr val="FF0000"/>
                </a:solidFill>
              </a:rPr>
              <a:t> </a:t>
            </a:r>
            <a:r>
              <a:rPr lang="fr-CH" altLang="en-US" sz="2000" dirty="0" err="1">
                <a:solidFill>
                  <a:srgbClr val="FF0000"/>
                </a:solidFill>
              </a:rPr>
              <a:t>higher</a:t>
            </a:r>
            <a:r>
              <a:rPr lang="fr-CH" altLang="en-US" sz="2000" dirty="0">
                <a:solidFill>
                  <a:srgbClr val="FF0000"/>
                </a:solidFill>
              </a:rPr>
              <a:t> if </a:t>
            </a:r>
            <a:r>
              <a:rPr lang="fr-CH" altLang="en-US" sz="2000" dirty="0" err="1">
                <a:solidFill>
                  <a:srgbClr val="FF0000"/>
                </a:solidFill>
              </a:rPr>
              <a:t>badly</a:t>
            </a:r>
            <a:r>
              <a:rPr lang="fr-CH" altLang="en-US" sz="2000" dirty="0">
                <a:solidFill>
                  <a:srgbClr val="FF0000"/>
                </a:solidFill>
              </a:rPr>
              <a:t> </a:t>
            </a:r>
            <a:r>
              <a:rPr lang="fr-CH" altLang="en-US" sz="2000" dirty="0" err="1">
                <a:solidFill>
                  <a:srgbClr val="FF0000"/>
                </a:solidFill>
              </a:rPr>
              <a:t>managed</a:t>
            </a:r>
            <a:r>
              <a:rPr lang="fr-CH" altLang="en-US" sz="2000" dirty="0">
                <a:solidFill>
                  <a:srgbClr val="FF0000"/>
                </a:solidFill>
              </a:rPr>
              <a:t> and </a:t>
            </a:r>
            <a:r>
              <a:rPr lang="fr-CH" altLang="en-US" sz="2000" dirty="0" err="1">
                <a:solidFill>
                  <a:srgbClr val="FF0000"/>
                </a:solidFill>
              </a:rPr>
              <a:t>incomplete</a:t>
            </a:r>
            <a:r>
              <a:rPr lang="fr-CH" altLang="en-US" sz="2000" dirty="0">
                <a:solidFill>
                  <a:srgbClr val="FF0000"/>
                </a:solidFill>
              </a:rPr>
              <a:t> </a:t>
            </a:r>
            <a:r>
              <a:rPr lang="fr-CH" altLang="en-US" sz="2000" dirty="0" err="1">
                <a:solidFill>
                  <a:srgbClr val="FF0000"/>
                </a:solidFill>
              </a:rPr>
              <a:t>projects</a:t>
            </a:r>
            <a:r>
              <a:rPr lang="fr-CH" altLang="en-US" sz="2000" dirty="0">
                <a:solidFill>
                  <a:srgbClr val="FF0000"/>
                </a:solidFill>
              </a:rPr>
              <a:t> </a:t>
            </a:r>
            <a:r>
              <a:rPr lang="fr-CH" altLang="en-US" sz="2000" dirty="0" err="1">
                <a:solidFill>
                  <a:srgbClr val="FF0000"/>
                </a:solidFill>
              </a:rPr>
              <a:t>were</a:t>
            </a:r>
            <a:r>
              <a:rPr lang="fr-CH" altLang="en-US" sz="2000" dirty="0">
                <a:solidFill>
                  <a:srgbClr val="FF0000"/>
                </a:solidFill>
              </a:rPr>
              <a:t> </a:t>
            </a:r>
            <a:r>
              <a:rPr lang="fr-CH" altLang="en-US" sz="2000" dirty="0" err="1">
                <a:solidFill>
                  <a:srgbClr val="FF0000"/>
                </a:solidFill>
              </a:rPr>
              <a:t>excluded</a:t>
            </a:r>
            <a:r>
              <a:rPr lang="fr-CH" altLang="en-US" sz="2000" dirty="0"/>
              <a:t>)</a:t>
            </a:r>
            <a:endParaRPr lang="en-GB" alt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0CF75-8F20-43CD-A1A6-EAC89675D473}"/>
              </a:ext>
            </a:extLst>
          </p:cNvPr>
          <p:cNvSpPr txBox="1"/>
          <p:nvPr/>
        </p:nvSpPr>
        <p:spPr>
          <a:xfrm>
            <a:off x="10153882" y="3966681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CABI </a:t>
            </a:r>
            <a:r>
              <a:rPr lang="en-US" sz="1600" dirty="0" err="1"/>
              <a:t>Biocat</a:t>
            </a:r>
            <a:endParaRPr lang="en-CH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6FD06-F833-DBE8-7A2D-B65DF02893D9}"/>
              </a:ext>
            </a:extLst>
          </p:cNvPr>
          <p:cNvSpPr txBox="1"/>
          <p:nvPr/>
        </p:nvSpPr>
        <p:spPr>
          <a:xfrm>
            <a:off x="1637317" y="-553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GB" altLang="en-US" sz="2400" dirty="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Times New Roman" charset="0"/>
              </a:rPr>
              <a:t>Classical biological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FA862-9FFA-0712-EC1C-55A0E31D62B6}"/>
              </a:ext>
            </a:extLst>
          </p:cNvPr>
          <p:cNvSpPr txBox="1"/>
          <p:nvPr/>
        </p:nvSpPr>
        <p:spPr>
          <a:xfrm>
            <a:off x="4724400" y="5604748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</a:rPr>
              <a:t>Success</a:t>
            </a:r>
            <a:r>
              <a:rPr lang="fr-CH" dirty="0">
                <a:solidFill>
                  <a:srgbClr val="FF0000"/>
                </a:solidFill>
              </a:rPr>
              <a:t> rate </a:t>
            </a:r>
            <a:r>
              <a:rPr lang="fr-CH" dirty="0" err="1">
                <a:solidFill>
                  <a:srgbClr val="FF0000"/>
                </a:solidFill>
              </a:rPr>
              <a:t>even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higher</a:t>
            </a:r>
            <a:r>
              <a:rPr lang="fr-CH" dirty="0">
                <a:solidFill>
                  <a:srgbClr val="FF0000"/>
                </a:solidFill>
              </a:rPr>
              <a:t> for CBC </a:t>
            </a:r>
            <a:r>
              <a:rPr lang="fr-CH" dirty="0" err="1">
                <a:solidFill>
                  <a:srgbClr val="FF0000"/>
                </a:solidFill>
              </a:rPr>
              <a:t>against</a:t>
            </a:r>
            <a:r>
              <a:rPr lang="fr-CH" dirty="0">
                <a:solidFill>
                  <a:srgbClr val="FF0000"/>
                </a:solidFill>
              </a:rPr>
              <a:t> invasive </a:t>
            </a:r>
            <a:r>
              <a:rPr lang="fr-CH" dirty="0" err="1">
                <a:solidFill>
                  <a:srgbClr val="FF0000"/>
                </a:solidFill>
              </a:rPr>
              <a:t>weeds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50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BI colours">
      <a:dk1>
        <a:srgbClr val="000000"/>
      </a:dk1>
      <a:lt1>
        <a:srgbClr val="FFFFFF"/>
      </a:lt1>
      <a:dk2>
        <a:srgbClr val="368729"/>
      </a:dk2>
      <a:lt2>
        <a:srgbClr val="FFFFFF"/>
      </a:lt2>
      <a:accent1>
        <a:srgbClr val="368729"/>
      </a:accent1>
      <a:accent2>
        <a:srgbClr val="E9500E"/>
      </a:accent2>
      <a:accent3>
        <a:srgbClr val="007F7B"/>
      </a:accent3>
      <a:accent4>
        <a:srgbClr val="004B8D"/>
      </a:accent4>
      <a:accent5>
        <a:srgbClr val="9370B1"/>
      </a:accent5>
      <a:accent6>
        <a:srgbClr val="00BCE3"/>
      </a:accent6>
      <a:hlink>
        <a:srgbClr val="368728"/>
      </a:hlink>
      <a:folHlink>
        <a:srgbClr val="6CCA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BI Presentation Template 2020.potx" id="{40152871-BB07-4AE3-AB0D-AE45ECAABD12}" vid="{ACD50C89-9298-4D9D-B75B-9C53DFC91C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e892a75-59a0-4e0e-9b97-f68af558ca2b}" enabled="1" method="Privileged" siteId="{9f1098df-eebc-4be7-9878-bc3c8d059fd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1250</TotalTime>
  <Words>642</Words>
  <Application>Microsoft Office PowerPoint</Application>
  <PresentationFormat>Widescreen</PresentationFormat>
  <Paragraphs>118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System Font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it work?</vt:lpstr>
      <vt:lpstr>Does it work?</vt:lpstr>
      <vt:lpstr>Advantages :  huge benefits because control is continuing year after year without further costs – no cost for farmers   </vt:lpstr>
      <vt:lpstr>Advantages :  Safe for human health and the environment   </vt:lpstr>
      <vt:lpstr>Advantages :  Can also target environmental issues   </vt:lpstr>
      <vt:lpstr>Risk :  Potential non-target effects on native biodiversity </vt:lpstr>
      <vt:lpstr>Funding :   Traditionally funded by public organisations  </vt:lpstr>
      <vt:lpstr>Funding :   But private partners such as grower associations can be involved  </vt:lpstr>
      <vt:lpstr>Main constraints:    </vt:lpstr>
      <vt:lpstr>Presenters of business models  in the session: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Kenis</dc:creator>
  <cp:lastModifiedBy>Marc Kenis</cp:lastModifiedBy>
  <cp:revision>10</cp:revision>
  <cp:lastPrinted>2019-05-07T13:23:10Z</cp:lastPrinted>
  <dcterms:created xsi:type="dcterms:W3CDTF">2022-05-02T13:51:18Z</dcterms:created>
  <dcterms:modified xsi:type="dcterms:W3CDTF">2023-05-31T16:59:56Z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iteId">
    <vt:lpwstr>9f1098df-eebc-4be7-9878-bc3c8d059fd7</vt:lpwstr>
  </property>
  <property fmtid="{D5CDD505-2E9C-101B-9397-08002B2CF9AE}" pid="4" name="MSIP_Label_2e892a75-59a0-4e0e-9b97-f68af558ca2b_Owner">
    <vt:lpwstr>J.Slezak@cabi.org</vt:lpwstr>
  </property>
  <property fmtid="{D5CDD505-2E9C-101B-9397-08002B2CF9AE}" pid="5" name="MSIP_Label_2e892a75-59a0-4e0e-9b97-f68af558ca2b_SetDate">
    <vt:lpwstr>2021-02-25T10:31:42.8716795Z</vt:lpwstr>
  </property>
  <property fmtid="{D5CDD505-2E9C-101B-9397-08002B2CF9AE}" pid="6" name="MSIP_Label_2e892a75-59a0-4e0e-9b97-f68af558ca2b_Name">
    <vt:lpwstr>CABI</vt:lpwstr>
  </property>
  <property fmtid="{D5CDD505-2E9C-101B-9397-08002B2CF9AE}" pid="7" name="MSIP_Label_2e892a75-59a0-4e0e-9b97-f68af558ca2b_Application">
    <vt:lpwstr>Microsoft Azure Information Protection</vt:lpwstr>
  </property>
  <property fmtid="{D5CDD505-2E9C-101B-9397-08002B2CF9AE}" pid="8" name="MSIP_Label_2e892a75-59a0-4e0e-9b97-f68af558ca2b_ActionId">
    <vt:lpwstr>69a6ddf9-9e8e-4298-b0e9-21c3e0bd9531</vt:lpwstr>
  </property>
  <property fmtid="{D5CDD505-2E9C-101B-9397-08002B2CF9AE}" pid="9" name="MSIP_Label_2e892a75-59a0-4e0e-9b97-f68af558ca2b_Extended_MSFT_Method">
    <vt:lpwstr>Automatic</vt:lpwstr>
  </property>
  <property fmtid="{D5CDD505-2E9C-101B-9397-08002B2CF9AE}" pid="10" name="Sensitivity">
    <vt:lpwstr>CABI</vt:lpwstr>
  </property>
</Properties>
</file>