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99" r:id="rId3"/>
    <p:sldId id="500" r:id="rId4"/>
    <p:sldId id="498" r:id="rId5"/>
    <p:sldId id="501" r:id="rId6"/>
    <p:sldId id="493" r:id="rId7"/>
    <p:sldId id="259" r:id="rId8"/>
    <p:sldId id="503" r:id="rId9"/>
    <p:sldId id="506" r:id="rId10"/>
    <p:sldId id="507" r:id="rId11"/>
    <p:sldId id="474" r:id="rId12"/>
    <p:sldId id="489" r:id="rId13"/>
    <p:sldId id="488" r:id="rId14"/>
    <p:sldId id="509" r:id="rId15"/>
    <p:sldId id="270" r:id="rId16"/>
    <p:sldId id="26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0A9F7-A445-48AC-A339-A95627FD0BD5}" v="519" dt="2022-03-06T22:49:30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NAL Marc" userId="8c9110ad-7d25-4107-902b-fe804a9c6010" providerId="ADAL" clId="{3880A9F7-A445-48AC-A339-A95627FD0BD5}"/>
    <pc:docChg chg="undo redo custSel addSld delSld modSld sldOrd">
      <pc:chgData name="RAYNAL Marc" userId="8c9110ad-7d25-4107-902b-fe804a9c6010" providerId="ADAL" clId="{3880A9F7-A445-48AC-A339-A95627FD0BD5}" dt="2022-03-06T22:49:30.740" v="6193"/>
      <pc:docMkLst>
        <pc:docMk/>
      </pc:docMkLst>
      <pc:sldChg chg="addSp delSp modSp mod">
        <pc:chgData name="RAYNAL Marc" userId="8c9110ad-7d25-4107-902b-fe804a9c6010" providerId="ADAL" clId="{3880A9F7-A445-48AC-A339-A95627FD0BD5}" dt="2022-03-06T17:37:35.300" v="1304" actId="478"/>
        <pc:sldMkLst>
          <pc:docMk/>
          <pc:sldMk cId="2937016766" sldId="256"/>
        </pc:sldMkLst>
        <pc:spChg chg="mod">
          <ac:chgData name="RAYNAL Marc" userId="8c9110ad-7d25-4107-902b-fe804a9c6010" providerId="ADAL" clId="{3880A9F7-A445-48AC-A339-A95627FD0BD5}" dt="2022-03-06T16:54:53.695" v="1108" actId="1076"/>
          <ac:spMkLst>
            <pc:docMk/>
            <pc:sldMk cId="2937016766" sldId="256"/>
            <ac:spMk id="5" creationId="{7FBEFF35-55AE-4D5C-987E-B12CF82FBE3B}"/>
          </ac:spMkLst>
        </pc:spChg>
        <pc:spChg chg="mod">
          <ac:chgData name="RAYNAL Marc" userId="8c9110ad-7d25-4107-902b-fe804a9c6010" providerId="ADAL" clId="{3880A9F7-A445-48AC-A339-A95627FD0BD5}" dt="2022-03-06T16:54:58.892" v="1110" actId="6549"/>
          <ac:spMkLst>
            <pc:docMk/>
            <pc:sldMk cId="2937016766" sldId="256"/>
            <ac:spMk id="7" creationId="{B81F8553-22A1-452D-91E9-B1B38EACFF93}"/>
          </ac:spMkLst>
        </pc:spChg>
        <pc:spChg chg="mod">
          <ac:chgData name="RAYNAL Marc" userId="8c9110ad-7d25-4107-902b-fe804a9c6010" providerId="ADAL" clId="{3880A9F7-A445-48AC-A339-A95627FD0BD5}" dt="2022-03-06T13:05:54.075" v="342" actId="1076"/>
          <ac:spMkLst>
            <pc:docMk/>
            <pc:sldMk cId="2937016766" sldId="256"/>
            <ac:spMk id="8" creationId="{2BAEE24E-B4FB-4EFD-AF63-0CE46AB5DCD8}"/>
          </ac:spMkLst>
        </pc:spChg>
        <pc:spChg chg="mod">
          <ac:chgData name="RAYNAL Marc" userId="8c9110ad-7d25-4107-902b-fe804a9c6010" providerId="ADAL" clId="{3880A9F7-A445-48AC-A339-A95627FD0BD5}" dt="2022-03-06T13:05:51.187" v="341" actId="1076"/>
          <ac:spMkLst>
            <pc:docMk/>
            <pc:sldMk cId="2937016766" sldId="256"/>
            <ac:spMk id="10" creationId="{6DF44C74-7030-4B8E-8B09-5CA76BD04BF3}"/>
          </ac:spMkLst>
        </pc:spChg>
        <pc:spChg chg="add del mod">
          <ac:chgData name="RAYNAL Marc" userId="8c9110ad-7d25-4107-902b-fe804a9c6010" providerId="ADAL" clId="{3880A9F7-A445-48AC-A339-A95627FD0BD5}" dt="2022-03-06T17:37:15.880" v="1301" actId="21"/>
          <ac:spMkLst>
            <pc:docMk/>
            <pc:sldMk cId="2937016766" sldId="256"/>
            <ac:spMk id="21" creationId="{69503DB7-2719-4B22-9FDC-50DA394CB0AA}"/>
          </ac:spMkLst>
        </pc:spChg>
        <pc:grpChg chg="add del mod">
          <ac:chgData name="RAYNAL Marc" userId="8c9110ad-7d25-4107-902b-fe804a9c6010" providerId="ADAL" clId="{3880A9F7-A445-48AC-A339-A95627FD0BD5}" dt="2022-03-06T17:37:15.880" v="1301" actId="21"/>
          <ac:grpSpMkLst>
            <pc:docMk/>
            <pc:sldMk cId="2937016766" sldId="256"/>
            <ac:grpSpMk id="11" creationId="{E4914BE6-AEC4-4A3C-AC60-DE999A42D979}"/>
          </ac:grpSpMkLst>
        </pc:grpChg>
        <pc:picChg chg="mod">
          <ac:chgData name="RAYNAL Marc" userId="8c9110ad-7d25-4107-902b-fe804a9c6010" providerId="ADAL" clId="{3880A9F7-A445-48AC-A339-A95627FD0BD5}" dt="2022-03-06T13:05:42.293" v="340"/>
          <ac:picMkLst>
            <pc:docMk/>
            <pc:sldMk cId="2937016766" sldId="256"/>
            <ac:picMk id="12" creationId="{7AFE7E34-99D9-4CF2-9268-F42A63E69DB7}"/>
          </ac:picMkLst>
        </pc:picChg>
        <pc:picChg chg="mod">
          <ac:chgData name="RAYNAL Marc" userId="8c9110ad-7d25-4107-902b-fe804a9c6010" providerId="ADAL" clId="{3880A9F7-A445-48AC-A339-A95627FD0BD5}" dt="2022-03-06T13:05:42.293" v="340"/>
          <ac:picMkLst>
            <pc:docMk/>
            <pc:sldMk cId="2937016766" sldId="256"/>
            <ac:picMk id="13" creationId="{68B24D4C-B6ED-463B-9A99-82461F1798B0}"/>
          </ac:picMkLst>
        </pc:picChg>
        <pc:picChg chg="mod">
          <ac:chgData name="RAYNAL Marc" userId="8c9110ad-7d25-4107-902b-fe804a9c6010" providerId="ADAL" clId="{3880A9F7-A445-48AC-A339-A95627FD0BD5}" dt="2022-03-06T13:05:42.293" v="340"/>
          <ac:picMkLst>
            <pc:docMk/>
            <pc:sldMk cId="2937016766" sldId="256"/>
            <ac:picMk id="14" creationId="{2B01059A-1268-498E-B571-DFC88C613AA2}"/>
          </ac:picMkLst>
        </pc:picChg>
        <pc:picChg chg="mod">
          <ac:chgData name="RAYNAL Marc" userId="8c9110ad-7d25-4107-902b-fe804a9c6010" providerId="ADAL" clId="{3880A9F7-A445-48AC-A339-A95627FD0BD5}" dt="2022-03-06T13:05:42.293" v="340"/>
          <ac:picMkLst>
            <pc:docMk/>
            <pc:sldMk cId="2937016766" sldId="256"/>
            <ac:picMk id="15" creationId="{D0D7CBE9-343F-4F39-ADAA-C5FC3DF81335}"/>
          </ac:picMkLst>
        </pc:picChg>
        <pc:picChg chg="mod">
          <ac:chgData name="RAYNAL Marc" userId="8c9110ad-7d25-4107-902b-fe804a9c6010" providerId="ADAL" clId="{3880A9F7-A445-48AC-A339-A95627FD0BD5}" dt="2022-03-06T13:05:42.293" v="340"/>
          <ac:picMkLst>
            <pc:docMk/>
            <pc:sldMk cId="2937016766" sldId="256"/>
            <ac:picMk id="16" creationId="{A6AAAB42-EA59-4E65-AD7D-1DA23EED37DE}"/>
          </ac:picMkLst>
        </pc:picChg>
        <pc:picChg chg="add del mod">
          <ac:chgData name="RAYNAL Marc" userId="8c9110ad-7d25-4107-902b-fe804a9c6010" providerId="ADAL" clId="{3880A9F7-A445-48AC-A339-A95627FD0BD5}" dt="2022-03-06T17:37:35.300" v="1304" actId="478"/>
          <ac:picMkLst>
            <pc:docMk/>
            <pc:sldMk cId="2937016766" sldId="256"/>
            <ac:picMk id="18" creationId="{8E96D5B4-2DF2-491A-90E4-9A6720360643}"/>
          </ac:picMkLst>
        </pc:picChg>
        <pc:picChg chg="add del mod ord">
          <ac:chgData name="RAYNAL Marc" userId="8c9110ad-7d25-4107-902b-fe804a9c6010" providerId="ADAL" clId="{3880A9F7-A445-48AC-A339-A95627FD0BD5}" dt="2022-03-06T17:37:15.880" v="1301" actId="21"/>
          <ac:picMkLst>
            <pc:docMk/>
            <pc:sldMk cId="2937016766" sldId="256"/>
            <ac:picMk id="20" creationId="{ABB17394-1338-461E-B5D5-080D480C128B}"/>
          </ac:picMkLst>
        </pc:picChg>
        <pc:picChg chg="add mod">
          <ac:chgData name="RAYNAL Marc" userId="8c9110ad-7d25-4107-902b-fe804a9c6010" providerId="ADAL" clId="{3880A9F7-A445-48AC-A339-A95627FD0BD5}" dt="2022-03-06T17:37:25.374" v="1303" actId="1076"/>
          <ac:picMkLst>
            <pc:docMk/>
            <pc:sldMk cId="2937016766" sldId="256"/>
            <ac:picMk id="22" creationId="{29011D72-FAAB-41CF-9D0F-44289D61D6B4}"/>
          </ac:picMkLst>
        </pc:picChg>
      </pc:sldChg>
      <pc:sldChg chg="addSp delSp modSp del mod modAnim">
        <pc:chgData name="RAYNAL Marc" userId="8c9110ad-7d25-4107-902b-fe804a9c6010" providerId="ADAL" clId="{3880A9F7-A445-48AC-A339-A95627FD0BD5}" dt="2022-03-06T20:56:00.640" v="4183" actId="47"/>
        <pc:sldMkLst>
          <pc:docMk/>
          <pc:sldMk cId="3546496766" sldId="257"/>
        </pc:sldMkLst>
        <pc:spChg chg="del mod">
          <ac:chgData name="RAYNAL Marc" userId="8c9110ad-7d25-4107-902b-fe804a9c6010" providerId="ADAL" clId="{3880A9F7-A445-48AC-A339-A95627FD0BD5}" dt="2022-03-06T12:29:02.180" v="110" actId="478"/>
          <ac:spMkLst>
            <pc:docMk/>
            <pc:sldMk cId="3546496766" sldId="257"/>
            <ac:spMk id="3" creationId="{3B52E2B9-0CAD-442E-A23B-EA921744BEDD}"/>
          </ac:spMkLst>
        </pc:spChg>
        <pc:spChg chg="del mod">
          <ac:chgData name="RAYNAL Marc" userId="8c9110ad-7d25-4107-902b-fe804a9c6010" providerId="ADAL" clId="{3880A9F7-A445-48AC-A339-A95627FD0BD5}" dt="2022-03-06T12:29:00.921" v="109" actId="478"/>
          <ac:spMkLst>
            <pc:docMk/>
            <pc:sldMk cId="3546496766" sldId="257"/>
            <ac:spMk id="4" creationId="{F6D15A79-C1CA-4A79-B349-61C02998C1AF}"/>
          </ac:spMkLst>
        </pc:spChg>
        <pc:spChg chg="mod">
          <ac:chgData name="RAYNAL Marc" userId="8c9110ad-7d25-4107-902b-fe804a9c6010" providerId="ADAL" clId="{3880A9F7-A445-48AC-A339-A95627FD0BD5}" dt="2022-03-06T12:29:02.180" v="110" actId="478"/>
          <ac:spMkLst>
            <pc:docMk/>
            <pc:sldMk cId="3546496766" sldId="257"/>
            <ac:spMk id="6" creationId="{26DE3A79-E492-405B-A448-C225538EC971}"/>
          </ac:spMkLst>
        </pc:spChg>
        <pc:spChg chg="add del mod">
          <ac:chgData name="RAYNAL Marc" userId="8c9110ad-7d25-4107-902b-fe804a9c6010" providerId="ADAL" clId="{3880A9F7-A445-48AC-A339-A95627FD0BD5}" dt="2022-03-06T12:31:03.523" v="153" actId="21"/>
          <ac:spMkLst>
            <pc:docMk/>
            <pc:sldMk cId="3546496766" sldId="257"/>
            <ac:spMk id="12" creationId="{87049206-7D1A-4E82-BAAC-CB46DC871F71}"/>
          </ac:spMkLst>
        </pc:spChg>
        <pc:spChg chg="add mod">
          <ac:chgData name="RAYNAL Marc" userId="8c9110ad-7d25-4107-902b-fe804a9c6010" providerId="ADAL" clId="{3880A9F7-A445-48AC-A339-A95627FD0BD5}" dt="2022-03-06T12:33:06.666" v="257" actId="2711"/>
          <ac:spMkLst>
            <pc:docMk/>
            <pc:sldMk cId="3546496766" sldId="257"/>
            <ac:spMk id="13" creationId="{50E0FBB6-6C0D-4E0E-865B-F56008CCE8EF}"/>
          </ac:spMkLst>
        </pc:spChg>
        <pc:spChg chg="add del mod">
          <ac:chgData name="RAYNAL Marc" userId="8c9110ad-7d25-4107-902b-fe804a9c6010" providerId="ADAL" clId="{3880A9F7-A445-48AC-A339-A95627FD0BD5}" dt="2022-03-06T12:31:03.523" v="153" actId="21"/>
          <ac:spMkLst>
            <pc:docMk/>
            <pc:sldMk cId="3546496766" sldId="257"/>
            <ac:spMk id="14" creationId="{D475DF05-6A03-49ED-A102-26DCE2464D01}"/>
          </ac:spMkLst>
        </pc:spChg>
        <pc:spChg chg="add del mod">
          <ac:chgData name="RAYNAL Marc" userId="8c9110ad-7d25-4107-902b-fe804a9c6010" providerId="ADAL" clId="{3880A9F7-A445-48AC-A339-A95627FD0BD5}" dt="2022-03-06T12:31:03.523" v="153" actId="21"/>
          <ac:spMkLst>
            <pc:docMk/>
            <pc:sldMk cId="3546496766" sldId="257"/>
            <ac:spMk id="15" creationId="{BF53C57C-4E03-40E8-B6F5-6647594683C3}"/>
          </ac:spMkLst>
        </pc:spChg>
        <pc:spChg chg="add del mod">
          <ac:chgData name="RAYNAL Marc" userId="8c9110ad-7d25-4107-902b-fe804a9c6010" providerId="ADAL" clId="{3880A9F7-A445-48AC-A339-A95627FD0BD5}" dt="2022-03-06T12:31:03.523" v="153" actId="21"/>
          <ac:spMkLst>
            <pc:docMk/>
            <pc:sldMk cId="3546496766" sldId="257"/>
            <ac:spMk id="16" creationId="{1EA8AD6B-59DB-49BF-A663-59D43C237050}"/>
          </ac:spMkLst>
        </pc:spChg>
        <pc:spChg chg="add del mod">
          <ac:chgData name="RAYNAL Marc" userId="8c9110ad-7d25-4107-902b-fe804a9c6010" providerId="ADAL" clId="{3880A9F7-A445-48AC-A339-A95627FD0BD5}" dt="2022-03-06T12:31:03.523" v="153" actId="21"/>
          <ac:spMkLst>
            <pc:docMk/>
            <pc:sldMk cId="3546496766" sldId="257"/>
            <ac:spMk id="17" creationId="{E07BB9CB-ECB9-4E13-B223-9ECA48853B1D}"/>
          </ac:spMkLst>
        </pc:spChg>
        <pc:grpChg chg="add del mod">
          <ac:chgData name="RAYNAL Marc" userId="8c9110ad-7d25-4107-902b-fe804a9c6010" providerId="ADAL" clId="{3880A9F7-A445-48AC-A339-A95627FD0BD5}" dt="2022-03-06T12:29:02.180" v="110" actId="478"/>
          <ac:grpSpMkLst>
            <pc:docMk/>
            <pc:sldMk cId="3546496766" sldId="257"/>
            <ac:grpSpMk id="2" creationId="{10C93399-3FF4-48CA-9C56-B2BCD3BADFAF}"/>
          </ac:grpSpMkLst>
        </pc:grpChg>
        <pc:grpChg chg="del mod">
          <ac:chgData name="RAYNAL Marc" userId="8c9110ad-7d25-4107-902b-fe804a9c6010" providerId="ADAL" clId="{3880A9F7-A445-48AC-A339-A95627FD0BD5}" dt="2022-03-06T12:29:04.105" v="111" actId="478"/>
          <ac:grpSpMkLst>
            <pc:docMk/>
            <pc:sldMk cId="3546496766" sldId="257"/>
            <ac:grpSpMk id="5" creationId="{2555FFD2-1FBB-4071-8D47-CC9DD2013FB1}"/>
          </ac:grpSpMkLst>
        </pc:grpChg>
        <pc:graphicFrameChg chg="mod">
          <ac:chgData name="RAYNAL Marc" userId="8c9110ad-7d25-4107-902b-fe804a9c6010" providerId="ADAL" clId="{3880A9F7-A445-48AC-A339-A95627FD0BD5}" dt="2022-03-06T12:29:02.180" v="110" actId="478"/>
          <ac:graphicFrameMkLst>
            <pc:docMk/>
            <pc:sldMk cId="3546496766" sldId="257"/>
            <ac:graphicFrameMk id="7" creationId="{CFFC93AF-BE55-4445-9757-BA14EBB1F829}"/>
          </ac:graphicFrameMkLst>
        </pc:graphicFrameChg>
        <pc:graphicFrameChg chg="mod">
          <ac:chgData name="RAYNAL Marc" userId="8c9110ad-7d25-4107-902b-fe804a9c6010" providerId="ADAL" clId="{3880A9F7-A445-48AC-A339-A95627FD0BD5}" dt="2022-03-06T12:29:02.180" v="110" actId="478"/>
          <ac:graphicFrameMkLst>
            <pc:docMk/>
            <pc:sldMk cId="3546496766" sldId="257"/>
            <ac:graphicFrameMk id="8" creationId="{5A2D2994-92E0-4D12-B7B4-EF81CE280289}"/>
          </ac:graphicFrameMkLst>
        </pc:graphicFrameChg>
        <pc:picChg chg="add del mod">
          <ac:chgData name="RAYNAL Marc" userId="8c9110ad-7d25-4107-902b-fe804a9c6010" providerId="ADAL" clId="{3880A9F7-A445-48AC-A339-A95627FD0BD5}" dt="2022-03-06T12:29:05.567" v="112" actId="478"/>
          <ac:picMkLst>
            <pc:docMk/>
            <pc:sldMk cId="3546496766" sldId="257"/>
            <ac:picMk id="9" creationId="{CE2EAD03-6D0B-442E-914F-B04E14EF89D7}"/>
          </ac:picMkLst>
        </pc:picChg>
        <pc:picChg chg="add del mod">
          <ac:chgData name="RAYNAL Marc" userId="8c9110ad-7d25-4107-902b-fe804a9c6010" providerId="ADAL" clId="{3880A9F7-A445-48AC-A339-A95627FD0BD5}" dt="2022-03-06T12:31:03.523" v="153" actId="21"/>
          <ac:picMkLst>
            <pc:docMk/>
            <pc:sldMk cId="3546496766" sldId="257"/>
            <ac:picMk id="10" creationId="{38A01903-03DD-4CEC-9366-B99EC69B68DA}"/>
          </ac:picMkLst>
        </pc:picChg>
        <pc:picChg chg="add del mod">
          <ac:chgData name="RAYNAL Marc" userId="8c9110ad-7d25-4107-902b-fe804a9c6010" providerId="ADAL" clId="{3880A9F7-A445-48AC-A339-A95627FD0BD5}" dt="2022-03-06T12:31:03.523" v="153" actId="21"/>
          <ac:picMkLst>
            <pc:docMk/>
            <pc:sldMk cId="3546496766" sldId="257"/>
            <ac:picMk id="11" creationId="{0D599CBA-4BE6-422B-889D-D6C52A24CC79}"/>
          </ac:picMkLst>
        </pc:picChg>
        <pc:picChg chg="add mod">
          <ac:chgData name="RAYNAL Marc" userId="8c9110ad-7d25-4107-902b-fe804a9c6010" providerId="ADAL" clId="{3880A9F7-A445-48AC-A339-A95627FD0BD5}" dt="2022-03-06T12:50:19.315" v="300" actId="1076"/>
          <ac:picMkLst>
            <pc:docMk/>
            <pc:sldMk cId="3546496766" sldId="257"/>
            <ac:picMk id="18" creationId="{A387486D-646E-4A45-9370-585A820BB3EF}"/>
          </ac:picMkLst>
        </pc:picChg>
        <pc:picChg chg="add mod">
          <ac:chgData name="RAYNAL Marc" userId="8c9110ad-7d25-4107-902b-fe804a9c6010" providerId="ADAL" clId="{3880A9F7-A445-48AC-A339-A95627FD0BD5}" dt="2022-03-06T12:51:02.721" v="304" actId="1076"/>
          <ac:picMkLst>
            <pc:docMk/>
            <pc:sldMk cId="3546496766" sldId="257"/>
            <ac:picMk id="19" creationId="{A3EF1C7A-63AF-4020-A2B9-B727E9EE38F3}"/>
          </ac:picMkLst>
        </pc:picChg>
      </pc:sldChg>
      <pc:sldChg chg="modSp add del">
        <pc:chgData name="RAYNAL Marc" userId="8c9110ad-7d25-4107-902b-fe804a9c6010" providerId="ADAL" clId="{3880A9F7-A445-48AC-A339-A95627FD0BD5}" dt="2022-03-06T20:55:36.959" v="4181" actId="47"/>
        <pc:sldMkLst>
          <pc:docMk/>
          <pc:sldMk cId="902460267" sldId="258"/>
        </pc:sldMkLst>
        <pc:picChg chg="mod">
          <ac:chgData name="RAYNAL Marc" userId="8c9110ad-7d25-4107-902b-fe804a9c6010" providerId="ADAL" clId="{3880A9F7-A445-48AC-A339-A95627FD0BD5}" dt="2022-03-06T20:19:23.590" v="3471" actId="1076"/>
          <ac:picMkLst>
            <pc:docMk/>
            <pc:sldMk cId="902460267" sldId="258"/>
            <ac:picMk id="4" creationId="{453E4C78-6033-4CF3-8AFD-06086B8E7AC9}"/>
          </ac:picMkLst>
        </pc:picChg>
        <pc:picChg chg="mod">
          <ac:chgData name="RAYNAL Marc" userId="8c9110ad-7d25-4107-902b-fe804a9c6010" providerId="ADAL" clId="{3880A9F7-A445-48AC-A339-A95627FD0BD5}" dt="2022-03-06T20:18:30.952" v="3440" actId="1076"/>
          <ac:picMkLst>
            <pc:docMk/>
            <pc:sldMk cId="902460267" sldId="258"/>
            <ac:picMk id="13" creationId="{5750D67C-A426-45D0-B65F-FBA75D23E43E}"/>
          </ac:picMkLst>
        </pc:picChg>
      </pc:sldChg>
      <pc:sldChg chg="addSp modSp del modAnim">
        <pc:chgData name="RAYNAL Marc" userId="8c9110ad-7d25-4107-902b-fe804a9c6010" providerId="ADAL" clId="{3880A9F7-A445-48AC-A339-A95627FD0BD5}" dt="2022-03-06T20:17:42.623" v="3438" actId="2696"/>
        <pc:sldMkLst>
          <pc:docMk/>
          <pc:sldMk cId="4080819213" sldId="258"/>
        </pc:sldMkLst>
        <pc:spChg chg="add mod">
          <ac:chgData name="RAYNAL Marc" userId="8c9110ad-7d25-4107-902b-fe804a9c6010" providerId="ADAL" clId="{3880A9F7-A445-48AC-A339-A95627FD0BD5}" dt="2022-03-06T12:34:32.048" v="292" actId="1035"/>
          <ac:spMkLst>
            <pc:docMk/>
            <pc:sldMk cId="4080819213" sldId="258"/>
            <ac:spMk id="6" creationId="{25693C27-85C0-4A7D-9A42-450E8C6B5350}"/>
          </ac:spMkLst>
        </pc:spChg>
        <pc:spChg chg="add mod">
          <ac:chgData name="RAYNAL Marc" userId="8c9110ad-7d25-4107-902b-fe804a9c6010" providerId="ADAL" clId="{3880A9F7-A445-48AC-A339-A95627FD0BD5}" dt="2022-03-06T12:34:32.048" v="292" actId="1035"/>
          <ac:spMkLst>
            <pc:docMk/>
            <pc:sldMk cId="4080819213" sldId="258"/>
            <ac:spMk id="7" creationId="{626F6DFB-ECB3-427D-BD73-6A29E3D5CA74}"/>
          </ac:spMkLst>
        </pc:spChg>
        <pc:spChg chg="add mod">
          <ac:chgData name="RAYNAL Marc" userId="8c9110ad-7d25-4107-902b-fe804a9c6010" providerId="ADAL" clId="{3880A9F7-A445-48AC-A339-A95627FD0BD5}" dt="2022-03-06T12:34:32.048" v="292" actId="1035"/>
          <ac:spMkLst>
            <pc:docMk/>
            <pc:sldMk cId="4080819213" sldId="258"/>
            <ac:spMk id="8" creationId="{F734E2ED-6AA2-4A85-A007-CCA896BD4EC2}"/>
          </ac:spMkLst>
        </pc:spChg>
        <pc:spChg chg="mod">
          <ac:chgData name="RAYNAL Marc" userId="8c9110ad-7d25-4107-902b-fe804a9c6010" providerId="ADAL" clId="{3880A9F7-A445-48AC-A339-A95627FD0BD5}" dt="2022-03-06T12:34:32.048" v="292" actId="1035"/>
          <ac:spMkLst>
            <pc:docMk/>
            <pc:sldMk cId="4080819213" sldId="258"/>
            <ac:spMk id="10" creationId="{E2249B61-0958-415D-9A7D-CA49787BD22B}"/>
          </ac:spMkLst>
        </pc:spChg>
        <pc:spChg chg="mod">
          <ac:chgData name="RAYNAL Marc" userId="8c9110ad-7d25-4107-902b-fe804a9c6010" providerId="ADAL" clId="{3880A9F7-A445-48AC-A339-A95627FD0BD5}" dt="2022-03-06T12:34:32.048" v="292" actId="1035"/>
          <ac:spMkLst>
            <pc:docMk/>
            <pc:sldMk cId="4080819213" sldId="258"/>
            <ac:spMk id="11" creationId="{356E6BD2-ED35-47AB-83FA-A130D9B40821}"/>
          </ac:spMkLst>
        </pc:spChg>
        <pc:spChg chg="add mod">
          <ac:chgData name="RAYNAL Marc" userId="8c9110ad-7d25-4107-902b-fe804a9c6010" providerId="ADAL" clId="{3880A9F7-A445-48AC-A339-A95627FD0BD5}" dt="2022-03-06T12:34:32.048" v="292" actId="1035"/>
          <ac:spMkLst>
            <pc:docMk/>
            <pc:sldMk cId="4080819213" sldId="258"/>
            <ac:spMk id="12" creationId="{C7E01188-F9A3-4C4D-B45D-80F0FEB8F2D5}"/>
          </ac:spMkLst>
        </pc:spChg>
        <pc:grpChg chg="add mod">
          <ac:chgData name="RAYNAL Marc" userId="8c9110ad-7d25-4107-902b-fe804a9c6010" providerId="ADAL" clId="{3880A9F7-A445-48AC-A339-A95627FD0BD5}" dt="2022-03-06T12:34:32.048" v="292" actId="1035"/>
          <ac:grpSpMkLst>
            <pc:docMk/>
            <pc:sldMk cId="4080819213" sldId="258"/>
            <ac:grpSpMk id="9" creationId="{E99A8248-E185-434C-AF2D-69DA80C5C518}"/>
          </ac:grpSpMkLst>
        </pc:grpChg>
        <pc:picChg chg="add mod">
          <ac:chgData name="RAYNAL Marc" userId="8c9110ad-7d25-4107-902b-fe804a9c6010" providerId="ADAL" clId="{3880A9F7-A445-48AC-A339-A95627FD0BD5}" dt="2022-03-06T12:34:32.048" v="292" actId="1035"/>
          <ac:picMkLst>
            <pc:docMk/>
            <pc:sldMk cId="4080819213" sldId="258"/>
            <ac:picMk id="2" creationId="{A6DF5427-6A9F-48EE-B656-C762D6399209}"/>
          </ac:picMkLst>
        </pc:picChg>
        <pc:picChg chg="add mod">
          <ac:chgData name="RAYNAL Marc" userId="8c9110ad-7d25-4107-902b-fe804a9c6010" providerId="ADAL" clId="{3880A9F7-A445-48AC-A339-A95627FD0BD5}" dt="2022-03-06T12:34:32.048" v="292" actId="1035"/>
          <ac:picMkLst>
            <pc:docMk/>
            <pc:sldMk cId="4080819213" sldId="258"/>
            <ac:picMk id="3" creationId="{2939D40D-BE0F-4EB8-8F7A-BDD03CBBFD83}"/>
          </ac:picMkLst>
        </pc:picChg>
        <pc:picChg chg="add mod">
          <ac:chgData name="RAYNAL Marc" userId="8c9110ad-7d25-4107-902b-fe804a9c6010" providerId="ADAL" clId="{3880A9F7-A445-48AC-A339-A95627FD0BD5}" dt="2022-03-06T12:34:32.048" v="292" actId="1035"/>
          <ac:picMkLst>
            <pc:docMk/>
            <pc:sldMk cId="4080819213" sldId="258"/>
            <ac:picMk id="4" creationId="{453E4C78-6033-4CF3-8AFD-06086B8E7AC9}"/>
          </ac:picMkLst>
        </pc:picChg>
        <pc:picChg chg="add mod">
          <ac:chgData name="RAYNAL Marc" userId="8c9110ad-7d25-4107-902b-fe804a9c6010" providerId="ADAL" clId="{3880A9F7-A445-48AC-A339-A95627FD0BD5}" dt="2022-03-06T20:14:33.174" v="3363" actId="1076"/>
          <ac:picMkLst>
            <pc:docMk/>
            <pc:sldMk cId="4080819213" sldId="258"/>
            <ac:picMk id="5" creationId="{BA6AA426-F3D6-40D2-9BC3-C92B6C3C2F7D}"/>
          </ac:picMkLst>
        </pc:picChg>
        <pc:picChg chg="add mod">
          <ac:chgData name="RAYNAL Marc" userId="8c9110ad-7d25-4107-902b-fe804a9c6010" providerId="ADAL" clId="{3880A9F7-A445-48AC-A339-A95627FD0BD5}" dt="2022-03-06T12:34:32.048" v="292" actId="1035"/>
          <ac:picMkLst>
            <pc:docMk/>
            <pc:sldMk cId="4080819213" sldId="258"/>
            <ac:picMk id="13" creationId="{5750D67C-A426-45D0-B65F-FBA75D23E43E}"/>
          </ac:picMkLst>
        </pc:picChg>
      </pc:sldChg>
      <pc:sldChg chg="addSp modSp add mod ord">
        <pc:chgData name="RAYNAL Marc" userId="8c9110ad-7d25-4107-902b-fe804a9c6010" providerId="ADAL" clId="{3880A9F7-A445-48AC-A339-A95627FD0BD5}" dt="2022-03-06T20:54:07.478" v="4126" actId="20577"/>
        <pc:sldMkLst>
          <pc:docMk/>
          <pc:sldMk cId="11481270" sldId="259"/>
        </pc:sldMkLst>
        <pc:spChg chg="add mod">
          <ac:chgData name="RAYNAL Marc" userId="8c9110ad-7d25-4107-902b-fe804a9c6010" providerId="ADAL" clId="{3880A9F7-A445-48AC-A339-A95627FD0BD5}" dt="2022-03-06T20:46:39.011" v="4028" actId="1076"/>
          <ac:spMkLst>
            <pc:docMk/>
            <pc:sldMk cId="11481270" sldId="259"/>
            <ac:spMk id="4" creationId="{290D30B3-E9F2-48EE-8D40-C9076429AAD1}"/>
          </ac:spMkLst>
        </pc:spChg>
        <pc:spChg chg="add mod">
          <ac:chgData name="RAYNAL Marc" userId="8c9110ad-7d25-4107-902b-fe804a9c6010" providerId="ADAL" clId="{3880A9F7-A445-48AC-A339-A95627FD0BD5}" dt="2022-03-06T20:54:07.478" v="4126" actId="20577"/>
          <ac:spMkLst>
            <pc:docMk/>
            <pc:sldMk cId="11481270" sldId="259"/>
            <ac:spMk id="6" creationId="{53F3B164-746A-4361-82AB-72CD252CDFB3}"/>
          </ac:spMkLst>
        </pc:spChg>
        <pc:picChg chg="mod">
          <ac:chgData name="RAYNAL Marc" userId="8c9110ad-7d25-4107-902b-fe804a9c6010" providerId="ADAL" clId="{3880A9F7-A445-48AC-A339-A95627FD0BD5}" dt="2022-03-06T20:46:13.450" v="4027" actId="1076"/>
          <ac:picMkLst>
            <pc:docMk/>
            <pc:sldMk cId="11481270" sldId="259"/>
            <ac:picMk id="2" creationId="{C7701E40-6DB5-4159-937E-4F2E8966CB1D}"/>
          </ac:picMkLst>
        </pc:picChg>
      </pc:sldChg>
      <pc:sldChg chg="addSp delSp modSp del mod">
        <pc:chgData name="RAYNAL Marc" userId="8c9110ad-7d25-4107-902b-fe804a9c6010" providerId="ADAL" clId="{3880A9F7-A445-48AC-A339-A95627FD0BD5}" dt="2022-03-06T20:17:42.623" v="3438" actId="2696"/>
        <pc:sldMkLst>
          <pc:docMk/>
          <pc:sldMk cId="2731825923" sldId="259"/>
        </pc:sldMkLst>
        <pc:spChg chg="add mod">
          <ac:chgData name="RAYNAL Marc" userId="8c9110ad-7d25-4107-902b-fe804a9c6010" providerId="ADAL" clId="{3880A9F7-A445-48AC-A339-A95627FD0BD5}" dt="2022-03-06T13:53:52.851" v="1103" actId="207"/>
          <ac:spMkLst>
            <pc:docMk/>
            <pc:sldMk cId="2731825923" sldId="259"/>
            <ac:spMk id="5" creationId="{42875F6E-9C7D-4B2C-B85C-1BFBAC9CCE2E}"/>
          </ac:spMkLst>
        </pc:spChg>
        <pc:spChg chg="add mod">
          <ac:chgData name="RAYNAL Marc" userId="8c9110ad-7d25-4107-902b-fe804a9c6010" providerId="ADAL" clId="{3880A9F7-A445-48AC-A339-A95627FD0BD5}" dt="2022-03-06T13:52:14.505" v="1065" actId="14100"/>
          <ac:spMkLst>
            <pc:docMk/>
            <pc:sldMk cId="2731825923" sldId="259"/>
            <ac:spMk id="9" creationId="{400C117C-349A-4F70-8FC1-541578E60A8B}"/>
          </ac:spMkLst>
        </pc:spChg>
        <pc:picChg chg="add mod">
          <ac:chgData name="RAYNAL Marc" userId="8c9110ad-7d25-4107-902b-fe804a9c6010" providerId="ADAL" clId="{3880A9F7-A445-48AC-A339-A95627FD0BD5}" dt="2022-03-06T13:48:53.630" v="903" actId="1037"/>
          <ac:picMkLst>
            <pc:docMk/>
            <pc:sldMk cId="2731825923" sldId="259"/>
            <ac:picMk id="2" creationId="{C7701E40-6DB5-4159-937E-4F2E8966CB1D}"/>
          </ac:picMkLst>
        </pc:picChg>
        <pc:picChg chg="add mod">
          <ac:chgData name="RAYNAL Marc" userId="8c9110ad-7d25-4107-902b-fe804a9c6010" providerId="ADAL" clId="{3880A9F7-A445-48AC-A339-A95627FD0BD5}" dt="2022-03-06T13:49:10.172" v="932" actId="1037"/>
          <ac:picMkLst>
            <pc:docMk/>
            <pc:sldMk cId="2731825923" sldId="259"/>
            <ac:picMk id="3" creationId="{1677B706-F45B-4C39-8CE1-D6EDD956AE5F}"/>
          </ac:picMkLst>
        </pc:picChg>
        <pc:cxnChg chg="add del mod">
          <ac:chgData name="RAYNAL Marc" userId="8c9110ad-7d25-4107-902b-fe804a9c6010" providerId="ADAL" clId="{3880A9F7-A445-48AC-A339-A95627FD0BD5}" dt="2022-03-06T13:53:55.510" v="1104" actId="478"/>
          <ac:cxnSpMkLst>
            <pc:docMk/>
            <pc:sldMk cId="2731825923" sldId="259"/>
            <ac:cxnSpMk id="7" creationId="{DF1B4F94-441C-448F-97BB-ED0E077EDD33}"/>
          </ac:cxnSpMkLst>
        </pc:cxnChg>
      </pc:sldChg>
      <pc:sldChg chg="del">
        <pc:chgData name="RAYNAL Marc" userId="8c9110ad-7d25-4107-902b-fe804a9c6010" providerId="ADAL" clId="{3880A9F7-A445-48AC-A339-A95627FD0BD5}" dt="2022-03-06T22:04:59.404" v="5338" actId="47"/>
        <pc:sldMkLst>
          <pc:docMk/>
          <pc:sldMk cId="2021138556" sldId="260"/>
        </pc:sldMkLst>
      </pc:sldChg>
      <pc:sldChg chg="del">
        <pc:chgData name="RAYNAL Marc" userId="8c9110ad-7d25-4107-902b-fe804a9c6010" providerId="ADAL" clId="{3880A9F7-A445-48AC-A339-A95627FD0BD5}" dt="2022-03-06T22:04:59.404" v="5338" actId="47"/>
        <pc:sldMkLst>
          <pc:docMk/>
          <pc:sldMk cId="1333682852" sldId="261"/>
        </pc:sldMkLst>
      </pc:sldChg>
      <pc:sldChg chg="del">
        <pc:chgData name="RAYNAL Marc" userId="8c9110ad-7d25-4107-902b-fe804a9c6010" providerId="ADAL" clId="{3880A9F7-A445-48AC-A339-A95627FD0BD5}" dt="2022-03-06T22:04:59.404" v="5338" actId="47"/>
        <pc:sldMkLst>
          <pc:docMk/>
          <pc:sldMk cId="478231542" sldId="262"/>
        </pc:sldMkLst>
      </pc:sldChg>
      <pc:sldChg chg="del">
        <pc:chgData name="RAYNAL Marc" userId="8c9110ad-7d25-4107-902b-fe804a9c6010" providerId="ADAL" clId="{3880A9F7-A445-48AC-A339-A95627FD0BD5}" dt="2022-03-06T22:04:59.404" v="5338" actId="47"/>
        <pc:sldMkLst>
          <pc:docMk/>
          <pc:sldMk cId="4294657764" sldId="263"/>
        </pc:sldMkLst>
      </pc:sldChg>
      <pc:sldChg chg="addSp delSp modSp mod">
        <pc:chgData name="RAYNAL Marc" userId="8c9110ad-7d25-4107-902b-fe804a9c6010" providerId="ADAL" clId="{3880A9F7-A445-48AC-A339-A95627FD0BD5}" dt="2022-03-06T22:24:18.854" v="5927" actId="1038"/>
        <pc:sldMkLst>
          <pc:docMk/>
          <pc:sldMk cId="753880926" sldId="264"/>
        </pc:sldMkLst>
        <pc:spChg chg="add del mod">
          <ac:chgData name="RAYNAL Marc" userId="8c9110ad-7d25-4107-902b-fe804a9c6010" providerId="ADAL" clId="{3880A9F7-A445-48AC-A339-A95627FD0BD5}" dt="2022-03-06T22:22:49.102" v="5864"/>
          <ac:spMkLst>
            <pc:docMk/>
            <pc:sldMk cId="753880926" sldId="264"/>
            <ac:spMk id="5" creationId="{BDDE8A00-8A46-41DB-A4F3-CF49048B2C19}"/>
          </ac:spMkLst>
        </pc:spChg>
        <pc:spChg chg="add mod">
          <ac:chgData name="RAYNAL Marc" userId="8c9110ad-7d25-4107-902b-fe804a9c6010" providerId="ADAL" clId="{3880A9F7-A445-48AC-A339-A95627FD0BD5}" dt="2022-03-06T22:24:10.869" v="5913" actId="1076"/>
          <ac:spMkLst>
            <pc:docMk/>
            <pc:sldMk cId="753880926" sldId="264"/>
            <ac:spMk id="12" creationId="{EB4AED53-B3C7-490C-8AAE-D0E3C1F3BAB7}"/>
          </ac:spMkLst>
        </pc:spChg>
        <pc:grpChg chg="add mod">
          <ac:chgData name="RAYNAL Marc" userId="8c9110ad-7d25-4107-902b-fe804a9c6010" providerId="ADAL" clId="{3880A9F7-A445-48AC-A339-A95627FD0BD5}" dt="2022-03-06T22:23:25.457" v="5870" actId="164"/>
          <ac:grpSpMkLst>
            <pc:docMk/>
            <pc:sldMk cId="753880926" sldId="264"/>
            <ac:grpSpMk id="6" creationId="{0F2F993E-C310-4960-B6C0-5E1C34087839}"/>
          </ac:grpSpMkLst>
        </pc:grpChg>
        <pc:grpChg chg="add mod">
          <ac:chgData name="RAYNAL Marc" userId="8c9110ad-7d25-4107-902b-fe804a9c6010" providerId="ADAL" clId="{3880A9F7-A445-48AC-A339-A95627FD0BD5}" dt="2022-03-06T22:23:25.457" v="5870" actId="164"/>
          <ac:grpSpMkLst>
            <pc:docMk/>
            <pc:sldMk cId="753880926" sldId="264"/>
            <ac:grpSpMk id="11" creationId="{DDD33DDB-D6B8-4750-8ED1-BFA81CD3A49E}"/>
          </ac:grpSpMkLst>
        </pc:grpChg>
        <pc:picChg chg="add mod">
          <ac:chgData name="RAYNAL Marc" userId="8c9110ad-7d25-4107-902b-fe804a9c6010" providerId="ADAL" clId="{3880A9F7-A445-48AC-A339-A95627FD0BD5}" dt="2022-03-06T22:24:18.854" v="5927" actId="1038"/>
          <ac:picMkLst>
            <pc:docMk/>
            <pc:sldMk cId="753880926" sldId="264"/>
            <ac:picMk id="2" creationId="{8F0878EC-143B-4134-8D43-F6344674FDFA}"/>
          </ac:picMkLst>
        </pc:picChg>
        <pc:picChg chg="add mod">
          <ac:chgData name="RAYNAL Marc" userId="8c9110ad-7d25-4107-902b-fe804a9c6010" providerId="ADAL" clId="{3880A9F7-A445-48AC-A339-A95627FD0BD5}" dt="2022-03-06T22:24:15.999" v="5921" actId="1037"/>
          <ac:picMkLst>
            <pc:docMk/>
            <pc:sldMk cId="753880926" sldId="264"/>
            <ac:picMk id="3" creationId="{F79070B3-7296-44E9-A74A-9314DBD7FB43}"/>
          </ac:picMkLst>
        </pc:picChg>
        <pc:picChg chg="add mod ord">
          <ac:chgData name="RAYNAL Marc" userId="8c9110ad-7d25-4107-902b-fe804a9c6010" providerId="ADAL" clId="{3880A9F7-A445-48AC-A339-A95627FD0BD5}" dt="2022-03-06T22:23:25.457" v="5870" actId="164"/>
          <ac:picMkLst>
            <pc:docMk/>
            <pc:sldMk cId="753880926" sldId="264"/>
            <ac:picMk id="4" creationId="{09656D66-AE5A-46B5-A64D-F746FC79E208}"/>
          </ac:picMkLst>
        </pc:picChg>
        <pc:picChg chg="mod">
          <ac:chgData name="RAYNAL Marc" userId="8c9110ad-7d25-4107-902b-fe804a9c6010" providerId="ADAL" clId="{3880A9F7-A445-48AC-A339-A95627FD0BD5}" dt="2022-03-06T22:22:55.486" v="5865"/>
          <ac:picMkLst>
            <pc:docMk/>
            <pc:sldMk cId="753880926" sldId="264"/>
            <ac:picMk id="7" creationId="{F885EAD2-E689-43D2-BCF6-F069C734C5F9}"/>
          </ac:picMkLst>
        </pc:picChg>
        <pc:picChg chg="mod">
          <ac:chgData name="RAYNAL Marc" userId="8c9110ad-7d25-4107-902b-fe804a9c6010" providerId="ADAL" clId="{3880A9F7-A445-48AC-A339-A95627FD0BD5}" dt="2022-03-06T22:22:55.486" v="5865"/>
          <ac:picMkLst>
            <pc:docMk/>
            <pc:sldMk cId="753880926" sldId="264"/>
            <ac:picMk id="8" creationId="{C4EA3519-A7E9-41A3-91EC-DE37A517840F}"/>
          </ac:picMkLst>
        </pc:picChg>
        <pc:picChg chg="mod">
          <ac:chgData name="RAYNAL Marc" userId="8c9110ad-7d25-4107-902b-fe804a9c6010" providerId="ADAL" clId="{3880A9F7-A445-48AC-A339-A95627FD0BD5}" dt="2022-03-06T22:22:55.486" v="5865"/>
          <ac:picMkLst>
            <pc:docMk/>
            <pc:sldMk cId="753880926" sldId="264"/>
            <ac:picMk id="9" creationId="{2122D4FB-F0F5-4E8E-90BE-9AF4C462550C}"/>
          </ac:picMkLst>
        </pc:picChg>
        <pc:picChg chg="mod">
          <ac:chgData name="RAYNAL Marc" userId="8c9110ad-7d25-4107-902b-fe804a9c6010" providerId="ADAL" clId="{3880A9F7-A445-48AC-A339-A95627FD0BD5}" dt="2022-03-06T22:22:55.486" v="5865"/>
          <ac:picMkLst>
            <pc:docMk/>
            <pc:sldMk cId="753880926" sldId="264"/>
            <ac:picMk id="10" creationId="{AD9245D3-5926-4E13-BA6E-FE3123F98EB1}"/>
          </ac:picMkLst>
        </pc:picChg>
      </pc:sldChg>
      <pc:sldChg chg="addSp delSp modSp del mod ord">
        <pc:chgData name="RAYNAL Marc" userId="8c9110ad-7d25-4107-902b-fe804a9c6010" providerId="ADAL" clId="{3880A9F7-A445-48AC-A339-A95627FD0BD5}" dt="2022-03-06T21:57:09.831" v="5211" actId="47"/>
        <pc:sldMkLst>
          <pc:docMk/>
          <pc:sldMk cId="4075721961" sldId="265"/>
        </pc:sldMkLst>
        <pc:spChg chg="mod">
          <ac:chgData name="RAYNAL Marc" userId="8c9110ad-7d25-4107-902b-fe804a9c6010" providerId="ADAL" clId="{3880A9F7-A445-48AC-A339-A95627FD0BD5}" dt="2022-03-05T22:04:47.522" v="102" actId="20577"/>
          <ac:spMkLst>
            <pc:docMk/>
            <pc:sldMk cId="4075721961" sldId="265"/>
            <ac:spMk id="2" creationId="{FC338DE0-C526-4B26-A24E-E0C8BA4F7CC2}"/>
          </ac:spMkLst>
        </pc:spChg>
        <pc:picChg chg="add mod">
          <ac:chgData name="RAYNAL Marc" userId="8c9110ad-7d25-4107-902b-fe804a9c6010" providerId="ADAL" clId="{3880A9F7-A445-48AC-A339-A95627FD0BD5}" dt="2022-03-06T12:14:05.875" v="103"/>
          <ac:picMkLst>
            <pc:docMk/>
            <pc:sldMk cId="4075721961" sldId="265"/>
            <ac:picMk id="3" creationId="{C12BF99D-F66F-474F-B9E3-48DB70A0DAE6}"/>
          </ac:picMkLst>
        </pc:picChg>
        <pc:picChg chg="add del mod">
          <ac:chgData name="RAYNAL Marc" userId="8c9110ad-7d25-4107-902b-fe804a9c6010" providerId="ADAL" clId="{3880A9F7-A445-48AC-A339-A95627FD0BD5}" dt="2022-03-06T21:12:52.796" v="4483" actId="21"/>
          <ac:picMkLst>
            <pc:docMk/>
            <pc:sldMk cId="4075721961" sldId="265"/>
            <ac:picMk id="4" creationId="{DED08AF7-71B7-49A8-9818-2A9357EC795C}"/>
          </ac:picMkLst>
        </pc:picChg>
        <pc:picChg chg="add mod">
          <ac:chgData name="RAYNAL Marc" userId="8c9110ad-7d25-4107-902b-fe804a9c6010" providerId="ADAL" clId="{3880A9F7-A445-48AC-A339-A95627FD0BD5}" dt="2022-03-06T12:24:08.745" v="107" actId="1076"/>
          <ac:picMkLst>
            <pc:docMk/>
            <pc:sldMk cId="4075721961" sldId="265"/>
            <ac:picMk id="5" creationId="{3E91DF2D-BB78-4ED8-8993-632B2E66C0C8}"/>
          </ac:picMkLst>
        </pc:picChg>
      </pc:sldChg>
      <pc:sldChg chg="addSp delSp modSp mod modAnim">
        <pc:chgData name="RAYNAL Marc" userId="8c9110ad-7d25-4107-902b-fe804a9c6010" providerId="ADAL" clId="{3880A9F7-A445-48AC-A339-A95627FD0BD5}" dt="2022-03-06T22:49:30.740" v="6193"/>
        <pc:sldMkLst>
          <pc:docMk/>
          <pc:sldMk cId="2285502489" sldId="270"/>
        </pc:sldMkLst>
        <pc:spChg chg="del">
          <ac:chgData name="RAYNAL Marc" userId="8c9110ad-7d25-4107-902b-fe804a9c6010" providerId="ADAL" clId="{3880A9F7-A445-48AC-A339-A95627FD0BD5}" dt="2022-03-06T22:21:40.105" v="5853" actId="478"/>
          <ac:spMkLst>
            <pc:docMk/>
            <pc:sldMk cId="2285502489" sldId="270"/>
            <ac:spMk id="4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2:49:18.927" v="6191" actId="1076"/>
          <ac:spMkLst>
            <pc:docMk/>
            <pc:sldMk cId="2285502489" sldId="270"/>
            <ac:spMk id="11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2:49:01.476" v="6187" actId="1076"/>
          <ac:spMkLst>
            <pc:docMk/>
            <pc:sldMk cId="2285502489" sldId="270"/>
            <ac:spMk id="13" creationId="{00000000-0000-0000-0000-000000000000}"/>
          </ac:spMkLst>
        </pc:spChg>
        <pc:spChg chg="add mod">
          <ac:chgData name="RAYNAL Marc" userId="8c9110ad-7d25-4107-902b-fe804a9c6010" providerId="ADAL" clId="{3880A9F7-A445-48AC-A339-A95627FD0BD5}" dt="2022-03-06T22:32:41.522" v="6103" actId="207"/>
          <ac:spMkLst>
            <pc:docMk/>
            <pc:sldMk cId="2285502489" sldId="270"/>
            <ac:spMk id="15" creationId="{A8B77094-D429-4EE9-859B-5C2DA6CD1B33}"/>
          </ac:spMkLst>
        </pc:spChg>
        <pc:spChg chg="add mod">
          <ac:chgData name="RAYNAL Marc" userId="8c9110ad-7d25-4107-902b-fe804a9c6010" providerId="ADAL" clId="{3880A9F7-A445-48AC-A339-A95627FD0BD5}" dt="2022-03-06T22:48:11.121" v="6185" actId="20577"/>
          <ac:spMkLst>
            <pc:docMk/>
            <pc:sldMk cId="2285502489" sldId="270"/>
            <ac:spMk id="16" creationId="{FF664793-BDB5-487F-9943-6D19A709A9D6}"/>
          </ac:spMkLst>
        </pc:spChg>
        <pc:picChg chg="del">
          <ac:chgData name="RAYNAL Marc" userId="8c9110ad-7d25-4107-902b-fe804a9c6010" providerId="ADAL" clId="{3880A9F7-A445-48AC-A339-A95627FD0BD5}" dt="2022-03-06T22:21:48.924" v="5854" actId="478"/>
          <ac:picMkLst>
            <pc:docMk/>
            <pc:sldMk cId="2285502489" sldId="270"/>
            <ac:picMk id="12" creationId="{00000000-0000-0000-0000-000000000000}"/>
          </ac:picMkLst>
        </pc:picChg>
      </pc:sldChg>
      <pc:sldChg chg="addSp delSp modSp del mod addAnim delAnim">
        <pc:chgData name="RAYNAL Marc" userId="8c9110ad-7d25-4107-902b-fe804a9c6010" providerId="ADAL" clId="{3880A9F7-A445-48AC-A339-A95627FD0BD5}" dt="2022-03-06T20:56:02.010" v="4184" actId="47"/>
        <pc:sldMkLst>
          <pc:docMk/>
          <pc:sldMk cId="0" sldId="353"/>
        </pc:sldMkLst>
        <pc:spChg chg="add del">
          <ac:chgData name="RAYNAL Marc" userId="8c9110ad-7d25-4107-902b-fe804a9c6010" providerId="ADAL" clId="{3880A9F7-A445-48AC-A339-A95627FD0BD5}" dt="2022-03-06T20:08:24.801" v="3320" actId="21"/>
          <ac:spMkLst>
            <pc:docMk/>
            <pc:sldMk cId="0" sldId="353"/>
            <ac:spMk id="6152" creationId="{00000000-0000-0000-0000-000000000000}"/>
          </ac:spMkLst>
        </pc:spChg>
        <pc:spChg chg="del">
          <ac:chgData name="RAYNAL Marc" userId="8c9110ad-7d25-4107-902b-fe804a9c6010" providerId="ADAL" clId="{3880A9F7-A445-48AC-A339-A95627FD0BD5}" dt="2022-03-06T20:08:24.801" v="3320" actId="21"/>
          <ac:spMkLst>
            <pc:docMk/>
            <pc:sldMk cId="0" sldId="353"/>
            <ac:spMk id="8199" creationId="{00000000-0000-0000-0000-000000000000}"/>
          </ac:spMkLst>
        </pc:spChg>
        <pc:spChg chg="del">
          <ac:chgData name="RAYNAL Marc" userId="8c9110ad-7d25-4107-902b-fe804a9c6010" providerId="ADAL" clId="{3880A9F7-A445-48AC-A339-A95627FD0BD5}" dt="2022-03-06T20:08:24.801" v="3320" actId="21"/>
          <ac:spMkLst>
            <pc:docMk/>
            <pc:sldMk cId="0" sldId="353"/>
            <ac:spMk id="8201" creationId="{00000000-0000-0000-0000-000000000000}"/>
          </ac:spMkLst>
        </pc:spChg>
        <pc:spChg chg="del">
          <ac:chgData name="RAYNAL Marc" userId="8c9110ad-7d25-4107-902b-fe804a9c6010" providerId="ADAL" clId="{3880A9F7-A445-48AC-A339-A95627FD0BD5}" dt="2022-03-06T20:08:24.801" v="3320" actId="21"/>
          <ac:spMkLst>
            <pc:docMk/>
            <pc:sldMk cId="0" sldId="353"/>
            <ac:spMk id="8202" creationId="{00000000-0000-0000-0000-000000000000}"/>
          </ac:spMkLst>
        </pc:spChg>
        <pc:spChg chg="del">
          <ac:chgData name="RAYNAL Marc" userId="8c9110ad-7d25-4107-902b-fe804a9c6010" providerId="ADAL" clId="{3880A9F7-A445-48AC-A339-A95627FD0BD5}" dt="2022-03-06T20:08:24.801" v="3320" actId="21"/>
          <ac:spMkLst>
            <pc:docMk/>
            <pc:sldMk cId="0" sldId="353"/>
            <ac:spMk id="8203" creationId="{00000000-0000-0000-0000-000000000000}"/>
          </ac:spMkLst>
        </pc:spChg>
        <pc:spChg chg="del">
          <ac:chgData name="RAYNAL Marc" userId="8c9110ad-7d25-4107-902b-fe804a9c6010" providerId="ADAL" clId="{3880A9F7-A445-48AC-A339-A95627FD0BD5}" dt="2022-03-06T20:08:24.801" v="3320" actId="21"/>
          <ac:spMkLst>
            <pc:docMk/>
            <pc:sldMk cId="0" sldId="353"/>
            <ac:spMk id="8204" creationId="{00000000-0000-0000-0000-000000000000}"/>
          </ac:spMkLst>
        </pc:spChg>
        <pc:picChg chg="add">
          <ac:chgData name="RAYNAL Marc" userId="8c9110ad-7d25-4107-902b-fe804a9c6010" providerId="ADAL" clId="{3880A9F7-A445-48AC-A339-A95627FD0BD5}" dt="2022-03-06T20:08:26.979" v="3321"/>
          <ac:picMkLst>
            <pc:docMk/>
            <pc:sldMk cId="0" sldId="353"/>
            <ac:picMk id="2" creationId="{F6ADEF1A-A26E-4237-9CE3-5D7CB1E7F73A}"/>
          </ac:picMkLst>
        </pc:picChg>
        <pc:picChg chg="add del">
          <ac:chgData name="RAYNAL Marc" userId="8c9110ad-7d25-4107-902b-fe804a9c6010" providerId="ADAL" clId="{3880A9F7-A445-48AC-A339-A95627FD0BD5}" dt="2022-03-06T20:08:24.801" v="3320" actId="21"/>
          <ac:picMkLst>
            <pc:docMk/>
            <pc:sldMk cId="0" sldId="353"/>
            <ac:picMk id="6186" creationId="{00000000-0000-0000-0000-000000000000}"/>
          </ac:picMkLst>
        </pc:picChg>
        <pc:picChg chg="add del">
          <ac:chgData name="RAYNAL Marc" userId="8c9110ad-7d25-4107-902b-fe804a9c6010" providerId="ADAL" clId="{3880A9F7-A445-48AC-A339-A95627FD0BD5}" dt="2022-03-06T20:08:24.801" v="3320" actId="21"/>
          <ac:picMkLst>
            <pc:docMk/>
            <pc:sldMk cId="0" sldId="353"/>
            <ac:picMk id="8197" creationId="{00000000-0000-0000-0000-000000000000}"/>
          </ac:picMkLst>
        </pc:picChg>
        <pc:picChg chg="del mod">
          <ac:chgData name="RAYNAL Marc" userId="8c9110ad-7d25-4107-902b-fe804a9c6010" providerId="ADAL" clId="{3880A9F7-A445-48AC-A339-A95627FD0BD5}" dt="2022-03-06T20:08:24.801" v="3320" actId="21"/>
          <ac:picMkLst>
            <pc:docMk/>
            <pc:sldMk cId="0" sldId="353"/>
            <ac:picMk id="8198" creationId="{00000000-0000-0000-0000-000000000000}"/>
          </ac:picMkLst>
        </pc:picChg>
      </pc:sldChg>
      <pc:sldChg chg="addSp delSp modSp del mod">
        <pc:chgData name="RAYNAL Marc" userId="8c9110ad-7d25-4107-902b-fe804a9c6010" providerId="ADAL" clId="{3880A9F7-A445-48AC-A339-A95627FD0BD5}" dt="2022-03-06T20:55:39.842" v="4182" actId="47"/>
        <pc:sldMkLst>
          <pc:docMk/>
          <pc:sldMk cId="0" sldId="386"/>
        </pc:sldMkLst>
        <pc:spChg chg="add del mod">
          <ac:chgData name="RAYNAL Marc" userId="8c9110ad-7d25-4107-902b-fe804a9c6010" providerId="ADAL" clId="{3880A9F7-A445-48AC-A339-A95627FD0BD5}" dt="2022-03-06T19:46:45.783" v="2990" actId="21"/>
          <ac:spMkLst>
            <pc:docMk/>
            <pc:sldMk cId="0" sldId="386"/>
            <ac:spMk id="9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19:41:25.206" v="2855" actId="1076"/>
          <ac:spMkLst>
            <pc:docMk/>
            <pc:sldMk cId="0" sldId="386"/>
            <ac:spMk id="10" creationId="{00000000-0000-0000-0000-000000000000}"/>
          </ac:spMkLst>
        </pc:spChg>
        <pc:spChg chg="add del">
          <ac:chgData name="RAYNAL Marc" userId="8c9110ad-7d25-4107-902b-fe804a9c6010" providerId="ADAL" clId="{3880A9F7-A445-48AC-A339-A95627FD0BD5}" dt="2022-03-06T19:46:45.783" v="2990" actId="21"/>
          <ac:spMkLst>
            <pc:docMk/>
            <pc:sldMk cId="0" sldId="386"/>
            <ac:spMk id="11" creationId="{00000000-0000-0000-0000-000000000000}"/>
          </ac:spMkLst>
        </pc:spChg>
        <pc:spChg chg="add del">
          <ac:chgData name="RAYNAL Marc" userId="8c9110ad-7d25-4107-902b-fe804a9c6010" providerId="ADAL" clId="{3880A9F7-A445-48AC-A339-A95627FD0BD5}" dt="2022-03-06T19:46:45.783" v="2990" actId="21"/>
          <ac:spMkLst>
            <pc:docMk/>
            <pc:sldMk cId="0" sldId="386"/>
            <ac:spMk id="12" creationId="{00000000-0000-0000-0000-000000000000}"/>
          </ac:spMkLst>
        </pc:spChg>
        <pc:picChg chg="add del">
          <ac:chgData name="RAYNAL Marc" userId="8c9110ad-7d25-4107-902b-fe804a9c6010" providerId="ADAL" clId="{3880A9F7-A445-48AC-A339-A95627FD0BD5}" dt="2022-03-06T19:46:45.783" v="2990" actId="21"/>
          <ac:picMkLst>
            <pc:docMk/>
            <pc:sldMk cId="0" sldId="386"/>
            <ac:picMk id="57346" creationId="{00000000-0000-0000-0000-000000000000}"/>
          </ac:picMkLst>
        </pc:picChg>
      </pc:sldChg>
      <pc:sldChg chg="modSp mod ord">
        <pc:chgData name="RAYNAL Marc" userId="8c9110ad-7d25-4107-902b-fe804a9c6010" providerId="ADAL" clId="{3880A9F7-A445-48AC-A339-A95627FD0BD5}" dt="2022-03-06T22:03:12.551" v="5310" actId="255"/>
        <pc:sldMkLst>
          <pc:docMk/>
          <pc:sldMk cId="3675584771" sldId="474"/>
        </pc:sldMkLst>
        <pc:spChg chg="mod">
          <ac:chgData name="RAYNAL Marc" userId="8c9110ad-7d25-4107-902b-fe804a9c6010" providerId="ADAL" clId="{3880A9F7-A445-48AC-A339-A95627FD0BD5}" dt="2022-03-06T22:03:12.551" v="5310" actId="255"/>
          <ac:spMkLst>
            <pc:docMk/>
            <pc:sldMk cId="3675584771" sldId="474"/>
            <ac:spMk id="2" creationId="{C55C8160-12ED-4D1D-8107-82CB147D7305}"/>
          </ac:spMkLst>
        </pc:spChg>
      </pc:sldChg>
      <pc:sldChg chg="del">
        <pc:chgData name="RAYNAL Marc" userId="8c9110ad-7d25-4107-902b-fe804a9c6010" providerId="ADAL" clId="{3880A9F7-A445-48AC-A339-A95627FD0BD5}" dt="2022-03-06T22:01:56.907" v="5298" actId="47"/>
        <pc:sldMkLst>
          <pc:docMk/>
          <pc:sldMk cId="3460070735" sldId="478"/>
        </pc:sldMkLst>
      </pc:sldChg>
      <pc:sldChg chg="del">
        <pc:chgData name="RAYNAL Marc" userId="8c9110ad-7d25-4107-902b-fe804a9c6010" providerId="ADAL" clId="{3880A9F7-A445-48AC-A339-A95627FD0BD5}" dt="2022-03-06T22:02:11.378" v="5307" actId="47"/>
        <pc:sldMkLst>
          <pc:docMk/>
          <pc:sldMk cId="2149901077" sldId="479"/>
        </pc:sldMkLst>
      </pc:sldChg>
      <pc:sldChg chg="del">
        <pc:chgData name="RAYNAL Marc" userId="8c9110ad-7d25-4107-902b-fe804a9c6010" providerId="ADAL" clId="{3880A9F7-A445-48AC-A339-A95627FD0BD5}" dt="2022-03-06T22:02:10.158" v="5306" actId="47"/>
        <pc:sldMkLst>
          <pc:docMk/>
          <pc:sldMk cId="617771861" sldId="480"/>
        </pc:sldMkLst>
      </pc:sldChg>
      <pc:sldChg chg="del">
        <pc:chgData name="RAYNAL Marc" userId="8c9110ad-7d25-4107-902b-fe804a9c6010" providerId="ADAL" clId="{3880A9F7-A445-48AC-A339-A95627FD0BD5}" dt="2022-03-06T22:02:09.245" v="5305" actId="47"/>
        <pc:sldMkLst>
          <pc:docMk/>
          <pc:sldMk cId="2629343637" sldId="481"/>
        </pc:sldMkLst>
      </pc:sldChg>
      <pc:sldChg chg="del">
        <pc:chgData name="RAYNAL Marc" userId="8c9110ad-7d25-4107-902b-fe804a9c6010" providerId="ADAL" clId="{3880A9F7-A445-48AC-A339-A95627FD0BD5}" dt="2022-03-06T22:02:08.365" v="5304" actId="47"/>
        <pc:sldMkLst>
          <pc:docMk/>
          <pc:sldMk cId="136065399" sldId="482"/>
        </pc:sldMkLst>
      </pc:sldChg>
      <pc:sldChg chg="del">
        <pc:chgData name="RAYNAL Marc" userId="8c9110ad-7d25-4107-902b-fe804a9c6010" providerId="ADAL" clId="{3880A9F7-A445-48AC-A339-A95627FD0BD5}" dt="2022-03-06T22:02:07.359" v="5303" actId="47"/>
        <pc:sldMkLst>
          <pc:docMk/>
          <pc:sldMk cId="1657610175" sldId="483"/>
        </pc:sldMkLst>
      </pc:sldChg>
      <pc:sldChg chg="del">
        <pc:chgData name="RAYNAL Marc" userId="8c9110ad-7d25-4107-902b-fe804a9c6010" providerId="ADAL" clId="{3880A9F7-A445-48AC-A339-A95627FD0BD5}" dt="2022-03-06T22:02:06.286" v="5302" actId="47"/>
        <pc:sldMkLst>
          <pc:docMk/>
          <pc:sldMk cId="3377326729" sldId="484"/>
        </pc:sldMkLst>
      </pc:sldChg>
      <pc:sldChg chg="del">
        <pc:chgData name="RAYNAL Marc" userId="8c9110ad-7d25-4107-902b-fe804a9c6010" providerId="ADAL" clId="{3880A9F7-A445-48AC-A339-A95627FD0BD5}" dt="2022-03-06T22:02:05.023" v="5301" actId="47"/>
        <pc:sldMkLst>
          <pc:docMk/>
          <pc:sldMk cId="3436816699" sldId="485"/>
        </pc:sldMkLst>
      </pc:sldChg>
      <pc:sldChg chg="del">
        <pc:chgData name="RAYNAL Marc" userId="8c9110ad-7d25-4107-902b-fe804a9c6010" providerId="ADAL" clId="{3880A9F7-A445-48AC-A339-A95627FD0BD5}" dt="2022-03-06T22:02:04.021" v="5300" actId="47"/>
        <pc:sldMkLst>
          <pc:docMk/>
          <pc:sldMk cId="3780889726" sldId="486"/>
        </pc:sldMkLst>
      </pc:sldChg>
      <pc:sldChg chg="del">
        <pc:chgData name="RAYNAL Marc" userId="8c9110ad-7d25-4107-902b-fe804a9c6010" providerId="ADAL" clId="{3880A9F7-A445-48AC-A339-A95627FD0BD5}" dt="2022-03-06T22:02:02.682" v="5299" actId="47"/>
        <pc:sldMkLst>
          <pc:docMk/>
          <pc:sldMk cId="2391275247" sldId="487"/>
        </pc:sldMkLst>
      </pc:sldChg>
      <pc:sldChg chg="delSp modSp mod">
        <pc:chgData name="RAYNAL Marc" userId="8c9110ad-7d25-4107-902b-fe804a9c6010" providerId="ADAL" clId="{3880A9F7-A445-48AC-A339-A95627FD0BD5}" dt="2022-03-06T22:08:50.875" v="5371" actId="1076"/>
        <pc:sldMkLst>
          <pc:docMk/>
          <pc:sldMk cId="2867263683" sldId="488"/>
        </pc:sldMkLst>
        <pc:spChg chg="mod">
          <ac:chgData name="RAYNAL Marc" userId="8c9110ad-7d25-4107-902b-fe804a9c6010" providerId="ADAL" clId="{3880A9F7-A445-48AC-A339-A95627FD0BD5}" dt="2022-03-06T22:08:50.875" v="5371" actId="1076"/>
          <ac:spMkLst>
            <pc:docMk/>
            <pc:sldMk cId="2867263683" sldId="488"/>
            <ac:spMk id="5" creationId="{54D864EC-F07A-47C9-92E7-2099133A6647}"/>
          </ac:spMkLst>
        </pc:spChg>
        <pc:spChg chg="mod">
          <ac:chgData name="RAYNAL Marc" userId="8c9110ad-7d25-4107-902b-fe804a9c6010" providerId="ADAL" clId="{3880A9F7-A445-48AC-A339-A95627FD0BD5}" dt="2022-03-06T22:04:40.142" v="5337" actId="6549"/>
          <ac:spMkLst>
            <pc:docMk/>
            <pc:sldMk cId="2867263683" sldId="488"/>
            <ac:spMk id="6" creationId="{DBE3A5D3-31FF-4DDA-BACB-D59625AE746D}"/>
          </ac:spMkLst>
        </pc:spChg>
        <pc:spChg chg="mod">
          <ac:chgData name="RAYNAL Marc" userId="8c9110ad-7d25-4107-902b-fe804a9c6010" providerId="ADAL" clId="{3880A9F7-A445-48AC-A339-A95627FD0BD5}" dt="2022-03-06T22:01:37.288" v="5296" actId="1076"/>
          <ac:spMkLst>
            <pc:docMk/>
            <pc:sldMk cId="2867263683" sldId="488"/>
            <ac:spMk id="8" creationId="{E951D95E-6D53-4494-B35E-354F32CB8CA3}"/>
          </ac:spMkLst>
        </pc:spChg>
        <pc:spChg chg="mod">
          <ac:chgData name="RAYNAL Marc" userId="8c9110ad-7d25-4107-902b-fe804a9c6010" providerId="ADAL" clId="{3880A9F7-A445-48AC-A339-A95627FD0BD5}" dt="2022-03-06T22:01:44.249" v="5297" actId="1076"/>
          <ac:spMkLst>
            <pc:docMk/>
            <pc:sldMk cId="2867263683" sldId="488"/>
            <ac:spMk id="9" creationId="{4D537ADD-3C4B-437E-BBF5-E628F0FE67FC}"/>
          </ac:spMkLst>
        </pc:spChg>
        <pc:spChg chg="del">
          <ac:chgData name="RAYNAL Marc" userId="8c9110ad-7d25-4107-902b-fe804a9c6010" providerId="ADAL" clId="{3880A9F7-A445-48AC-A339-A95627FD0BD5}" dt="2022-03-06T22:05:18.214" v="5339"/>
          <ac:spMkLst>
            <pc:docMk/>
            <pc:sldMk cId="2867263683" sldId="488"/>
            <ac:spMk id="11" creationId="{2B86568E-4D7D-4E57-A89E-4A8816A07307}"/>
          </ac:spMkLst>
        </pc:spChg>
        <pc:picChg chg="del">
          <ac:chgData name="RAYNAL Marc" userId="8c9110ad-7d25-4107-902b-fe804a9c6010" providerId="ADAL" clId="{3880A9F7-A445-48AC-A339-A95627FD0BD5}" dt="2022-03-06T22:05:18.214" v="5339"/>
          <ac:picMkLst>
            <pc:docMk/>
            <pc:sldMk cId="2867263683" sldId="488"/>
            <ac:picMk id="7" creationId="{71EAB4A4-D36F-43BD-B4FD-4F4C0AFCA839}"/>
          </ac:picMkLst>
        </pc:picChg>
        <pc:picChg chg="mod">
          <ac:chgData name="RAYNAL Marc" userId="8c9110ad-7d25-4107-902b-fe804a9c6010" providerId="ADAL" clId="{3880A9F7-A445-48AC-A339-A95627FD0BD5}" dt="2022-03-06T22:01:28.720" v="5295" actId="14100"/>
          <ac:picMkLst>
            <pc:docMk/>
            <pc:sldMk cId="2867263683" sldId="488"/>
            <ac:picMk id="10" creationId="{A70FC0B7-01EB-48DA-AA98-805CA7304B7E}"/>
          </ac:picMkLst>
        </pc:picChg>
      </pc:sldChg>
      <pc:sldChg chg="modSp mod">
        <pc:chgData name="RAYNAL Marc" userId="8c9110ad-7d25-4107-902b-fe804a9c6010" providerId="ADAL" clId="{3880A9F7-A445-48AC-A339-A95627FD0BD5}" dt="2022-03-06T22:34:02.432" v="6110" actId="1076"/>
        <pc:sldMkLst>
          <pc:docMk/>
          <pc:sldMk cId="3830971159" sldId="489"/>
        </pc:sldMkLst>
        <pc:spChg chg="mod">
          <ac:chgData name="RAYNAL Marc" userId="8c9110ad-7d25-4107-902b-fe804a9c6010" providerId="ADAL" clId="{3880A9F7-A445-48AC-A339-A95627FD0BD5}" dt="2022-03-06T22:08:06.447" v="5353" actId="108"/>
          <ac:spMkLst>
            <pc:docMk/>
            <pc:sldMk cId="3830971159" sldId="489"/>
            <ac:spMk id="16" creationId="{CA883B9D-35E2-4D83-9DD2-C35E82308C75}"/>
          </ac:spMkLst>
        </pc:spChg>
        <pc:spChg chg="mod">
          <ac:chgData name="RAYNAL Marc" userId="8c9110ad-7d25-4107-902b-fe804a9c6010" providerId="ADAL" clId="{3880A9F7-A445-48AC-A339-A95627FD0BD5}" dt="2022-03-06T22:34:02.432" v="6110" actId="1076"/>
          <ac:spMkLst>
            <pc:docMk/>
            <pc:sldMk cId="3830971159" sldId="489"/>
            <ac:spMk id="27" creationId="{E51A1E20-2E67-4125-BE10-6C43942D3832}"/>
          </ac:spMkLst>
        </pc:spChg>
        <pc:spChg chg="mod">
          <ac:chgData name="RAYNAL Marc" userId="8c9110ad-7d25-4107-902b-fe804a9c6010" providerId="ADAL" clId="{3880A9F7-A445-48AC-A339-A95627FD0BD5}" dt="2022-03-06T22:33:51.494" v="6108" actId="1076"/>
          <ac:spMkLst>
            <pc:docMk/>
            <pc:sldMk cId="3830971159" sldId="489"/>
            <ac:spMk id="28" creationId="{A3A0FF1E-B28B-4C85-B431-59577FE5CCDB}"/>
          </ac:spMkLst>
        </pc:spChg>
        <pc:spChg chg="mod">
          <ac:chgData name="RAYNAL Marc" userId="8c9110ad-7d25-4107-902b-fe804a9c6010" providerId="ADAL" clId="{3880A9F7-A445-48AC-A339-A95627FD0BD5}" dt="2022-03-06T22:33:46.905" v="6107" actId="1076"/>
          <ac:spMkLst>
            <pc:docMk/>
            <pc:sldMk cId="3830971159" sldId="489"/>
            <ac:spMk id="29" creationId="{94057164-BF41-459F-8238-CC4A18EAD31A}"/>
          </ac:spMkLst>
        </pc:spChg>
        <pc:picChg chg="mod">
          <ac:chgData name="RAYNAL Marc" userId="8c9110ad-7d25-4107-902b-fe804a9c6010" providerId="ADAL" clId="{3880A9F7-A445-48AC-A339-A95627FD0BD5}" dt="2022-03-06T22:33:54.764" v="6109" actId="1076"/>
          <ac:picMkLst>
            <pc:docMk/>
            <pc:sldMk cId="3830971159" sldId="489"/>
            <ac:picMk id="22" creationId="{970385C9-E30E-4A8C-8C56-BCD1E67C25DF}"/>
          </ac:picMkLst>
        </pc:picChg>
      </pc:sldChg>
      <pc:sldChg chg="del">
        <pc:chgData name="RAYNAL Marc" userId="8c9110ad-7d25-4107-902b-fe804a9c6010" providerId="ADAL" clId="{3880A9F7-A445-48AC-A339-A95627FD0BD5}" dt="2022-03-06T21:57:14.270" v="5212" actId="47"/>
        <pc:sldMkLst>
          <pc:docMk/>
          <pc:sldMk cId="3364692770" sldId="491"/>
        </pc:sldMkLst>
      </pc:sldChg>
      <pc:sldChg chg="addSp delSp modSp mod ord modAnim">
        <pc:chgData name="RAYNAL Marc" userId="8c9110ad-7d25-4107-902b-fe804a9c6010" providerId="ADAL" clId="{3880A9F7-A445-48AC-A339-A95627FD0BD5}" dt="2022-03-06T22:40:29.557" v="6124"/>
        <pc:sldMkLst>
          <pc:docMk/>
          <pc:sldMk cId="1236405213" sldId="493"/>
        </pc:sldMkLst>
        <pc:spChg chg="mod">
          <ac:chgData name="RAYNAL Marc" userId="8c9110ad-7d25-4107-902b-fe804a9c6010" providerId="ADAL" clId="{3880A9F7-A445-48AC-A339-A95627FD0BD5}" dt="2022-03-06T20:49:49.767" v="4099" actId="14100"/>
          <ac:spMkLst>
            <pc:docMk/>
            <pc:sldMk cId="1236405213" sldId="493"/>
            <ac:spMk id="5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51:04.903" v="4107" actId="1076"/>
          <ac:spMkLst>
            <pc:docMk/>
            <pc:sldMk cId="1236405213" sldId="493"/>
            <ac:spMk id="10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50:57.647" v="4106" actId="1076"/>
          <ac:spMkLst>
            <pc:docMk/>
            <pc:sldMk cId="1236405213" sldId="493"/>
            <ac:spMk id="15" creationId="{00000000-0000-0000-0000-000000000000}"/>
          </ac:spMkLst>
        </pc:spChg>
        <pc:spChg chg="del">
          <ac:chgData name="RAYNAL Marc" userId="8c9110ad-7d25-4107-902b-fe804a9c6010" providerId="ADAL" clId="{3880A9F7-A445-48AC-A339-A95627FD0BD5}" dt="2022-03-06T20:49:20.552" v="4032" actId="478"/>
          <ac:spMkLst>
            <pc:docMk/>
            <pc:sldMk cId="1236405213" sldId="493"/>
            <ac:spMk id="16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2:40:26.887" v="6123" actId="164"/>
          <ac:spMkLst>
            <pc:docMk/>
            <pc:sldMk cId="1236405213" sldId="493"/>
            <ac:spMk id="17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2:40:26.887" v="6123" actId="164"/>
          <ac:spMkLst>
            <pc:docMk/>
            <pc:sldMk cId="1236405213" sldId="493"/>
            <ac:spMk id="18" creationId="{00000000-0000-0000-0000-000000000000}"/>
          </ac:spMkLst>
        </pc:spChg>
        <pc:spChg chg="add mod">
          <ac:chgData name="RAYNAL Marc" userId="8c9110ad-7d25-4107-902b-fe804a9c6010" providerId="ADAL" clId="{3880A9F7-A445-48AC-A339-A95627FD0BD5}" dt="2022-03-06T20:50:01.358" v="4101"/>
          <ac:spMkLst>
            <pc:docMk/>
            <pc:sldMk cId="1236405213" sldId="493"/>
            <ac:spMk id="20" creationId="{0975C0B5-BE83-4C19-8FFC-017A5FD0433D}"/>
          </ac:spMkLst>
        </pc:spChg>
        <pc:spChg chg="add mod">
          <ac:chgData name="RAYNAL Marc" userId="8c9110ad-7d25-4107-902b-fe804a9c6010" providerId="ADAL" clId="{3880A9F7-A445-48AC-A339-A95627FD0BD5}" dt="2022-03-06T22:40:02.213" v="6122" actId="1076"/>
          <ac:spMkLst>
            <pc:docMk/>
            <pc:sldMk cId="1236405213" sldId="493"/>
            <ac:spMk id="21" creationId="{E4D85727-82D2-4C8A-B901-6899E5778898}"/>
          </ac:spMkLst>
        </pc:spChg>
        <pc:spChg chg="add mod">
          <ac:chgData name="RAYNAL Marc" userId="8c9110ad-7d25-4107-902b-fe804a9c6010" providerId="ADAL" clId="{3880A9F7-A445-48AC-A339-A95627FD0BD5}" dt="2022-03-06T22:40:26.887" v="6123" actId="164"/>
          <ac:spMkLst>
            <pc:docMk/>
            <pc:sldMk cId="1236405213" sldId="493"/>
            <ac:spMk id="22" creationId="{EE376D68-6704-48BA-B6F2-7A2367FF99D8}"/>
          </ac:spMkLst>
        </pc:spChg>
        <pc:spChg chg="add mod">
          <ac:chgData name="RAYNAL Marc" userId="8c9110ad-7d25-4107-902b-fe804a9c6010" providerId="ADAL" clId="{3880A9F7-A445-48AC-A339-A95627FD0BD5}" dt="2022-03-06T20:52:09.202" v="4116" actId="1076"/>
          <ac:spMkLst>
            <pc:docMk/>
            <pc:sldMk cId="1236405213" sldId="493"/>
            <ac:spMk id="23" creationId="{23799B7A-0133-4ADA-8584-34B469782167}"/>
          </ac:spMkLst>
        </pc:spChg>
        <pc:spChg chg="add mod">
          <ac:chgData name="RAYNAL Marc" userId="8c9110ad-7d25-4107-902b-fe804a9c6010" providerId="ADAL" clId="{3880A9F7-A445-48AC-A339-A95627FD0BD5}" dt="2022-03-06T20:52:13.843" v="4117" actId="1076"/>
          <ac:spMkLst>
            <pc:docMk/>
            <pc:sldMk cId="1236405213" sldId="493"/>
            <ac:spMk id="24" creationId="{FB63B1B8-2D28-4E35-AC2E-D8AA218586DB}"/>
          </ac:spMkLst>
        </pc:spChg>
        <pc:grpChg chg="add mod">
          <ac:chgData name="RAYNAL Marc" userId="8c9110ad-7d25-4107-902b-fe804a9c6010" providerId="ADAL" clId="{3880A9F7-A445-48AC-A339-A95627FD0BD5}" dt="2022-03-06T22:40:26.887" v="6123" actId="164"/>
          <ac:grpSpMkLst>
            <pc:docMk/>
            <pc:sldMk cId="1236405213" sldId="493"/>
            <ac:grpSpMk id="2" creationId="{8986EAE5-5763-4F39-836E-5F46A12F0CEE}"/>
          </ac:grpSpMkLst>
        </pc:grpChg>
        <pc:grpChg chg="mod">
          <ac:chgData name="RAYNAL Marc" userId="8c9110ad-7d25-4107-902b-fe804a9c6010" providerId="ADAL" clId="{3880A9F7-A445-48AC-A339-A95627FD0BD5}" dt="2022-03-06T20:49:49.767" v="4099" actId="14100"/>
          <ac:grpSpMkLst>
            <pc:docMk/>
            <pc:sldMk cId="1236405213" sldId="493"/>
            <ac:grpSpMk id="7" creationId="{00000000-0000-0000-0000-000000000000}"/>
          </ac:grpSpMkLst>
        </pc:grpChg>
        <pc:grpChg chg="mod">
          <ac:chgData name="RAYNAL Marc" userId="8c9110ad-7d25-4107-902b-fe804a9c6010" providerId="ADAL" clId="{3880A9F7-A445-48AC-A339-A95627FD0BD5}" dt="2022-03-06T22:40:26.887" v="6123" actId="164"/>
          <ac:grpSpMkLst>
            <pc:docMk/>
            <pc:sldMk cId="1236405213" sldId="493"/>
            <ac:grpSpMk id="12" creationId="{00000000-0000-0000-0000-000000000000}"/>
          </ac:grpSpMkLst>
        </pc:grpChg>
        <pc:picChg chg="mod">
          <ac:chgData name="RAYNAL Marc" userId="8c9110ad-7d25-4107-902b-fe804a9c6010" providerId="ADAL" clId="{3880A9F7-A445-48AC-A339-A95627FD0BD5}" dt="2022-03-06T20:49:49.767" v="4099" actId="14100"/>
          <ac:picMkLst>
            <pc:docMk/>
            <pc:sldMk cId="1236405213" sldId="493"/>
            <ac:picMk id="6" creationId="{00000000-0000-0000-0000-000000000000}"/>
          </ac:picMkLst>
        </pc:picChg>
        <pc:picChg chg="mod">
          <ac:chgData name="RAYNAL Marc" userId="8c9110ad-7d25-4107-902b-fe804a9c6010" providerId="ADAL" clId="{3880A9F7-A445-48AC-A339-A95627FD0BD5}" dt="2022-03-06T22:40:26.887" v="6123" actId="164"/>
          <ac:picMkLst>
            <pc:docMk/>
            <pc:sldMk cId="1236405213" sldId="493"/>
            <ac:picMk id="11" creationId="{00000000-0000-0000-0000-000000000000}"/>
          </ac:picMkLst>
        </pc:picChg>
        <pc:picChg chg="mod">
          <ac:chgData name="RAYNAL Marc" userId="8c9110ad-7d25-4107-902b-fe804a9c6010" providerId="ADAL" clId="{3880A9F7-A445-48AC-A339-A95627FD0BD5}" dt="2022-03-06T22:40:26.887" v="6123" actId="164"/>
          <ac:picMkLst>
            <pc:docMk/>
            <pc:sldMk cId="1236405213" sldId="493"/>
            <ac:picMk id="19" creationId="{00000000-0000-0000-0000-000000000000}"/>
          </ac:picMkLst>
        </pc:picChg>
      </pc:sldChg>
      <pc:sldChg chg="addSp modSp new del mod ord">
        <pc:chgData name="RAYNAL Marc" userId="8c9110ad-7d25-4107-902b-fe804a9c6010" providerId="ADAL" clId="{3880A9F7-A445-48AC-A339-A95627FD0BD5}" dt="2022-03-06T21:57:30.380" v="5213" actId="47"/>
        <pc:sldMkLst>
          <pc:docMk/>
          <pc:sldMk cId="2267672457" sldId="494"/>
        </pc:sldMkLst>
        <pc:spChg chg="add mod">
          <ac:chgData name="RAYNAL Marc" userId="8c9110ad-7d25-4107-902b-fe804a9c6010" providerId="ADAL" clId="{3880A9F7-A445-48AC-A339-A95627FD0BD5}" dt="2022-03-06T16:55:17.701" v="1111" actId="1076"/>
          <ac:spMkLst>
            <pc:docMk/>
            <pc:sldMk cId="2267672457" sldId="494"/>
            <ac:spMk id="2" creationId="{34C04A93-51E3-4CE5-9AE3-8A39E6A20592}"/>
          </ac:spMkLst>
        </pc:spChg>
        <pc:spChg chg="add mod">
          <ac:chgData name="RAYNAL Marc" userId="8c9110ad-7d25-4107-902b-fe804a9c6010" providerId="ADAL" clId="{3880A9F7-A445-48AC-A339-A95627FD0BD5}" dt="2022-03-06T16:55:35.500" v="1121" actId="20577"/>
          <ac:spMkLst>
            <pc:docMk/>
            <pc:sldMk cId="2267672457" sldId="494"/>
            <ac:spMk id="4" creationId="{6AFBBB15-33E4-44C4-BDB3-70CB87C4ADA4}"/>
          </ac:spMkLst>
        </pc:spChg>
      </pc:sldChg>
      <pc:sldChg chg="addSp modSp new del mod ord">
        <pc:chgData name="RAYNAL Marc" userId="8c9110ad-7d25-4107-902b-fe804a9c6010" providerId="ADAL" clId="{3880A9F7-A445-48AC-A339-A95627FD0BD5}" dt="2022-03-06T21:54:53.481" v="5200" actId="47"/>
        <pc:sldMkLst>
          <pc:docMk/>
          <pc:sldMk cId="2585826562" sldId="495"/>
        </pc:sldMkLst>
        <pc:spChg chg="add mod">
          <ac:chgData name="RAYNAL Marc" userId="8c9110ad-7d25-4107-902b-fe804a9c6010" providerId="ADAL" clId="{3880A9F7-A445-48AC-A339-A95627FD0BD5}" dt="2022-03-06T13:36:07.279" v="657" actId="20577"/>
          <ac:spMkLst>
            <pc:docMk/>
            <pc:sldMk cId="2585826562" sldId="495"/>
            <ac:spMk id="2" creationId="{51851EAD-B6B5-4D16-90B1-36FCB7237557}"/>
          </ac:spMkLst>
        </pc:spChg>
        <pc:spChg chg="add mod">
          <ac:chgData name="RAYNAL Marc" userId="8c9110ad-7d25-4107-902b-fe804a9c6010" providerId="ADAL" clId="{3880A9F7-A445-48AC-A339-A95627FD0BD5}" dt="2022-03-06T13:14:52.882" v="389" actId="1076"/>
          <ac:spMkLst>
            <pc:docMk/>
            <pc:sldMk cId="2585826562" sldId="495"/>
            <ac:spMk id="3" creationId="{2BBE3731-3EB2-420C-8C7F-7C8A2F77A9DF}"/>
          </ac:spMkLst>
        </pc:spChg>
      </pc:sldChg>
      <pc:sldChg chg="addSp delSp modSp del mod ord">
        <pc:chgData name="RAYNAL Marc" userId="8c9110ad-7d25-4107-902b-fe804a9c6010" providerId="ADAL" clId="{3880A9F7-A445-48AC-A339-A95627FD0BD5}" dt="2022-03-06T20:52:35.435" v="4119" actId="47"/>
        <pc:sldMkLst>
          <pc:docMk/>
          <pc:sldMk cId="2177872206" sldId="496"/>
        </pc:sldMkLst>
        <pc:spChg chg="del">
          <ac:chgData name="RAYNAL Marc" userId="8c9110ad-7d25-4107-902b-fe804a9c6010" providerId="ADAL" clId="{3880A9F7-A445-48AC-A339-A95627FD0BD5}" dt="2022-03-06T13:07:25.524" v="343" actId="478"/>
          <ac:spMkLst>
            <pc:docMk/>
            <pc:sldMk cId="2177872206" sldId="496"/>
            <ac:spMk id="4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35:18.542" v="3704" actId="207"/>
          <ac:spMkLst>
            <pc:docMk/>
            <pc:sldMk cId="2177872206" sldId="496"/>
            <ac:spMk id="11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0:32:17.593" v="3654" actId="478"/>
          <ac:spMkLst>
            <pc:docMk/>
            <pc:sldMk cId="2177872206" sldId="496"/>
            <ac:spMk id="15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27:32.162" v="3618" actId="1036"/>
          <ac:spMkLst>
            <pc:docMk/>
            <pc:sldMk cId="2177872206" sldId="496"/>
            <ac:spMk id="20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27:32.162" v="3618" actId="1036"/>
          <ac:spMkLst>
            <pc:docMk/>
            <pc:sldMk cId="2177872206" sldId="496"/>
            <ac:spMk id="25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32:42.409" v="3664" actId="1076"/>
          <ac:spMkLst>
            <pc:docMk/>
            <pc:sldMk cId="2177872206" sldId="496"/>
            <ac:spMk id="26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28:16.940" v="3624" actId="6549"/>
          <ac:spMkLst>
            <pc:docMk/>
            <pc:sldMk cId="2177872206" sldId="496"/>
            <ac:spMk id="27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0:37:54.085" v="3729" actId="113"/>
          <ac:spMkLst>
            <pc:docMk/>
            <pc:sldMk cId="2177872206" sldId="496"/>
            <ac:spMk id="28" creationId="{00000000-0000-0000-0000-000000000000}"/>
          </ac:spMkLst>
        </pc:spChg>
        <pc:spChg chg="add mod">
          <ac:chgData name="RAYNAL Marc" userId="8c9110ad-7d25-4107-902b-fe804a9c6010" providerId="ADAL" clId="{3880A9F7-A445-48AC-A339-A95627FD0BD5}" dt="2022-03-06T20:28:35.507" v="3627" actId="1076"/>
          <ac:spMkLst>
            <pc:docMk/>
            <pc:sldMk cId="2177872206" sldId="496"/>
            <ac:spMk id="29" creationId="{5AB58B28-00B8-42F0-9F27-D5A9F1F0F9B1}"/>
          </ac:spMkLst>
        </pc:spChg>
        <pc:grpChg chg="mod">
          <ac:chgData name="RAYNAL Marc" userId="8c9110ad-7d25-4107-902b-fe804a9c6010" providerId="ADAL" clId="{3880A9F7-A445-48AC-A339-A95627FD0BD5}" dt="2022-03-06T20:27:32.162" v="3618" actId="1036"/>
          <ac:grpSpMkLst>
            <pc:docMk/>
            <pc:sldMk cId="2177872206" sldId="496"/>
            <ac:grpSpMk id="17" creationId="{00000000-0000-0000-0000-000000000000}"/>
          </ac:grpSpMkLst>
        </pc:grpChg>
        <pc:grpChg chg="mod">
          <ac:chgData name="RAYNAL Marc" userId="8c9110ad-7d25-4107-902b-fe804a9c6010" providerId="ADAL" clId="{3880A9F7-A445-48AC-A339-A95627FD0BD5}" dt="2022-03-06T20:27:32.162" v="3618" actId="1036"/>
          <ac:grpSpMkLst>
            <pc:docMk/>
            <pc:sldMk cId="2177872206" sldId="496"/>
            <ac:grpSpMk id="22" creationId="{00000000-0000-0000-0000-000000000000}"/>
          </ac:grpSpMkLst>
        </pc:grpChg>
        <pc:picChg chg="mod">
          <ac:chgData name="RAYNAL Marc" userId="8c9110ad-7d25-4107-902b-fe804a9c6010" providerId="ADAL" clId="{3880A9F7-A445-48AC-A339-A95627FD0BD5}" dt="2022-03-06T20:29:02.666" v="3629" actId="14100"/>
          <ac:picMkLst>
            <pc:docMk/>
            <pc:sldMk cId="2177872206" sldId="496"/>
            <ac:picMk id="16" creationId="{00000000-0000-0000-0000-000000000000}"/>
          </ac:picMkLst>
        </pc:picChg>
        <pc:picChg chg="mod">
          <ac:chgData name="RAYNAL Marc" userId="8c9110ad-7d25-4107-902b-fe804a9c6010" providerId="ADAL" clId="{3880A9F7-A445-48AC-A339-A95627FD0BD5}" dt="2022-03-06T20:28:59.342" v="3628" actId="14100"/>
          <ac:picMkLst>
            <pc:docMk/>
            <pc:sldMk cId="2177872206" sldId="496"/>
            <ac:picMk id="21" creationId="{00000000-0000-0000-0000-000000000000}"/>
          </ac:picMkLst>
        </pc:picChg>
      </pc:sldChg>
      <pc:sldChg chg="del">
        <pc:chgData name="RAYNAL Marc" userId="8c9110ad-7d25-4107-902b-fe804a9c6010" providerId="ADAL" clId="{3880A9F7-A445-48AC-A339-A95627FD0BD5}" dt="2022-03-06T13:09:57.366" v="370" actId="47"/>
        <pc:sldMkLst>
          <pc:docMk/>
          <pc:sldMk cId="3555118619" sldId="497"/>
        </pc:sldMkLst>
      </pc:sldChg>
      <pc:sldChg chg="addSp delSp modSp add mod ord modAnim">
        <pc:chgData name="RAYNAL Marc" userId="8c9110ad-7d25-4107-902b-fe804a9c6010" providerId="ADAL" clId="{3880A9F7-A445-48AC-A339-A95627FD0BD5}" dt="2022-03-06T22:37:29.108" v="6117"/>
        <pc:sldMkLst>
          <pc:docMk/>
          <pc:sldMk cId="2993161096" sldId="498"/>
        </pc:sldMkLst>
        <pc:spChg chg="add mod">
          <ac:chgData name="RAYNAL Marc" userId="8c9110ad-7d25-4107-902b-fe804a9c6010" providerId="ADAL" clId="{3880A9F7-A445-48AC-A339-A95627FD0BD5}" dt="2022-03-06T22:37:15.060" v="6115" actId="164"/>
          <ac:spMkLst>
            <pc:docMk/>
            <pc:sldMk cId="2993161096" sldId="498"/>
            <ac:spMk id="2" creationId="{FDC4876F-18E0-48AB-9202-F317806A4FD3}"/>
          </ac:spMkLst>
        </pc:spChg>
        <pc:spChg chg="add del">
          <ac:chgData name="RAYNAL Marc" userId="8c9110ad-7d25-4107-902b-fe804a9c6010" providerId="ADAL" clId="{3880A9F7-A445-48AC-A339-A95627FD0BD5}" dt="2022-03-06T13:09:20.101" v="357" actId="478"/>
          <ac:spMkLst>
            <pc:docMk/>
            <pc:sldMk cId="2993161096" sldId="498"/>
            <ac:spMk id="4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19:16:26.981" v="2477" actId="20577"/>
          <ac:spMkLst>
            <pc:docMk/>
            <pc:sldMk cId="2993161096" sldId="498"/>
            <ac:spMk id="15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19:15:28.636" v="2454" actId="113"/>
          <ac:spMkLst>
            <pc:docMk/>
            <pc:sldMk cId="2993161096" sldId="498"/>
            <ac:spMk id="18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19:17:24.559" v="2483" actId="207"/>
          <ac:spMkLst>
            <pc:docMk/>
            <pc:sldMk cId="2993161096" sldId="498"/>
            <ac:spMk id="19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2:37:15.060" v="6115" actId="164"/>
          <ac:spMkLst>
            <pc:docMk/>
            <pc:sldMk cId="2993161096" sldId="498"/>
            <ac:spMk id="22" creationId="{00000000-0000-0000-0000-000000000000}"/>
          </ac:spMkLst>
        </pc:spChg>
        <pc:grpChg chg="add mod">
          <ac:chgData name="RAYNAL Marc" userId="8c9110ad-7d25-4107-902b-fe804a9c6010" providerId="ADAL" clId="{3880A9F7-A445-48AC-A339-A95627FD0BD5}" dt="2022-03-06T22:37:15.060" v="6115" actId="164"/>
          <ac:grpSpMkLst>
            <pc:docMk/>
            <pc:sldMk cId="2993161096" sldId="498"/>
            <ac:grpSpMk id="3" creationId="{98584A98-ADD9-452F-9834-7F27596624F4}"/>
          </ac:grpSpMkLst>
        </pc:grpChg>
        <pc:picChg chg="mod">
          <ac:chgData name="RAYNAL Marc" userId="8c9110ad-7d25-4107-902b-fe804a9c6010" providerId="ADAL" clId="{3880A9F7-A445-48AC-A339-A95627FD0BD5}" dt="2022-03-06T22:37:15.060" v="6115" actId="164"/>
          <ac:picMkLst>
            <pc:docMk/>
            <pc:sldMk cId="2993161096" sldId="498"/>
            <ac:picMk id="20" creationId="{00000000-0000-0000-0000-000000000000}"/>
          </ac:picMkLst>
        </pc:picChg>
        <pc:picChg chg="mod">
          <ac:chgData name="RAYNAL Marc" userId="8c9110ad-7d25-4107-902b-fe804a9c6010" providerId="ADAL" clId="{3880A9F7-A445-48AC-A339-A95627FD0BD5}" dt="2022-03-06T22:37:15.060" v="6115" actId="164"/>
          <ac:picMkLst>
            <pc:docMk/>
            <pc:sldMk cId="2993161096" sldId="498"/>
            <ac:picMk id="21" creationId="{00000000-0000-0000-0000-000000000000}"/>
          </ac:picMkLst>
        </pc:picChg>
      </pc:sldChg>
      <pc:sldChg chg="addSp delSp modSp new mod ord modAnim">
        <pc:chgData name="RAYNAL Marc" userId="8c9110ad-7d25-4107-902b-fe804a9c6010" providerId="ADAL" clId="{3880A9F7-A445-48AC-A339-A95627FD0BD5}" dt="2022-03-06T22:35:22.927" v="6113"/>
        <pc:sldMkLst>
          <pc:docMk/>
          <pc:sldMk cId="4262377173" sldId="499"/>
        </pc:sldMkLst>
        <pc:spChg chg="add mod">
          <ac:chgData name="RAYNAL Marc" userId="8c9110ad-7d25-4107-902b-fe804a9c6010" providerId="ADAL" clId="{3880A9F7-A445-48AC-A339-A95627FD0BD5}" dt="2022-03-06T19:14:24.211" v="2440" actId="1076"/>
          <ac:spMkLst>
            <pc:docMk/>
            <pc:sldMk cId="4262377173" sldId="499"/>
            <ac:spMk id="4" creationId="{530C70F5-9EAA-4C0C-A824-35FAAFB0EB3F}"/>
          </ac:spMkLst>
        </pc:spChg>
        <pc:spChg chg="add del mod">
          <ac:chgData name="RAYNAL Marc" userId="8c9110ad-7d25-4107-902b-fe804a9c6010" providerId="ADAL" clId="{3880A9F7-A445-48AC-A339-A95627FD0BD5}" dt="2022-03-06T17:43:28.564" v="1351" actId="478"/>
          <ac:spMkLst>
            <pc:docMk/>
            <pc:sldMk cId="4262377173" sldId="499"/>
            <ac:spMk id="5" creationId="{2A65CA86-466F-4C8D-83AA-0DC386FB41CF}"/>
          </ac:spMkLst>
        </pc:spChg>
        <pc:spChg chg="add mod">
          <ac:chgData name="RAYNAL Marc" userId="8c9110ad-7d25-4107-902b-fe804a9c6010" providerId="ADAL" clId="{3880A9F7-A445-48AC-A339-A95627FD0BD5}" dt="2022-03-06T19:13:25.118" v="2433" actId="1076"/>
          <ac:spMkLst>
            <pc:docMk/>
            <pc:sldMk cId="4262377173" sldId="499"/>
            <ac:spMk id="6" creationId="{3B235FFE-5583-42E4-BBA6-B9C810A5825B}"/>
          </ac:spMkLst>
        </pc:spChg>
        <pc:spChg chg="add mod">
          <ac:chgData name="RAYNAL Marc" userId="8c9110ad-7d25-4107-902b-fe804a9c6010" providerId="ADAL" clId="{3880A9F7-A445-48AC-A339-A95627FD0BD5}" dt="2022-03-06T19:13:29.579" v="2434" actId="1076"/>
          <ac:spMkLst>
            <pc:docMk/>
            <pc:sldMk cId="4262377173" sldId="499"/>
            <ac:spMk id="7" creationId="{648C610A-0DCF-4529-8DEA-867641C1EE12}"/>
          </ac:spMkLst>
        </pc:spChg>
        <pc:spChg chg="add mod">
          <ac:chgData name="RAYNAL Marc" userId="8c9110ad-7d25-4107-902b-fe804a9c6010" providerId="ADAL" clId="{3880A9F7-A445-48AC-A339-A95627FD0BD5}" dt="2022-03-06T22:34:47.664" v="6111" actId="164"/>
          <ac:spMkLst>
            <pc:docMk/>
            <pc:sldMk cId="4262377173" sldId="499"/>
            <ac:spMk id="8" creationId="{051AE9FF-ED06-4A5F-8811-FB42689891E2}"/>
          </ac:spMkLst>
        </pc:spChg>
        <pc:spChg chg="add mod">
          <ac:chgData name="RAYNAL Marc" userId="8c9110ad-7d25-4107-902b-fe804a9c6010" providerId="ADAL" clId="{3880A9F7-A445-48AC-A339-A95627FD0BD5}" dt="2022-03-06T22:34:47.664" v="6111" actId="164"/>
          <ac:spMkLst>
            <pc:docMk/>
            <pc:sldMk cId="4262377173" sldId="499"/>
            <ac:spMk id="9" creationId="{4305016E-699C-4DD4-A86E-D2914AB18614}"/>
          </ac:spMkLst>
        </pc:spChg>
        <pc:spChg chg="add mod">
          <ac:chgData name="RAYNAL Marc" userId="8c9110ad-7d25-4107-902b-fe804a9c6010" providerId="ADAL" clId="{3880A9F7-A445-48AC-A339-A95627FD0BD5}" dt="2022-03-06T19:15:33.917" v="2455" actId="113"/>
          <ac:spMkLst>
            <pc:docMk/>
            <pc:sldMk cId="4262377173" sldId="499"/>
            <ac:spMk id="10" creationId="{DD28E42B-F376-4CEA-847C-1B535F7B1BF6}"/>
          </ac:spMkLst>
        </pc:spChg>
        <pc:grpChg chg="add mod">
          <ac:chgData name="RAYNAL Marc" userId="8c9110ad-7d25-4107-902b-fe804a9c6010" providerId="ADAL" clId="{3880A9F7-A445-48AC-A339-A95627FD0BD5}" dt="2022-03-06T22:34:47.664" v="6111" actId="164"/>
          <ac:grpSpMkLst>
            <pc:docMk/>
            <pc:sldMk cId="4262377173" sldId="499"/>
            <ac:grpSpMk id="11" creationId="{741AD2D2-E7BB-4E27-86E5-790CC0B2C289}"/>
          </ac:grpSpMkLst>
        </pc:grpChg>
        <pc:graphicFrameChg chg="add del mod">
          <ac:chgData name="RAYNAL Marc" userId="8c9110ad-7d25-4107-902b-fe804a9c6010" providerId="ADAL" clId="{3880A9F7-A445-48AC-A339-A95627FD0BD5}" dt="2022-03-06T17:33:25.279" v="1125" actId="478"/>
          <ac:graphicFrameMkLst>
            <pc:docMk/>
            <pc:sldMk cId="4262377173" sldId="499"/>
            <ac:graphicFrameMk id="2" creationId="{93685E6E-8280-423D-B421-A9F56B421BC2}"/>
          </ac:graphicFrameMkLst>
        </pc:graphicFrameChg>
        <pc:graphicFrameChg chg="add mod">
          <ac:chgData name="RAYNAL Marc" userId="8c9110ad-7d25-4107-902b-fe804a9c6010" providerId="ADAL" clId="{3880A9F7-A445-48AC-A339-A95627FD0BD5}" dt="2022-03-06T19:13:06.822" v="2402" actId="1035"/>
          <ac:graphicFrameMkLst>
            <pc:docMk/>
            <pc:sldMk cId="4262377173" sldId="499"/>
            <ac:graphicFrameMk id="3" creationId="{00000000-0008-0000-0000-000002000000}"/>
          </ac:graphicFrameMkLst>
        </pc:graphicFrameChg>
      </pc:sldChg>
      <pc:sldChg chg="addSp delSp modSp new mod ord modAnim">
        <pc:chgData name="RAYNAL Marc" userId="8c9110ad-7d25-4107-902b-fe804a9c6010" providerId="ADAL" clId="{3880A9F7-A445-48AC-A339-A95627FD0BD5}" dt="2022-03-06T22:36:05.545" v="6114"/>
        <pc:sldMkLst>
          <pc:docMk/>
          <pc:sldMk cId="3641100217" sldId="500"/>
        </pc:sldMkLst>
        <pc:spChg chg="add mod">
          <ac:chgData name="RAYNAL Marc" userId="8c9110ad-7d25-4107-902b-fe804a9c6010" providerId="ADAL" clId="{3880A9F7-A445-48AC-A339-A95627FD0BD5}" dt="2022-03-06T19:14:04.850" v="2436" actId="1076"/>
          <ac:spMkLst>
            <pc:docMk/>
            <pc:sldMk cId="3641100217" sldId="500"/>
            <ac:spMk id="4" creationId="{AF266E65-034B-4649-AAC6-7F2DBDDA0F23}"/>
          </ac:spMkLst>
        </pc:spChg>
        <pc:spChg chg="add mod">
          <ac:chgData name="RAYNAL Marc" userId="8c9110ad-7d25-4107-902b-fe804a9c6010" providerId="ADAL" clId="{3880A9F7-A445-48AC-A339-A95627FD0BD5}" dt="2022-03-06T19:07:25.878" v="2134" actId="1076"/>
          <ac:spMkLst>
            <pc:docMk/>
            <pc:sldMk cId="3641100217" sldId="500"/>
            <ac:spMk id="5" creationId="{B46C00B7-3435-4D0A-B3F5-0C4F95CA68FB}"/>
          </ac:spMkLst>
        </pc:spChg>
        <pc:spChg chg="add mod">
          <ac:chgData name="RAYNAL Marc" userId="8c9110ad-7d25-4107-902b-fe804a9c6010" providerId="ADAL" clId="{3880A9F7-A445-48AC-A339-A95627FD0BD5}" dt="2022-03-06T13:28:46.058" v="592" actId="1076"/>
          <ac:spMkLst>
            <pc:docMk/>
            <pc:sldMk cId="3641100217" sldId="500"/>
            <ac:spMk id="10" creationId="{FECC93A3-B324-4A1C-97A0-6BD763508D73}"/>
          </ac:spMkLst>
        </pc:spChg>
        <pc:spChg chg="add mod">
          <ac:chgData name="RAYNAL Marc" userId="8c9110ad-7d25-4107-902b-fe804a9c6010" providerId="ADAL" clId="{3880A9F7-A445-48AC-A339-A95627FD0BD5}" dt="2022-03-06T19:10:29.625" v="2261" actId="20577"/>
          <ac:spMkLst>
            <pc:docMk/>
            <pc:sldMk cId="3641100217" sldId="500"/>
            <ac:spMk id="12" creationId="{B1E7CC55-E80E-4592-A2C0-A4FBF8E9F945}"/>
          </ac:spMkLst>
        </pc:spChg>
        <pc:spChg chg="add mod">
          <ac:chgData name="RAYNAL Marc" userId="8c9110ad-7d25-4107-902b-fe804a9c6010" providerId="ADAL" clId="{3880A9F7-A445-48AC-A339-A95627FD0BD5}" dt="2022-03-06T19:15:39.261" v="2456" actId="113"/>
          <ac:spMkLst>
            <pc:docMk/>
            <pc:sldMk cId="3641100217" sldId="500"/>
            <ac:spMk id="13" creationId="{373DDCA0-B4DA-4A8B-98B0-90C9BDA4F899}"/>
          </ac:spMkLst>
        </pc:spChg>
        <pc:graphicFrameChg chg="add del mod">
          <ac:chgData name="RAYNAL Marc" userId="8c9110ad-7d25-4107-902b-fe804a9c6010" providerId="ADAL" clId="{3880A9F7-A445-48AC-A339-A95627FD0BD5}" dt="2022-03-06T17:56:05.297" v="1683" actId="478"/>
          <ac:graphicFrameMkLst>
            <pc:docMk/>
            <pc:sldMk cId="3641100217" sldId="500"/>
            <ac:graphicFrameMk id="2" creationId="{ACD1D94B-7D2E-4DCC-9565-4A09C71886E3}"/>
          </ac:graphicFrameMkLst>
        </pc:graphicFrameChg>
        <pc:graphicFrameChg chg="add mod">
          <ac:chgData name="RAYNAL Marc" userId="8c9110ad-7d25-4107-902b-fe804a9c6010" providerId="ADAL" clId="{3880A9F7-A445-48AC-A339-A95627FD0BD5}" dt="2022-03-06T19:06:26.790" v="2128" actId="1076"/>
          <ac:graphicFrameMkLst>
            <pc:docMk/>
            <pc:sldMk cId="3641100217" sldId="500"/>
            <ac:graphicFrameMk id="11" creationId="{ACD1D94B-7D2E-4DCC-9565-4A09C71886E3}"/>
          </ac:graphicFrameMkLst>
        </pc:graphicFrameChg>
        <pc:cxnChg chg="add mod">
          <ac:chgData name="RAYNAL Marc" userId="8c9110ad-7d25-4107-902b-fe804a9c6010" providerId="ADAL" clId="{3880A9F7-A445-48AC-A339-A95627FD0BD5}" dt="2022-03-06T19:06:35.680" v="2129" actId="1076"/>
          <ac:cxnSpMkLst>
            <pc:docMk/>
            <pc:sldMk cId="3641100217" sldId="500"/>
            <ac:cxnSpMk id="7" creationId="{1C8FE364-E811-481F-A4D0-ECD0182533F7}"/>
          </ac:cxnSpMkLst>
        </pc:cxnChg>
      </pc:sldChg>
      <pc:sldChg chg="addSp delSp modSp new mod ord modAnim">
        <pc:chgData name="RAYNAL Marc" userId="8c9110ad-7d25-4107-902b-fe804a9c6010" providerId="ADAL" clId="{3880A9F7-A445-48AC-A339-A95627FD0BD5}" dt="2022-03-06T22:38:39.786" v="6121"/>
        <pc:sldMkLst>
          <pc:docMk/>
          <pc:sldMk cId="1564206596" sldId="501"/>
        </pc:sldMkLst>
        <pc:spChg chg="add mod">
          <ac:chgData name="RAYNAL Marc" userId="8c9110ad-7d25-4107-902b-fe804a9c6010" providerId="ADAL" clId="{3880A9F7-A445-48AC-A339-A95627FD0BD5}" dt="2022-03-06T20:12:07.291" v="3360" actId="6549"/>
          <ac:spMkLst>
            <pc:docMk/>
            <pc:sldMk cId="1564206596" sldId="501"/>
            <ac:spMk id="2" creationId="{BFADB0BC-E117-4FD5-B731-B3F18F3AAE8A}"/>
          </ac:spMkLst>
        </pc:spChg>
        <pc:spChg chg="add mod">
          <ac:chgData name="RAYNAL Marc" userId="8c9110ad-7d25-4107-902b-fe804a9c6010" providerId="ADAL" clId="{3880A9F7-A445-48AC-A339-A95627FD0BD5}" dt="2022-03-06T20:09:05.045" v="3325" actId="1076"/>
          <ac:spMkLst>
            <pc:docMk/>
            <pc:sldMk cId="1564206596" sldId="501"/>
            <ac:spMk id="4" creationId="{20707CF4-A50A-4132-BFF0-318E8F81154A}"/>
          </ac:spMkLst>
        </pc:spChg>
        <pc:spChg chg="add mod">
          <ac:chgData name="RAYNAL Marc" userId="8c9110ad-7d25-4107-902b-fe804a9c6010" providerId="ADAL" clId="{3880A9F7-A445-48AC-A339-A95627FD0BD5}" dt="2022-03-06T20:09:13.590" v="3327" actId="1076"/>
          <ac:spMkLst>
            <pc:docMk/>
            <pc:sldMk cId="1564206596" sldId="501"/>
            <ac:spMk id="5" creationId="{123754E2-2BEF-4C1E-B7C0-C9845A6ECEAD}"/>
          </ac:spMkLst>
        </pc:spChg>
        <pc:spChg chg="add mod ord">
          <ac:chgData name="RAYNAL Marc" userId="8c9110ad-7d25-4107-902b-fe804a9c6010" providerId="ADAL" clId="{3880A9F7-A445-48AC-A339-A95627FD0BD5}" dt="2022-03-06T22:38:29.386" v="6119" actId="164"/>
          <ac:spMkLst>
            <pc:docMk/>
            <pc:sldMk cId="1564206596" sldId="501"/>
            <ac:spMk id="7" creationId="{751287DB-2A66-48D4-AE57-238040CB7AE0}"/>
          </ac:spMkLst>
        </pc:spChg>
        <pc:spChg chg="add mod">
          <ac:chgData name="RAYNAL Marc" userId="8c9110ad-7d25-4107-902b-fe804a9c6010" providerId="ADAL" clId="{3880A9F7-A445-48AC-A339-A95627FD0BD5}" dt="2022-03-06T20:11:01.380" v="3340" actId="113"/>
          <ac:spMkLst>
            <pc:docMk/>
            <pc:sldMk cId="1564206596" sldId="501"/>
            <ac:spMk id="9" creationId="{A6CF70C4-3CA5-46B0-9EDC-9993D8D127AB}"/>
          </ac:spMkLst>
        </pc:spChg>
        <pc:grpChg chg="add mod">
          <ac:chgData name="RAYNAL Marc" userId="8c9110ad-7d25-4107-902b-fe804a9c6010" providerId="ADAL" clId="{3880A9F7-A445-48AC-A339-A95627FD0BD5}" dt="2022-03-06T22:38:29.386" v="6119" actId="164"/>
          <ac:grpSpMkLst>
            <pc:docMk/>
            <pc:sldMk cId="1564206596" sldId="501"/>
            <ac:grpSpMk id="12" creationId="{9A575FE0-DA74-48F8-A98C-A9C238462C4B}"/>
          </ac:grpSpMkLst>
        </pc:grpChg>
        <pc:picChg chg="add mod">
          <ac:chgData name="RAYNAL Marc" userId="8c9110ad-7d25-4107-902b-fe804a9c6010" providerId="ADAL" clId="{3880A9F7-A445-48AC-A339-A95627FD0BD5}" dt="2022-03-06T20:09:10.112" v="3326" actId="1076"/>
          <ac:picMkLst>
            <pc:docMk/>
            <pc:sldMk cId="1564206596" sldId="501"/>
            <ac:picMk id="3" creationId="{F4F21988-B1C7-438D-BACB-7FF4ECE9C89F}"/>
          </ac:picMkLst>
        </pc:picChg>
        <pc:picChg chg="add del mod">
          <ac:chgData name="RAYNAL Marc" userId="8c9110ad-7d25-4107-902b-fe804a9c6010" providerId="ADAL" clId="{3880A9F7-A445-48AC-A339-A95627FD0BD5}" dt="2022-03-06T19:46:49.480" v="2991" actId="478"/>
          <ac:picMkLst>
            <pc:docMk/>
            <pc:sldMk cId="1564206596" sldId="501"/>
            <ac:picMk id="6" creationId="{D0D0ADCF-D11D-4BF2-89D2-5B0BC8A00B5D}"/>
          </ac:picMkLst>
        </pc:picChg>
        <pc:picChg chg="add mod">
          <ac:chgData name="RAYNAL Marc" userId="8c9110ad-7d25-4107-902b-fe804a9c6010" providerId="ADAL" clId="{3880A9F7-A445-48AC-A339-A95627FD0BD5}" dt="2022-03-06T22:38:29.386" v="6119" actId="164"/>
          <ac:picMkLst>
            <pc:docMk/>
            <pc:sldMk cId="1564206596" sldId="501"/>
            <ac:picMk id="8" creationId="{67FBD1AD-C931-4C2B-BD52-8AB0D9448422}"/>
          </ac:picMkLst>
        </pc:picChg>
        <pc:picChg chg="add del mod">
          <ac:chgData name="RAYNAL Marc" userId="8c9110ad-7d25-4107-902b-fe804a9c6010" providerId="ADAL" clId="{3880A9F7-A445-48AC-A339-A95627FD0BD5}" dt="2022-03-06T20:19:07.411" v="3469" actId="21"/>
          <ac:picMkLst>
            <pc:docMk/>
            <pc:sldMk cId="1564206596" sldId="501"/>
            <ac:picMk id="10" creationId="{D682BB52-2975-4585-B964-04DB995E7A92}"/>
          </ac:picMkLst>
        </pc:picChg>
        <pc:picChg chg="add mod">
          <ac:chgData name="RAYNAL Marc" userId="8c9110ad-7d25-4107-902b-fe804a9c6010" providerId="ADAL" clId="{3880A9F7-A445-48AC-A339-A95627FD0BD5}" dt="2022-03-06T22:38:29.386" v="6119" actId="164"/>
          <ac:picMkLst>
            <pc:docMk/>
            <pc:sldMk cId="1564206596" sldId="501"/>
            <ac:picMk id="11" creationId="{7927EF35-653B-4924-A134-B96DF6F40A76}"/>
          </ac:picMkLst>
        </pc:picChg>
      </pc:sldChg>
      <pc:sldChg chg="addSp delSp modSp new del mod modAnim">
        <pc:chgData name="RAYNAL Marc" userId="8c9110ad-7d25-4107-902b-fe804a9c6010" providerId="ADAL" clId="{3880A9F7-A445-48AC-A339-A95627FD0BD5}" dt="2022-03-06T20:55:22.910" v="4180" actId="47"/>
        <pc:sldMkLst>
          <pc:docMk/>
          <pc:sldMk cId="141119487" sldId="502"/>
        </pc:sldMkLst>
        <pc:spChg chg="add mod">
          <ac:chgData name="RAYNAL Marc" userId="8c9110ad-7d25-4107-902b-fe804a9c6010" providerId="ADAL" clId="{3880A9F7-A445-48AC-A339-A95627FD0BD5}" dt="2022-03-06T20:16:55.328" v="3437" actId="6549"/>
          <ac:spMkLst>
            <pc:docMk/>
            <pc:sldMk cId="141119487" sldId="502"/>
            <ac:spMk id="2" creationId="{6FE897DA-60F2-4E25-849E-A723AF10E9D3}"/>
          </ac:spMkLst>
        </pc:spChg>
        <pc:spChg chg="del mod">
          <ac:chgData name="RAYNAL Marc" userId="8c9110ad-7d25-4107-902b-fe804a9c6010" providerId="ADAL" clId="{3880A9F7-A445-48AC-A339-A95627FD0BD5}" dt="2022-03-06T20:22:10.452" v="3546" actId="21"/>
          <ac:spMkLst>
            <pc:docMk/>
            <pc:sldMk cId="141119487" sldId="502"/>
            <ac:spMk id="6" creationId="{D360E55A-8ED9-4103-B499-EA4AC49D1F48}"/>
          </ac:spMkLst>
        </pc:spChg>
        <pc:spChg chg="del mod">
          <ac:chgData name="RAYNAL Marc" userId="8c9110ad-7d25-4107-902b-fe804a9c6010" providerId="ADAL" clId="{3880A9F7-A445-48AC-A339-A95627FD0BD5}" dt="2022-03-06T20:20:04.982" v="3475" actId="478"/>
          <ac:spMkLst>
            <pc:docMk/>
            <pc:sldMk cId="141119487" sldId="502"/>
            <ac:spMk id="7" creationId="{FD0DFC47-9577-4F01-AFCD-57B41909D5C5}"/>
          </ac:spMkLst>
        </pc:spChg>
        <pc:grpChg chg="add del mod">
          <ac:chgData name="RAYNAL Marc" userId="8c9110ad-7d25-4107-902b-fe804a9c6010" providerId="ADAL" clId="{3880A9F7-A445-48AC-A339-A95627FD0BD5}" dt="2022-03-06T20:20:04.982" v="3475" actId="478"/>
          <ac:grpSpMkLst>
            <pc:docMk/>
            <pc:sldMk cId="141119487" sldId="502"/>
            <ac:grpSpMk id="5" creationId="{71C8DE65-3CAE-410D-B0B8-A92F0CD60207}"/>
          </ac:grpSpMkLst>
        </pc:grpChg>
        <pc:picChg chg="add del mod">
          <ac:chgData name="RAYNAL Marc" userId="8c9110ad-7d25-4107-902b-fe804a9c6010" providerId="ADAL" clId="{3880A9F7-A445-48AC-A339-A95627FD0BD5}" dt="2022-03-06T20:22:10.452" v="3546" actId="21"/>
          <ac:picMkLst>
            <pc:docMk/>
            <pc:sldMk cId="141119487" sldId="502"/>
            <ac:picMk id="3" creationId="{B534CC4F-003C-498E-8E31-429EAA6E2106}"/>
          </ac:picMkLst>
        </pc:picChg>
        <pc:picChg chg="add del mod">
          <ac:chgData name="RAYNAL Marc" userId="8c9110ad-7d25-4107-902b-fe804a9c6010" providerId="ADAL" clId="{3880A9F7-A445-48AC-A339-A95627FD0BD5}" dt="2022-03-06T20:22:10.452" v="3546" actId="21"/>
          <ac:picMkLst>
            <pc:docMk/>
            <pc:sldMk cId="141119487" sldId="502"/>
            <ac:picMk id="4" creationId="{4B9D5816-080B-4407-8FE7-60C94307BD2C}"/>
          </ac:picMkLst>
        </pc:picChg>
        <pc:picChg chg="add del mod">
          <ac:chgData name="RAYNAL Marc" userId="8c9110ad-7d25-4107-902b-fe804a9c6010" providerId="ADAL" clId="{3880A9F7-A445-48AC-A339-A95627FD0BD5}" dt="2022-03-06T20:22:10.452" v="3546" actId="21"/>
          <ac:picMkLst>
            <pc:docMk/>
            <pc:sldMk cId="141119487" sldId="502"/>
            <ac:picMk id="8" creationId="{DAC056B7-30F5-4847-AA8D-E173E50FC550}"/>
          </ac:picMkLst>
        </pc:picChg>
        <pc:picChg chg="add del">
          <ac:chgData name="RAYNAL Marc" userId="8c9110ad-7d25-4107-902b-fe804a9c6010" providerId="ADAL" clId="{3880A9F7-A445-48AC-A339-A95627FD0BD5}" dt="2022-03-06T20:22:18.366" v="3548" actId="21"/>
          <ac:picMkLst>
            <pc:docMk/>
            <pc:sldMk cId="141119487" sldId="502"/>
            <ac:picMk id="9" creationId="{C4362E0A-F8A3-4EE1-8A3B-FB7A17421858}"/>
          </ac:picMkLst>
        </pc:picChg>
      </pc:sldChg>
      <pc:sldChg chg="addSp delSp modSp add mod modAnim">
        <pc:chgData name="RAYNAL Marc" userId="8c9110ad-7d25-4107-902b-fe804a9c6010" providerId="ADAL" clId="{3880A9F7-A445-48AC-A339-A95627FD0BD5}" dt="2022-03-06T22:43:17.995" v="6137"/>
        <pc:sldMkLst>
          <pc:docMk/>
          <pc:sldMk cId="3541400934" sldId="503"/>
        </pc:sldMkLst>
        <pc:spChg chg="del mod">
          <ac:chgData name="RAYNAL Marc" userId="8c9110ad-7d25-4107-902b-fe804a9c6010" providerId="ADAL" clId="{3880A9F7-A445-48AC-A339-A95627FD0BD5}" dt="2022-03-06T20:54:15.375" v="4127" actId="478"/>
          <ac:spMkLst>
            <pc:docMk/>
            <pc:sldMk cId="3541400934" sldId="503"/>
            <ac:spMk id="2" creationId="{6FE897DA-60F2-4E25-849E-A723AF10E9D3}"/>
          </ac:spMkLst>
        </pc:spChg>
        <pc:spChg chg="add mod">
          <ac:chgData name="RAYNAL Marc" userId="8c9110ad-7d25-4107-902b-fe804a9c6010" providerId="ADAL" clId="{3880A9F7-A445-48AC-A339-A95627FD0BD5}" dt="2022-03-06T21:35:15.351" v="4894" actId="1035"/>
          <ac:spMkLst>
            <pc:docMk/>
            <pc:sldMk cId="3541400934" sldId="503"/>
            <ac:spMk id="4" creationId="{BB06957D-3F84-442F-B28E-9C79A9AAAA2B}"/>
          </ac:spMkLst>
        </pc:spChg>
        <pc:spChg chg="add mod">
          <ac:chgData name="RAYNAL Marc" userId="8c9110ad-7d25-4107-902b-fe804a9c6010" providerId="ADAL" clId="{3880A9F7-A445-48AC-A339-A95627FD0BD5}" dt="2022-03-06T21:36:12.382" v="4918" actId="207"/>
          <ac:spMkLst>
            <pc:docMk/>
            <pc:sldMk cId="3541400934" sldId="503"/>
            <ac:spMk id="5" creationId="{B2D514C5-2A34-4BDE-9934-977AE04438F8}"/>
          </ac:spMkLst>
        </pc:spChg>
        <pc:spChg chg="add mod">
          <ac:chgData name="RAYNAL Marc" userId="8c9110ad-7d25-4107-902b-fe804a9c6010" providerId="ADAL" clId="{3880A9F7-A445-48AC-A339-A95627FD0BD5}" dt="2022-03-06T22:42:00.366" v="6125" actId="164"/>
          <ac:spMkLst>
            <pc:docMk/>
            <pc:sldMk cId="3541400934" sldId="503"/>
            <ac:spMk id="8" creationId="{23EB70B8-1456-4750-BBBB-68B1BB320811}"/>
          </ac:spMkLst>
        </pc:spChg>
        <pc:spChg chg="add del mod">
          <ac:chgData name="RAYNAL Marc" userId="8c9110ad-7d25-4107-902b-fe804a9c6010" providerId="ADAL" clId="{3880A9F7-A445-48AC-A339-A95627FD0BD5}" dt="2022-03-06T21:10:39.030" v="4446" actId="478"/>
          <ac:spMkLst>
            <pc:docMk/>
            <pc:sldMk cId="3541400934" sldId="503"/>
            <ac:spMk id="10" creationId="{763C744B-6E26-4515-9E7E-EB111A1616C1}"/>
          </ac:spMkLst>
        </pc:spChg>
        <pc:spChg chg="add mod">
          <ac:chgData name="RAYNAL Marc" userId="8c9110ad-7d25-4107-902b-fe804a9c6010" providerId="ADAL" clId="{3880A9F7-A445-48AC-A339-A95627FD0BD5}" dt="2022-03-06T22:42:00.366" v="6125" actId="164"/>
          <ac:spMkLst>
            <pc:docMk/>
            <pc:sldMk cId="3541400934" sldId="503"/>
            <ac:spMk id="11" creationId="{B7CA8AE8-4A0F-469E-B851-DC52DE27DE7D}"/>
          </ac:spMkLst>
        </pc:spChg>
        <pc:spChg chg="add mod">
          <ac:chgData name="RAYNAL Marc" userId="8c9110ad-7d25-4107-902b-fe804a9c6010" providerId="ADAL" clId="{3880A9F7-A445-48AC-A339-A95627FD0BD5}" dt="2022-03-06T22:42:25.430" v="6128" actId="164"/>
          <ac:spMkLst>
            <pc:docMk/>
            <pc:sldMk cId="3541400934" sldId="503"/>
            <ac:spMk id="18" creationId="{3F72E52D-9001-430A-9A5A-2DABD6514116}"/>
          </ac:spMkLst>
        </pc:spChg>
        <pc:spChg chg="add mod">
          <ac:chgData name="RAYNAL Marc" userId="8c9110ad-7d25-4107-902b-fe804a9c6010" providerId="ADAL" clId="{3880A9F7-A445-48AC-A339-A95627FD0BD5}" dt="2022-03-06T22:42:31.602" v="6129" actId="164"/>
          <ac:spMkLst>
            <pc:docMk/>
            <pc:sldMk cId="3541400934" sldId="503"/>
            <ac:spMk id="19" creationId="{B14800A8-BCEC-4185-BDAF-62316BF76877}"/>
          </ac:spMkLst>
        </pc:spChg>
        <pc:spChg chg="add mod">
          <ac:chgData name="RAYNAL Marc" userId="8c9110ad-7d25-4107-902b-fe804a9c6010" providerId="ADAL" clId="{3880A9F7-A445-48AC-A339-A95627FD0BD5}" dt="2022-03-06T22:42:37.526" v="6130" actId="164"/>
          <ac:spMkLst>
            <pc:docMk/>
            <pc:sldMk cId="3541400934" sldId="503"/>
            <ac:spMk id="20" creationId="{F9CB9ED2-3AC7-4D18-B128-ACCBF8725017}"/>
          </ac:spMkLst>
        </pc:spChg>
        <pc:spChg chg="add mod">
          <ac:chgData name="RAYNAL Marc" userId="8c9110ad-7d25-4107-902b-fe804a9c6010" providerId="ADAL" clId="{3880A9F7-A445-48AC-A339-A95627FD0BD5}" dt="2022-03-06T22:42:42.815" v="6131" actId="164"/>
          <ac:spMkLst>
            <pc:docMk/>
            <pc:sldMk cId="3541400934" sldId="503"/>
            <ac:spMk id="21" creationId="{99E08BA3-D295-46D7-B1B3-D1EF17A6FC41}"/>
          </ac:spMkLst>
        </pc:spChg>
        <pc:spChg chg="add mod">
          <ac:chgData name="RAYNAL Marc" userId="8c9110ad-7d25-4107-902b-fe804a9c6010" providerId="ADAL" clId="{3880A9F7-A445-48AC-A339-A95627FD0BD5}" dt="2022-03-06T22:42:59.489" v="6132" actId="164"/>
          <ac:spMkLst>
            <pc:docMk/>
            <pc:sldMk cId="3541400934" sldId="503"/>
            <ac:spMk id="22" creationId="{43C3D90D-C7EC-49BA-B8A7-9EFEA4FBED73}"/>
          </ac:spMkLst>
        </pc:spChg>
        <pc:spChg chg="add mod">
          <ac:chgData name="RAYNAL Marc" userId="8c9110ad-7d25-4107-902b-fe804a9c6010" providerId="ADAL" clId="{3880A9F7-A445-48AC-A339-A95627FD0BD5}" dt="2022-03-06T21:34:04.275" v="4833" actId="1076"/>
          <ac:spMkLst>
            <pc:docMk/>
            <pc:sldMk cId="3541400934" sldId="503"/>
            <ac:spMk id="23" creationId="{F161E700-24ED-4DBC-894E-CE27CC2CAC68}"/>
          </ac:spMkLst>
        </pc:spChg>
        <pc:grpChg chg="add mod">
          <ac:chgData name="RAYNAL Marc" userId="8c9110ad-7d25-4107-902b-fe804a9c6010" providerId="ADAL" clId="{3880A9F7-A445-48AC-A339-A95627FD0BD5}" dt="2022-03-06T22:42:00.366" v="6125" actId="164"/>
          <ac:grpSpMkLst>
            <pc:docMk/>
            <pc:sldMk cId="3541400934" sldId="503"/>
            <ac:grpSpMk id="24" creationId="{F9D97534-A696-46B2-A5B7-612DDC6106AC}"/>
          </ac:grpSpMkLst>
        </pc:grpChg>
        <pc:grpChg chg="add mod">
          <ac:chgData name="RAYNAL Marc" userId="8c9110ad-7d25-4107-902b-fe804a9c6010" providerId="ADAL" clId="{3880A9F7-A445-48AC-A339-A95627FD0BD5}" dt="2022-03-06T22:42:25.430" v="6128" actId="164"/>
          <ac:grpSpMkLst>
            <pc:docMk/>
            <pc:sldMk cId="3541400934" sldId="503"/>
            <ac:grpSpMk id="25" creationId="{A8972DB9-09BB-4414-BB7F-C0AABE2E7A90}"/>
          </ac:grpSpMkLst>
        </pc:grpChg>
        <pc:grpChg chg="add mod">
          <ac:chgData name="RAYNAL Marc" userId="8c9110ad-7d25-4107-902b-fe804a9c6010" providerId="ADAL" clId="{3880A9F7-A445-48AC-A339-A95627FD0BD5}" dt="2022-03-06T22:42:31.602" v="6129" actId="164"/>
          <ac:grpSpMkLst>
            <pc:docMk/>
            <pc:sldMk cId="3541400934" sldId="503"/>
            <ac:grpSpMk id="26" creationId="{2F6BA99E-1591-4988-AB10-2F5CD3E99C40}"/>
          </ac:grpSpMkLst>
        </pc:grpChg>
        <pc:grpChg chg="add mod">
          <ac:chgData name="RAYNAL Marc" userId="8c9110ad-7d25-4107-902b-fe804a9c6010" providerId="ADAL" clId="{3880A9F7-A445-48AC-A339-A95627FD0BD5}" dt="2022-03-06T22:42:37.526" v="6130" actId="164"/>
          <ac:grpSpMkLst>
            <pc:docMk/>
            <pc:sldMk cId="3541400934" sldId="503"/>
            <ac:grpSpMk id="27" creationId="{407E3DD8-35D4-4D17-BB30-BC8C85A8EEA0}"/>
          </ac:grpSpMkLst>
        </pc:grpChg>
        <pc:grpChg chg="add mod">
          <ac:chgData name="RAYNAL Marc" userId="8c9110ad-7d25-4107-902b-fe804a9c6010" providerId="ADAL" clId="{3880A9F7-A445-48AC-A339-A95627FD0BD5}" dt="2022-03-06T22:42:42.815" v="6131" actId="164"/>
          <ac:grpSpMkLst>
            <pc:docMk/>
            <pc:sldMk cId="3541400934" sldId="503"/>
            <ac:grpSpMk id="28" creationId="{7184B289-66CE-4010-AFA3-71BE55AC2894}"/>
          </ac:grpSpMkLst>
        </pc:grpChg>
        <pc:grpChg chg="add mod">
          <ac:chgData name="RAYNAL Marc" userId="8c9110ad-7d25-4107-902b-fe804a9c6010" providerId="ADAL" clId="{3880A9F7-A445-48AC-A339-A95627FD0BD5}" dt="2022-03-06T22:42:59.489" v="6132" actId="164"/>
          <ac:grpSpMkLst>
            <pc:docMk/>
            <pc:sldMk cId="3541400934" sldId="503"/>
            <ac:grpSpMk id="29" creationId="{344E80EC-6278-4338-9A44-F6F0D3E28D10}"/>
          </ac:grpSpMkLst>
        </pc:grpChg>
        <pc:picChg chg="add mod">
          <ac:chgData name="RAYNAL Marc" userId="8c9110ad-7d25-4107-902b-fe804a9c6010" providerId="ADAL" clId="{3880A9F7-A445-48AC-A339-A95627FD0BD5}" dt="2022-03-06T21:29:50.431" v="4748" actId="1076"/>
          <ac:picMkLst>
            <pc:docMk/>
            <pc:sldMk cId="3541400934" sldId="503"/>
            <ac:picMk id="3" creationId="{8D1F713A-15A3-4278-AAF9-F76A23748492}"/>
          </ac:picMkLst>
        </pc:picChg>
        <pc:picChg chg="add del mod">
          <ac:chgData name="RAYNAL Marc" userId="8c9110ad-7d25-4107-902b-fe804a9c6010" providerId="ADAL" clId="{3880A9F7-A445-48AC-A339-A95627FD0BD5}" dt="2022-03-06T21:10:51.397" v="4447" actId="478"/>
          <ac:picMkLst>
            <pc:docMk/>
            <pc:sldMk cId="3541400934" sldId="503"/>
            <ac:picMk id="6" creationId="{25015E78-721B-4277-B723-3531CDABD4B0}"/>
          </ac:picMkLst>
        </pc:picChg>
        <pc:picChg chg="add del mod">
          <ac:chgData name="RAYNAL Marc" userId="8c9110ad-7d25-4107-902b-fe804a9c6010" providerId="ADAL" clId="{3880A9F7-A445-48AC-A339-A95627FD0BD5}" dt="2022-03-06T21:30:34.022" v="4752" actId="478"/>
          <ac:picMkLst>
            <pc:docMk/>
            <pc:sldMk cId="3541400934" sldId="503"/>
            <ac:picMk id="7" creationId="{3A6725B6-71C5-4C93-B059-9446E7687F1E}"/>
          </ac:picMkLst>
        </pc:picChg>
        <pc:picChg chg="add del mod">
          <ac:chgData name="RAYNAL Marc" userId="8c9110ad-7d25-4107-902b-fe804a9c6010" providerId="ADAL" clId="{3880A9F7-A445-48AC-A339-A95627FD0BD5}" dt="2022-03-06T21:31:30.273" v="4785" actId="478"/>
          <ac:picMkLst>
            <pc:docMk/>
            <pc:sldMk cId="3541400934" sldId="503"/>
            <ac:picMk id="9" creationId="{7D875049-7253-434C-86FC-E95112972CC9}"/>
          </ac:picMkLst>
        </pc:picChg>
        <pc:picChg chg="add mod modCrop">
          <ac:chgData name="RAYNAL Marc" userId="8c9110ad-7d25-4107-902b-fe804a9c6010" providerId="ADAL" clId="{3880A9F7-A445-48AC-A339-A95627FD0BD5}" dt="2022-03-06T22:42:00.366" v="6125" actId="164"/>
          <ac:picMkLst>
            <pc:docMk/>
            <pc:sldMk cId="3541400934" sldId="503"/>
            <ac:picMk id="12" creationId="{4EA05195-43F1-47E9-87DA-48C057890A17}"/>
          </ac:picMkLst>
        </pc:picChg>
        <pc:picChg chg="add mod">
          <ac:chgData name="RAYNAL Marc" userId="8c9110ad-7d25-4107-902b-fe804a9c6010" providerId="ADAL" clId="{3880A9F7-A445-48AC-A339-A95627FD0BD5}" dt="2022-03-06T22:42:25.430" v="6128" actId="164"/>
          <ac:picMkLst>
            <pc:docMk/>
            <pc:sldMk cId="3541400934" sldId="503"/>
            <ac:picMk id="13" creationId="{F7836A9D-ED61-4B12-9AE8-1BEE3FC496DA}"/>
          </ac:picMkLst>
        </pc:picChg>
        <pc:picChg chg="add mod">
          <ac:chgData name="RAYNAL Marc" userId="8c9110ad-7d25-4107-902b-fe804a9c6010" providerId="ADAL" clId="{3880A9F7-A445-48AC-A339-A95627FD0BD5}" dt="2022-03-06T22:42:31.602" v="6129" actId="164"/>
          <ac:picMkLst>
            <pc:docMk/>
            <pc:sldMk cId="3541400934" sldId="503"/>
            <ac:picMk id="14" creationId="{B4F3D387-2D42-4BD3-BC14-4F74766D1145}"/>
          </ac:picMkLst>
        </pc:picChg>
        <pc:picChg chg="add mod">
          <ac:chgData name="RAYNAL Marc" userId="8c9110ad-7d25-4107-902b-fe804a9c6010" providerId="ADAL" clId="{3880A9F7-A445-48AC-A339-A95627FD0BD5}" dt="2022-03-06T22:42:37.526" v="6130" actId="164"/>
          <ac:picMkLst>
            <pc:docMk/>
            <pc:sldMk cId="3541400934" sldId="503"/>
            <ac:picMk id="15" creationId="{60FF82A4-3771-4DC3-8B82-701FF23FBDBC}"/>
          </ac:picMkLst>
        </pc:picChg>
        <pc:picChg chg="add mod">
          <ac:chgData name="RAYNAL Marc" userId="8c9110ad-7d25-4107-902b-fe804a9c6010" providerId="ADAL" clId="{3880A9F7-A445-48AC-A339-A95627FD0BD5}" dt="2022-03-06T22:42:42.815" v="6131" actId="164"/>
          <ac:picMkLst>
            <pc:docMk/>
            <pc:sldMk cId="3541400934" sldId="503"/>
            <ac:picMk id="16" creationId="{35C5FCB4-C2AE-41E2-8C6D-C5B034254781}"/>
          </ac:picMkLst>
        </pc:picChg>
        <pc:picChg chg="add mod">
          <ac:chgData name="RAYNAL Marc" userId="8c9110ad-7d25-4107-902b-fe804a9c6010" providerId="ADAL" clId="{3880A9F7-A445-48AC-A339-A95627FD0BD5}" dt="2022-03-06T22:42:59.489" v="6132" actId="164"/>
          <ac:picMkLst>
            <pc:docMk/>
            <pc:sldMk cId="3541400934" sldId="503"/>
            <ac:picMk id="17" creationId="{4BDCFFA1-70E9-49D1-B627-0037051CA20D}"/>
          </ac:picMkLst>
        </pc:picChg>
      </pc:sldChg>
      <pc:sldChg chg="addSp delSp modSp add del mod">
        <pc:chgData name="RAYNAL Marc" userId="8c9110ad-7d25-4107-902b-fe804a9c6010" providerId="ADAL" clId="{3880A9F7-A445-48AC-A339-A95627FD0BD5}" dt="2022-03-06T21:34:53.704" v="4889" actId="47"/>
        <pc:sldMkLst>
          <pc:docMk/>
          <pc:sldMk cId="3041823575" sldId="504"/>
        </pc:sldMkLst>
        <pc:spChg chg="add del">
          <ac:chgData name="RAYNAL Marc" userId="8c9110ad-7d25-4107-902b-fe804a9c6010" providerId="ADAL" clId="{3880A9F7-A445-48AC-A339-A95627FD0BD5}" dt="2022-03-06T21:00:19.678" v="4192" actId="478"/>
          <ac:spMkLst>
            <pc:docMk/>
            <pc:sldMk cId="3041823575" sldId="504"/>
            <ac:spMk id="4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00:02.914" v="4188" actId="207"/>
          <ac:spMkLst>
            <pc:docMk/>
            <pc:sldMk cId="3041823575" sldId="504"/>
            <ac:spMk id="11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00:13.398" v="4191" actId="207"/>
          <ac:spMkLst>
            <pc:docMk/>
            <pc:sldMk cId="3041823575" sldId="504"/>
            <ac:spMk id="16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00:10.423" v="4190" actId="207"/>
          <ac:spMkLst>
            <pc:docMk/>
            <pc:sldMk cId="3041823575" sldId="504"/>
            <ac:spMk id="21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00:06.638" v="4189" actId="207"/>
          <ac:spMkLst>
            <pc:docMk/>
            <pc:sldMk cId="3041823575" sldId="504"/>
            <ac:spMk id="22" creationId="{00000000-0000-0000-0000-000000000000}"/>
          </ac:spMkLst>
        </pc:spChg>
      </pc:sldChg>
      <pc:sldChg chg="delSp modSp add del mod ord delAnim">
        <pc:chgData name="RAYNAL Marc" userId="8c9110ad-7d25-4107-902b-fe804a9c6010" providerId="ADAL" clId="{3880A9F7-A445-48AC-A339-A95627FD0BD5}" dt="2022-03-06T21:34:44.256" v="4888" actId="47"/>
        <pc:sldMkLst>
          <pc:docMk/>
          <pc:sldMk cId="2048158997" sldId="505"/>
        </pc:sldMkLst>
        <pc:spChg chg="del">
          <ac:chgData name="RAYNAL Marc" userId="8c9110ad-7d25-4107-902b-fe804a9c6010" providerId="ADAL" clId="{3880A9F7-A445-48AC-A339-A95627FD0BD5}" dt="2022-03-06T21:06:14.506" v="4283" actId="478"/>
          <ac:spMkLst>
            <pc:docMk/>
            <pc:sldMk cId="2048158997" sldId="505"/>
            <ac:spMk id="4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33:27.465" v="4829" actId="21"/>
          <ac:spMkLst>
            <pc:docMk/>
            <pc:sldMk cId="2048158997" sldId="505"/>
            <ac:spMk id="15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32:14.289" v="4787" actId="21"/>
          <ac:spMkLst>
            <pc:docMk/>
            <pc:sldMk cId="2048158997" sldId="505"/>
            <ac:spMk id="16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32:14.289" v="4787" actId="21"/>
          <ac:spMkLst>
            <pc:docMk/>
            <pc:sldMk cId="2048158997" sldId="505"/>
            <ac:spMk id="17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32:14.289" v="4787" actId="21"/>
          <ac:spMkLst>
            <pc:docMk/>
            <pc:sldMk cId="2048158997" sldId="505"/>
            <ac:spMk id="18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32:14.289" v="4787" actId="21"/>
          <ac:spMkLst>
            <pc:docMk/>
            <pc:sldMk cId="2048158997" sldId="505"/>
            <ac:spMk id="19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32:14.289" v="4787" actId="21"/>
          <ac:spMkLst>
            <pc:docMk/>
            <pc:sldMk cId="2048158997" sldId="505"/>
            <ac:spMk id="20" creationId="{00000000-0000-0000-0000-000000000000}"/>
          </ac:spMkLst>
        </pc:spChg>
        <pc:grpChg chg="del">
          <ac:chgData name="RAYNAL Marc" userId="8c9110ad-7d25-4107-902b-fe804a9c6010" providerId="ADAL" clId="{3880A9F7-A445-48AC-A339-A95627FD0BD5}" dt="2022-03-06T21:16:12.795" v="4532" actId="478"/>
          <ac:grpSpMkLst>
            <pc:docMk/>
            <pc:sldMk cId="2048158997" sldId="505"/>
            <ac:grpSpMk id="7" creationId="{00000000-0000-0000-0000-000000000000}"/>
          </ac:grpSpMkLst>
        </pc:grpChg>
        <pc:picChg chg="del mod">
          <ac:chgData name="RAYNAL Marc" userId="8c9110ad-7d25-4107-902b-fe804a9c6010" providerId="ADAL" clId="{3880A9F7-A445-48AC-A339-A95627FD0BD5}" dt="2022-03-06T21:32:14.289" v="4787" actId="21"/>
          <ac:picMkLst>
            <pc:docMk/>
            <pc:sldMk cId="2048158997" sldId="505"/>
            <ac:picMk id="2" creationId="{00000000-0000-0000-0000-000000000000}"/>
          </ac:picMkLst>
        </pc:picChg>
        <pc:picChg chg="del mod">
          <ac:chgData name="RAYNAL Marc" userId="8c9110ad-7d25-4107-902b-fe804a9c6010" providerId="ADAL" clId="{3880A9F7-A445-48AC-A339-A95627FD0BD5}" dt="2022-03-06T21:32:14.289" v="4787" actId="21"/>
          <ac:picMkLst>
            <pc:docMk/>
            <pc:sldMk cId="2048158997" sldId="505"/>
            <ac:picMk id="3" creationId="{00000000-0000-0000-0000-000000000000}"/>
          </ac:picMkLst>
        </pc:picChg>
        <pc:picChg chg="del mod">
          <ac:chgData name="RAYNAL Marc" userId="8c9110ad-7d25-4107-902b-fe804a9c6010" providerId="ADAL" clId="{3880A9F7-A445-48AC-A339-A95627FD0BD5}" dt="2022-03-06T21:32:14.289" v="4787" actId="21"/>
          <ac:picMkLst>
            <pc:docMk/>
            <pc:sldMk cId="2048158997" sldId="505"/>
            <ac:picMk id="6" creationId="{00000000-0000-0000-0000-000000000000}"/>
          </ac:picMkLst>
        </pc:picChg>
        <pc:picChg chg="del mod">
          <ac:chgData name="RAYNAL Marc" userId="8c9110ad-7d25-4107-902b-fe804a9c6010" providerId="ADAL" clId="{3880A9F7-A445-48AC-A339-A95627FD0BD5}" dt="2022-03-06T21:32:14.289" v="4787" actId="21"/>
          <ac:picMkLst>
            <pc:docMk/>
            <pc:sldMk cId="2048158997" sldId="505"/>
            <ac:picMk id="11" creationId="{00000000-0000-0000-0000-000000000000}"/>
          </ac:picMkLst>
        </pc:picChg>
        <pc:picChg chg="del mod">
          <ac:chgData name="RAYNAL Marc" userId="8c9110ad-7d25-4107-902b-fe804a9c6010" providerId="ADAL" clId="{3880A9F7-A445-48AC-A339-A95627FD0BD5}" dt="2022-03-06T21:32:14.289" v="4787" actId="21"/>
          <ac:picMkLst>
            <pc:docMk/>
            <pc:sldMk cId="2048158997" sldId="505"/>
            <ac:picMk id="13" creationId="{00000000-0000-0000-0000-000000000000}"/>
          </ac:picMkLst>
        </pc:picChg>
      </pc:sldChg>
      <pc:sldChg chg="addSp delSp modSp add mod ord modAnim">
        <pc:chgData name="RAYNAL Marc" userId="8c9110ad-7d25-4107-902b-fe804a9c6010" providerId="ADAL" clId="{3880A9F7-A445-48AC-A339-A95627FD0BD5}" dt="2022-03-06T22:44:05.719" v="6140"/>
        <pc:sldMkLst>
          <pc:docMk/>
          <pc:sldMk cId="340848874" sldId="506"/>
        </pc:sldMkLst>
        <pc:spChg chg="del">
          <ac:chgData name="RAYNAL Marc" userId="8c9110ad-7d25-4107-902b-fe804a9c6010" providerId="ADAL" clId="{3880A9F7-A445-48AC-A339-A95627FD0BD5}" dt="2022-03-06T21:17:15.742" v="4539" actId="478"/>
          <ac:spMkLst>
            <pc:docMk/>
            <pc:sldMk cId="340848874" sldId="506"/>
            <ac:spMk id="4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56:06.236" v="5205" actId="5793"/>
          <ac:spMkLst>
            <pc:docMk/>
            <pc:sldMk cId="340848874" sldId="506"/>
            <ac:spMk id="11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20:50.116" v="4629" actId="1076"/>
          <ac:spMkLst>
            <pc:docMk/>
            <pc:sldMk cId="340848874" sldId="506"/>
            <ac:spMk id="13" creationId="{00000000-0000-0000-0000-000000000000}"/>
          </ac:spMkLst>
        </pc:spChg>
        <pc:spChg chg="add mod">
          <ac:chgData name="RAYNAL Marc" userId="8c9110ad-7d25-4107-902b-fe804a9c6010" providerId="ADAL" clId="{3880A9F7-A445-48AC-A339-A95627FD0BD5}" dt="2022-03-06T21:20:05.937" v="4619" actId="313"/>
          <ac:spMkLst>
            <pc:docMk/>
            <pc:sldMk cId="340848874" sldId="506"/>
            <ac:spMk id="17" creationId="{B04D20F6-2DE4-44E9-94AC-FF10D20A475E}"/>
          </ac:spMkLst>
        </pc:spChg>
        <pc:grpChg chg="del">
          <ac:chgData name="RAYNAL Marc" userId="8c9110ad-7d25-4107-902b-fe804a9c6010" providerId="ADAL" clId="{3880A9F7-A445-48AC-A339-A95627FD0BD5}" dt="2022-03-06T21:17:22.200" v="4540" actId="478"/>
          <ac:grpSpMkLst>
            <pc:docMk/>
            <pc:sldMk cId="340848874" sldId="506"/>
            <ac:grpSpMk id="7" creationId="{00000000-0000-0000-0000-000000000000}"/>
          </ac:grpSpMkLst>
        </pc:grpChg>
        <pc:picChg chg="mod">
          <ac:chgData name="RAYNAL Marc" userId="8c9110ad-7d25-4107-902b-fe804a9c6010" providerId="ADAL" clId="{3880A9F7-A445-48AC-A339-A95627FD0BD5}" dt="2022-03-06T21:20:55.931" v="4630" actId="1076"/>
          <ac:picMkLst>
            <pc:docMk/>
            <pc:sldMk cId="340848874" sldId="506"/>
            <ac:picMk id="15" creationId="{00000000-0000-0000-0000-000000000000}"/>
          </ac:picMkLst>
        </pc:picChg>
        <pc:picChg chg="mod">
          <ac:chgData name="RAYNAL Marc" userId="8c9110ad-7d25-4107-902b-fe804a9c6010" providerId="ADAL" clId="{3880A9F7-A445-48AC-A339-A95627FD0BD5}" dt="2022-03-06T21:20:59.584" v="4631" actId="1076"/>
          <ac:picMkLst>
            <pc:docMk/>
            <pc:sldMk cId="340848874" sldId="506"/>
            <ac:picMk id="16" creationId="{00000000-0000-0000-0000-000000000000}"/>
          </ac:picMkLst>
        </pc:picChg>
      </pc:sldChg>
      <pc:sldChg chg="addSp delSp modSp add mod delAnim modAnim">
        <pc:chgData name="RAYNAL Marc" userId="8c9110ad-7d25-4107-902b-fe804a9c6010" providerId="ADAL" clId="{3880A9F7-A445-48AC-A339-A95627FD0BD5}" dt="2022-03-06T22:46:04.357" v="6151" actId="14100"/>
        <pc:sldMkLst>
          <pc:docMk/>
          <pc:sldMk cId="2743472263" sldId="507"/>
        </pc:sldMkLst>
        <pc:spChg chg="del">
          <ac:chgData name="RAYNAL Marc" userId="8c9110ad-7d25-4107-902b-fe804a9c6010" providerId="ADAL" clId="{3880A9F7-A445-48AC-A339-A95627FD0BD5}" dt="2022-03-06T21:28:29.975" v="4744" actId="478"/>
          <ac:spMkLst>
            <pc:docMk/>
            <pc:sldMk cId="2743472263" sldId="507"/>
            <ac:spMk id="4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40:29.787" v="4984" actId="478"/>
          <ac:spMkLst>
            <pc:docMk/>
            <pc:sldMk cId="2743472263" sldId="507"/>
            <ac:spMk id="11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56:34.084" v="5208" actId="207"/>
          <ac:spMkLst>
            <pc:docMk/>
            <pc:sldMk cId="2743472263" sldId="507"/>
            <ac:spMk id="20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37:40.809" v="4955" actId="478"/>
          <ac:spMkLst>
            <pc:docMk/>
            <pc:sldMk cId="2743472263" sldId="507"/>
            <ac:spMk id="22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2:46:04.357" v="6151" actId="14100"/>
          <ac:spMkLst>
            <pc:docMk/>
            <pc:sldMk cId="2743472263" sldId="507"/>
            <ac:spMk id="23" creationId="{00000000-0000-0000-0000-000000000000}"/>
          </ac:spMkLst>
        </pc:spChg>
        <pc:spChg chg="add mod">
          <ac:chgData name="RAYNAL Marc" userId="8c9110ad-7d25-4107-902b-fe804a9c6010" providerId="ADAL" clId="{3880A9F7-A445-48AC-A339-A95627FD0BD5}" dt="2022-03-06T21:54:25.196" v="5199" actId="1035"/>
          <ac:spMkLst>
            <pc:docMk/>
            <pc:sldMk cId="2743472263" sldId="507"/>
            <ac:spMk id="24" creationId="{4869F0FD-707E-4509-BBCD-5254BC39ECF6}"/>
          </ac:spMkLst>
        </pc:spChg>
        <pc:spChg chg="add del mod">
          <ac:chgData name="RAYNAL Marc" userId="8c9110ad-7d25-4107-902b-fe804a9c6010" providerId="ADAL" clId="{3880A9F7-A445-48AC-A339-A95627FD0BD5}" dt="2022-03-06T21:49:51.716" v="5134" actId="478"/>
          <ac:spMkLst>
            <pc:docMk/>
            <pc:sldMk cId="2743472263" sldId="507"/>
            <ac:spMk id="27" creationId="{410202E9-FECE-4F9D-A7B8-5DF9A4AD020F}"/>
          </ac:spMkLst>
        </pc:spChg>
        <pc:spChg chg="add mod">
          <ac:chgData name="RAYNAL Marc" userId="8c9110ad-7d25-4107-902b-fe804a9c6010" providerId="ADAL" clId="{3880A9F7-A445-48AC-A339-A95627FD0BD5}" dt="2022-03-06T22:45:03.851" v="6141" actId="164"/>
          <ac:spMkLst>
            <pc:docMk/>
            <pc:sldMk cId="2743472263" sldId="507"/>
            <ac:spMk id="29" creationId="{7403896A-E5A1-4999-AFB2-E443DFC1E531}"/>
          </ac:spMkLst>
        </pc:spChg>
        <pc:spChg chg="add mod">
          <ac:chgData name="RAYNAL Marc" userId="8c9110ad-7d25-4107-902b-fe804a9c6010" providerId="ADAL" clId="{3880A9F7-A445-48AC-A339-A95627FD0BD5}" dt="2022-03-06T22:45:03.851" v="6141" actId="164"/>
          <ac:spMkLst>
            <pc:docMk/>
            <pc:sldMk cId="2743472263" sldId="507"/>
            <ac:spMk id="30" creationId="{A830D933-19A6-4B05-95CE-FCE71950D38F}"/>
          </ac:spMkLst>
        </pc:spChg>
        <pc:spChg chg="add mod">
          <ac:chgData name="RAYNAL Marc" userId="8c9110ad-7d25-4107-902b-fe804a9c6010" providerId="ADAL" clId="{3880A9F7-A445-48AC-A339-A95627FD0BD5}" dt="2022-03-06T21:53:31.804" v="5186" actId="164"/>
          <ac:spMkLst>
            <pc:docMk/>
            <pc:sldMk cId="2743472263" sldId="507"/>
            <ac:spMk id="32" creationId="{173BFDC5-9144-4188-9045-404EC011633E}"/>
          </ac:spMkLst>
        </pc:spChg>
        <pc:grpChg chg="add mod">
          <ac:chgData name="RAYNAL Marc" userId="8c9110ad-7d25-4107-902b-fe804a9c6010" providerId="ADAL" clId="{3880A9F7-A445-48AC-A339-A95627FD0BD5}" dt="2022-03-06T22:45:03.851" v="6141" actId="164"/>
          <ac:grpSpMkLst>
            <pc:docMk/>
            <pc:sldMk cId="2743472263" sldId="507"/>
            <ac:grpSpMk id="2" creationId="{C25DEC26-9326-45D9-A3F4-CB2A23DE9822}"/>
          </ac:grpSpMkLst>
        </pc:grpChg>
        <pc:grpChg chg="add mod">
          <ac:chgData name="RAYNAL Marc" userId="8c9110ad-7d25-4107-902b-fe804a9c6010" providerId="ADAL" clId="{3880A9F7-A445-48AC-A339-A95627FD0BD5}" dt="2022-03-06T22:45:03.851" v="6141" actId="164"/>
          <ac:grpSpMkLst>
            <pc:docMk/>
            <pc:sldMk cId="2743472263" sldId="507"/>
            <ac:grpSpMk id="3" creationId="{FD447433-993B-4E0C-BCD7-29BCCC65FC56}"/>
          </ac:grpSpMkLst>
        </pc:grpChg>
        <pc:grpChg chg="del">
          <ac:chgData name="RAYNAL Marc" userId="8c9110ad-7d25-4107-902b-fe804a9c6010" providerId="ADAL" clId="{3880A9F7-A445-48AC-A339-A95627FD0BD5}" dt="2022-03-06T21:28:53.128" v="4745" actId="478"/>
          <ac:grpSpMkLst>
            <pc:docMk/>
            <pc:sldMk cId="2743472263" sldId="507"/>
            <ac:grpSpMk id="7" creationId="{00000000-0000-0000-0000-000000000000}"/>
          </ac:grpSpMkLst>
        </pc:grpChg>
        <pc:grpChg chg="del mod">
          <ac:chgData name="RAYNAL Marc" userId="8c9110ad-7d25-4107-902b-fe804a9c6010" providerId="ADAL" clId="{3880A9F7-A445-48AC-A339-A95627FD0BD5}" dt="2022-03-06T21:40:27.414" v="4983" actId="478"/>
          <ac:grpSpMkLst>
            <pc:docMk/>
            <pc:sldMk cId="2743472263" sldId="507"/>
            <ac:grpSpMk id="13" creationId="{00000000-0000-0000-0000-000000000000}"/>
          </ac:grpSpMkLst>
        </pc:grpChg>
        <pc:picChg chg="mod">
          <ac:chgData name="RAYNAL Marc" userId="8c9110ad-7d25-4107-902b-fe804a9c6010" providerId="ADAL" clId="{3880A9F7-A445-48AC-A339-A95627FD0BD5}" dt="2022-03-06T21:43:44.955" v="5012" actId="1076"/>
          <ac:picMkLst>
            <pc:docMk/>
            <pc:sldMk cId="2743472263" sldId="507"/>
            <ac:picMk id="6" creationId="{00000000-0000-0000-0000-000000000000}"/>
          </ac:picMkLst>
        </pc:picChg>
        <pc:picChg chg="del">
          <ac:chgData name="RAYNAL Marc" userId="8c9110ad-7d25-4107-902b-fe804a9c6010" providerId="ADAL" clId="{3880A9F7-A445-48AC-A339-A95627FD0BD5}" dt="2022-03-06T21:40:05.687" v="4981" actId="478"/>
          <ac:picMkLst>
            <pc:docMk/>
            <pc:sldMk cId="2743472263" sldId="507"/>
            <ac:picMk id="17" creationId="{00000000-0000-0000-0000-000000000000}"/>
          </ac:picMkLst>
        </pc:picChg>
        <pc:picChg chg="del">
          <ac:chgData name="RAYNAL Marc" userId="8c9110ad-7d25-4107-902b-fe804a9c6010" providerId="ADAL" clId="{3880A9F7-A445-48AC-A339-A95627FD0BD5}" dt="2022-03-06T21:40:04.569" v="4980" actId="478"/>
          <ac:picMkLst>
            <pc:docMk/>
            <pc:sldMk cId="2743472263" sldId="507"/>
            <ac:picMk id="18" creationId="{00000000-0000-0000-0000-000000000000}"/>
          </ac:picMkLst>
        </pc:picChg>
        <pc:picChg chg="del">
          <ac:chgData name="RAYNAL Marc" userId="8c9110ad-7d25-4107-902b-fe804a9c6010" providerId="ADAL" clId="{3880A9F7-A445-48AC-A339-A95627FD0BD5}" dt="2022-03-06T21:40:03.081" v="4979" actId="478"/>
          <ac:picMkLst>
            <pc:docMk/>
            <pc:sldMk cId="2743472263" sldId="507"/>
            <ac:picMk id="21" creationId="{00000000-0000-0000-0000-000000000000}"/>
          </ac:picMkLst>
        </pc:picChg>
        <pc:picChg chg="add mod">
          <ac:chgData name="RAYNAL Marc" userId="8c9110ad-7d25-4107-902b-fe804a9c6010" providerId="ADAL" clId="{3880A9F7-A445-48AC-A339-A95627FD0BD5}" dt="2022-03-06T22:45:03.851" v="6141" actId="164"/>
          <ac:picMkLst>
            <pc:docMk/>
            <pc:sldMk cId="2743472263" sldId="507"/>
            <ac:picMk id="25" creationId="{FD18AC01-B524-45AA-B6DA-30A256FAFF6D}"/>
          </ac:picMkLst>
        </pc:picChg>
        <pc:picChg chg="add mod modCrop">
          <ac:chgData name="RAYNAL Marc" userId="8c9110ad-7d25-4107-902b-fe804a9c6010" providerId="ADAL" clId="{3880A9F7-A445-48AC-A339-A95627FD0BD5}" dt="2022-03-06T22:45:03.851" v="6141" actId="164"/>
          <ac:picMkLst>
            <pc:docMk/>
            <pc:sldMk cId="2743472263" sldId="507"/>
            <ac:picMk id="26" creationId="{66433894-B617-4BFB-8CE6-4C82B7E0D6AA}"/>
          </ac:picMkLst>
        </pc:picChg>
        <pc:picChg chg="add del mod">
          <ac:chgData name="RAYNAL Marc" userId="8c9110ad-7d25-4107-902b-fe804a9c6010" providerId="ADAL" clId="{3880A9F7-A445-48AC-A339-A95627FD0BD5}" dt="2022-03-06T21:50:30.877" v="5137" actId="478"/>
          <ac:picMkLst>
            <pc:docMk/>
            <pc:sldMk cId="2743472263" sldId="507"/>
            <ac:picMk id="28" creationId="{DA767EFB-BECE-4D7F-BEDF-957B98C84E79}"/>
          </ac:picMkLst>
        </pc:picChg>
        <pc:picChg chg="add mod">
          <ac:chgData name="RAYNAL Marc" userId="8c9110ad-7d25-4107-902b-fe804a9c6010" providerId="ADAL" clId="{3880A9F7-A445-48AC-A339-A95627FD0BD5}" dt="2022-03-06T21:53:31.804" v="5186" actId="164"/>
          <ac:picMkLst>
            <pc:docMk/>
            <pc:sldMk cId="2743472263" sldId="507"/>
            <ac:picMk id="31" creationId="{AA6A72AB-7A52-4BC6-899E-DF44A4558590}"/>
          </ac:picMkLst>
        </pc:picChg>
      </pc:sldChg>
      <pc:sldChg chg="addSp delSp modSp new del mod ord">
        <pc:chgData name="RAYNAL Marc" userId="8c9110ad-7d25-4107-902b-fe804a9c6010" providerId="ADAL" clId="{3880A9F7-A445-48AC-A339-A95627FD0BD5}" dt="2022-03-06T22:32:46.971" v="6104" actId="47"/>
        <pc:sldMkLst>
          <pc:docMk/>
          <pc:sldMk cId="2555229565" sldId="508"/>
        </pc:sldMkLst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3" creationId="{71B14396-62A7-4D87-B49B-511D87528972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4" creationId="{2B2F5D66-6126-47A7-96D2-6EE2EEFC57DA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5" creationId="{D572336A-F907-4707-9936-3BB4A930A32B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7" creationId="{0AB03C4C-F028-4398-92E2-00D8DD67DA3B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9" creationId="{CF669480-3E3B-40D4-AE52-1736724A931E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0" creationId="{E5A99102-2D28-4118-9B8F-A65CECF3F523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3" creationId="{28240ECA-B074-4BEE-B7A4-82CE63AC7633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4" creationId="{360E3BB9-1A93-43BA-BCDD-EE5458FE96FE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5" creationId="{3C58D279-44C2-428D-A91B-DC4D6F1F106A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6" creationId="{0FE7B00B-985B-4A36-9871-533E29DF26FA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7" creationId="{4806886F-82DF-4094-84EB-3166B9D66CDC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8" creationId="{3C383076-3499-4C9D-AF3F-19CBE932CD11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9" creationId="{03F35877-55C2-4708-A1E6-8FDB17F0929B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0" creationId="{B7CC984A-627F-42D2-8965-86F8A167AF61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1" creationId="{6AD2AA6E-ACB0-424E-B6CE-23D7FC1BC996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2" creationId="{9CB4A626-27A4-4F92-ACD1-E8DE1FC03D40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3" creationId="{6EDAF367-2222-4CDF-BBC4-D16B108F61F6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4" creationId="{3EC26E0E-BF0C-4E5E-98E6-5B0D35D6B048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5" creationId="{B2B00B00-E641-4E35-A4A6-698571D61811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6" creationId="{37046752-8ED7-4245-8FDC-2007A4C149A4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7" creationId="{EE3C7A38-5B0C-4DD6-A851-F1D27DC1D1A3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8" creationId="{3406C3B6-3E8D-48EF-B554-8885C1507E36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29" creationId="{12589EA3-3CDE-47E1-9108-CDBF1AFF8D95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30" creationId="{98EC56EE-D40D-4DDD-A558-1FF7E379AE02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31" creationId="{A5C2C152-FFED-4BCC-97C8-C3C22EF4AD43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32" creationId="{54E66A85-D2C9-4B34-A701-9AAE35254A22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33" creationId="{CCAB0E17-6BEF-483A-A777-23C77BA35ADF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34" creationId="{38F60E3A-7FB2-4DAB-B8E2-5437CC1411F4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40" creationId="{FC6E2980-71E7-4195-BD09-C587C43580C4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41" creationId="{43927A4E-9439-49E1-9AEB-89E4A9B5470A}"/>
          </ac:spMkLst>
        </pc:spChg>
        <pc:spChg chg="add del mod">
          <ac:chgData name="RAYNAL Marc" userId="8c9110ad-7d25-4107-902b-fe804a9c6010" providerId="ADAL" clId="{3880A9F7-A445-48AC-A339-A95627FD0BD5}" dt="2022-03-06T22:13:47.628" v="5603" actId="478"/>
          <ac:spMkLst>
            <pc:docMk/>
            <pc:sldMk cId="2555229565" sldId="508"/>
            <ac:spMk id="47" creationId="{B5C1C2C6-7855-454D-AC7A-08FE47CDC85F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59" creationId="{658BCA57-633F-414B-AE8E-4DDFBED84C79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61" creationId="{0E39BC97-0506-49A8-91BD-855317801224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62" creationId="{8AA83708-084C-4875-8366-23EA9D988E17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64" creationId="{BE3A594D-92A5-452A-94DA-7E3437029E56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66" creationId="{DA8B58A0-F913-43F3-9F18-6D89DE9D882B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67" creationId="{58CC8A06-12C9-4C44-B3E5-C2F1F12873F8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69" creationId="{F5A26605-7A37-4B94-A068-41DC8E3945BF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71" creationId="{4F4B930D-DD24-41A9-BF5C-C5FDBF185F4C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72" creationId="{EA1E43CE-9F83-4B74-9991-51F8A100D2A6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74" creationId="{0D6F8C6C-B24D-43BE-9D2C-827FD88DFF46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76" creationId="{6B8A2681-3FB6-4792-9B78-5A92101964A7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77" creationId="{3C08C38D-47B7-4C52-88A0-B437BE288C9C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79" creationId="{56F8F61B-E4E6-4774-9688-2175595D95EF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81" creationId="{EF9A96BF-514B-4FB3-97F0-545B9ABA738A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82" creationId="{BFBF618D-9F06-42AA-951A-D50CFC55AE2C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84" creationId="{689E80ED-183B-4564-BE83-F412ADE1027A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86" creationId="{7BA3EFF7-062B-49DC-AFE7-4CD778181FCA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87" creationId="{0811EC02-4793-462E-B53B-AB2ADD596952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89" creationId="{24148C4D-74D8-47CA-8765-3B77A95D23F0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91" creationId="{6ED33156-DB53-46E9-9C76-1289E75985EF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92" creationId="{A819A2A6-6C04-4223-98C5-ACD4B16F2B3C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94" creationId="{B5CE759A-4E71-4B87-9E16-2EB7671CCDBD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96" creationId="{A1C3147A-B063-4A74-BE9A-954C2A223A65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97" creationId="{EDA11589-496A-474D-AB5E-EB8CD6B7B8F9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99" creationId="{4E4BCB41-0B86-4149-AB4F-35C47B8264EE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01" creationId="{A3235563-6778-40A8-A9E5-1CAD179700A2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02" creationId="{90766BD7-DE6A-4ED2-BF23-CF42433541D5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04" creationId="{AEB9FA62-8D1B-46EC-8575-292C71063784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06" creationId="{052E1032-1D68-44BB-814F-F8B48434D429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07" creationId="{DC623A5A-0D4A-4F1E-8B29-A71A3A3CC816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09" creationId="{E00DA0FB-13F9-41A1-8185-7F6C8ECDB194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11" creationId="{1EC1AEEA-E9DD-43F9-8C74-01C84B427712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12" creationId="{F1D46834-4731-43AC-B9C3-807F41CCAC5C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14" creationId="{34189495-29D0-4685-A3D7-332AC998FADF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16" creationId="{D56ACEF6-CB71-4F4A-83CD-3EDDC61F3A9E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17" creationId="{B5E6A0DC-02B0-4DF9-9A2E-DE5C74777392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19" creationId="{83375EEB-2678-4F5F-B767-094B7A51D22B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21" creationId="{9225334E-568A-461C-97BB-E75342B99191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22" creationId="{28F1E573-ADED-43E2-ABC7-6BB7CEF200A9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24" creationId="{CE7E376C-479A-447B-8BE1-E8EC0FD00C29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26" creationId="{16A9E36D-C592-49E0-8DED-56672FD2F062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27" creationId="{029FC57A-1A7C-49C1-9E50-F60E4BE47E99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29" creationId="{7E95E134-7224-45F9-B35B-D0F53C722B91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31" creationId="{154F2B60-73FF-4D8B-8079-FA9531F4B45F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32" creationId="{E13F7AA7-F2C9-4970-A5DE-A44EF42B7A59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34" creationId="{6B771F9B-7B70-4AB0-8F66-2AF0C2ED04E8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36" creationId="{B14E43A4-0D4D-403E-B04E-8452B3A1EE8B}"/>
          </ac:spMkLst>
        </pc:spChg>
        <pc:spChg chg="mod">
          <ac:chgData name="RAYNAL Marc" userId="8c9110ad-7d25-4107-902b-fe804a9c6010" providerId="ADAL" clId="{3880A9F7-A445-48AC-A339-A95627FD0BD5}" dt="2022-03-06T22:13:05.530" v="5561"/>
          <ac:spMkLst>
            <pc:docMk/>
            <pc:sldMk cId="2555229565" sldId="508"/>
            <ac:spMk id="137" creationId="{D894BDAD-B0B8-4A8C-AE86-5C3471CC52FA}"/>
          </ac:spMkLst>
        </pc:spChg>
        <pc:spChg chg="add del mod">
          <ac:chgData name="RAYNAL Marc" userId="8c9110ad-7d25-4107-902b-fe804a9c6010" providerId="ADAL" clId="{3880A9F7-A445-48AC-A339-A95627FD0BD5}" dt="2022-03-06T22:14:34.526" v="5619" actId="21"/>
          <ac:spMkLst>
            <pc:docMk/>
            <pc:sldMk cId="2555229565" sldId="508"/>
            <ac:spMk id="159" creationId="{F60D3C59-2DE3-4FA0-879A-6994EA581FAF}"/>
          </ac:spMkLst>
        </pc:s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58" creationId="{E383BE3D-5B33-4449-973E-C4B873671132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60" creationId="{485814A6-A525-4387-BF0A-D8165BC335B3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63" creationId="{8508D23C-B753-42FA-84B6-4652C8578040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65" creationId="{F767E8D5-CF08-4063-8840-568A1B8E2B83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68" creationId="{2E94E03A-CE07-4EBE-A848-849CA96C623E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70" creationId="{9EBFA598-5931-42AF-B0CF-977834F01A85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73" creationId="{5AEC08E0-4F2A-4808-8B7C-8E71E6AE1494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75" creationId="{CB3121CB-D8C1-47D1-9E63-6CCA1E993DB8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78" creationId="{B6A8F4A2-03AD-40E8-860F-111E65703351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80" creationId="{9056D5C2-58FB-4CA7-AFD1-3DB714432CD5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83" creationId="{C6E7FB5E-81DE-4FAC-BACC-41F1DD077A8D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85" creationId="{E266E781-D392-4A59-84CE-784C1E4DCFAB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88" creationId="{BE5EE63E-37D3-46FB-84F0-3860C3A3C6E7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90" creationId="{23D539E4-B70A-421A-AB5A-3F3C92D54BD6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93" creationId="{22EBF2C9-D225-40FC-BE9E-7F49BBDFBABD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95" creationId="{59B21DBF-A814-47C9-9EE9-74C90F7D9DD4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98" creationId="{EC02C74D-2962-41F3-AC8D-7350C8E37D5C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00" creationId="{FA3844D4-CD90-43BE-826A-868A48882613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103" creationId="{FA72C884-6DDD-4DA9-A0D3-B4C338422798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05" creationId="{E4F1640D-7079-452B-978D-3D131CA417A5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108" creationId="{C318403F-DBF2-416E-A744-0CB8A8CEEBC8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10" creationId="{22358FE4-7922-4D1B-8883-ED67294037D5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113" creationId="{4C3BEF72-BFE3-4DD7-9B54-0C81A6485F66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15" creationId="{8D2B6816-C4F2-47AE-BDD2-1D7A694BF9A9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118" creationId="{A02605BC-2F0D-42B0-936A-D64CCEC7B6E2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20" creationId="{DE41D3C9-5775-41FB-9BA7-4B07F800A287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123" creationId="{6ED6E42B-C974-4BBE-9245-A8BA3652D5BD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25" creationId="{1C88E396-E773-408F-AA71-0DC8D92343F6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128" creationId="{418341FD-74A6-461A-BD5D-AF0B6C5405FE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30" creationId="{A338D490-3B4E-4540-9127-0D04BF6FC701}"/>
          </ac:grpSpMkLst>
        </pc:grpChg>
        <pc:grpChg chg="add del mod">
          <ac:chgData name="RAYNAL Marc" userId="8c9110ad-7d25-4107-902b-fe804a9c6010" providerId="ADAL" clId="{3880A9F7-A445-48AC-A339-A95627FD0BD5}" dt="2022-03-06T22:14:34.526" v="5619" actId="21"/>
          <ac:grpSpMkLst>
            <pc:docMk/>
            <pc:sldMk cId="2555229565" sldId="508"/>
            <ac:grpSpMk id="133" creationId="{3ADA02BC-B06F-4873-8A1F-14290CC6F4EA}"/>
          </ac:grpSpMkLst>
        </pc:grpChg>
        <pc:grpChg chg="mod">
          <ac:chgData name="RAYNAL Marc" userId="8c9110ad-7d25-4107-902b-fe804a9c6010" providerId="ADAL" clId="{3880A9F7-A445-48AC-A339-A95627FD0BD5}" dt="2022-03-06T22:13:05.530" v="5561"/>
          <ac:grpSpMkLst>
            <pc:docMk/>
            <pc:sldMk cId="2555229565" sldId="508"/>
            <ac:grpSpMk id="135" creationId="{DD88D6FB-ACEB-41B9-8E34-5B8C9AC64AAC}"/>
          </ac:grpSpMkLst>
        </pc:grp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2" creationId="{09D7825F-D3B1-40E2-8D9B-43E90D7CD815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6" creationId="{13806C00-DE65-4685-9AC5-87D9E4BB855E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8" creationId="{23169C6C-50FE-4925-AA65-FF9379D333A2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1" creationId="{5D5748A6-1951-4CA4-A099-682557FDC1BC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2" creationId="{E1F21277-1914-4708-A770-9C716C34628C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35" creationId="{9E81D701-197E-49B4-A829-F3A0790AF0A7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36" creationId="{597202AF-213F-495D-A117-C3484A3F71D1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37" creationId="{271682DB-DDFF-4A7C-8A70-5E0A43DC1A82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38" creationId="{7382A74A-F77B-4880-BC5E-AC69CF89D44C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39" creationId="{5D841129-5B51-4169-8BF9-239D6B439F1F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42" creationId="{D98666A2-BB0C-4717-ACD6-C2080B8F2FE4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43" creationId="{1E0D51F7-43DB-4152-A567-A1126F275882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44" creationId="{66D51376-2D54-45D8-8E72-F83988782ACB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45" creationId="{FAB60EE0-D4B5-41CC-AF21-8E23C5F7DF6E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46" creationId="{12B1881E-7551-43C5-B961-67C58B4731D8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48" creationId="{68872EF7-00E1-4995-A75B-FFBB5A29C70F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49" creationId="{4E7AA3B4-0775-40EB-9D07-687559ADDB29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0" creationId="{1CDA1B0E-E20F-45C6-820C-CDDB14A6825C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1" creationId="{FE440DA6-276B-4ADF-B482-A98E35482309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2" creationId="{74851101-E86E-45AF-99EA-A8F7226DB7F9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3" creationId="{248FFCE5-F327-438C-A249-6EEE7AC49AE9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4" creationId="{88A35CEC-EC15-4049-A92A-FA801083082E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5" creationId="{960A6074-597B-4CCD-A8A0-0F2CD47C64C3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6" creationId="{629354DF-4344-4CDB-AF3E-9EC18B438FF8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57" creationId="{11692800-ADAF-4E86-A869-D244F8E233A5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38" creationId="{6F4BC8B2-4641-4363-AD5C-B5032C70E4EE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39" creationId="{DBB21191-0243-42BB-AE67-A228DCF1D56C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0" creationId="{8D590E37-2E05-4FAF-9180-741236C79175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1" creationId="{081A2170-9362-468F-9518-27C1CF902A01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2" creationId="{22A27515-F1F0-472A-9358-87E686DC85BB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3" creationId="{D63621AA-3191-4B1A-849B-C66AAB8714DF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4" creationId="{9A99170E-A8C7-46A9-BBFC-507B9E3D1382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5" creationId="{8E567D2D-97B9-4540-B4CC-4E71856E7809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6" creationId="{5B549B6B-1A03-4005-B940-AD18DD4A1465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7" creationId="{DD73D0D4-66F5-4F26-BD0B-1B1DB0339BB5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8" creationId="{E1EBE141-4C8F-4E6A-8198-5EA9FD67F90C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49" creationId="{5D6705DB-717E-40B2-940A-57D639FEFBA7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0" creationId="{164BBE07-DB93-4197-9F01-338EEACFC5F6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1" creationId="{E805D535-FD40-48BE-9FD1-C49E0AB40B9F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2" creationId="{F5FFCBF1-E544-48CD-9502-49D8F3CC2E17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3" creationId="{27ED0CF3-3492-4FD0-85AC-5318F769E6E9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4" creationId="{F8594633-27BD-4EDC-B6C0-612A643A063E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5" creationId="{2279E43D-4A05-421B-B2C4-5768BC6BF61C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6" creationId="{51311432-921C-4E2C-8707-E26FFBDEE865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7" creationId="{991D2890-557E-4985-B2CE-671D3A8C1795}"/>
          </ac:cxnSpMkLst>
        </pc:cxnChg>
        <pc:cxnChg chg="add del mod">
          <ac:chgData name="RAYNAL Marc" userId="8c9110ad-7d25-4107-902b-fe804a9c6010" providerId="ADAL" clId="{3880A9F7-A445-48AC-A339-A95627FD0BD5}" dt="2022-03-06T22:14:34.526" v="5619" actId="21"/>
          <ac:cxnSpMkLst>
            <pc:docMk/>
            <pc:sldMk cId="2555229565" sldId="508"/>
            <ac:cxnSpMk id="158" creationId="{43BBB2B7-18EC-4547-8E30-A25B5D1BCA62}"/>
          </ac:cxnSpMkLst>
        </pc:cxnChg>
      </pc:sldChg>
      <pc:sldChg chg="delSp modSp add del mod delAnim">
        <pc:chgData name="RAYNAL Marc" userId="8c9110ad-7d25-4107-902b-fe804a9c6010" providerId="ADAL" clId="{3880A9F7-A445-48AC-A339-A95627FD0BD5}" dt="2022-03-06T21:54:10.457" v="5192" actId="47"/>
        <pc:sldMkLst>
          <pc:docMk/>
          <pc:sldMk cId="3296129247" sldId="508"/>
        </pc:sldMkLst>
        <pc:spChg chg="del">
          <ac:chgData name="RAYNAL Marc" userId="8c9110ad-7d25-4107-902b-fe804a9c6010" providerId="ADAL" clId="{3880A9F7-A445-48AC-A339-A95627FD0BD5}" dt="2022-03-06T21:39:52.004" v="4978" actId="478"/>
          <ac:spMkLst>
            <pc:docMk/>
            <pc:sldMk cId="3296129247" sldId="508"/>
            <ac:spMk id="4" creationId="{00000000-0000-0000-0000-000000000000}"/>
          </ac:spMkLst>
        </pc:spChg>
        <pc:spChg chg="mod">
          <ac:chgData name="RAYNAL Marc" userId="8c9110ad-7d25-4107-902b-fe804a9c6010" providerId="ADAL" clId="{3880A9F7-A445-48AC-A339-A95627FD0BD5}" dt="2022-03-06T21:39:48.494" v="4977" actId="207"/>
          <ac:spMkLst>
            <pc:docMk/>
            <pc:sldMk cId="3296129247" sldId="508"/>
            <ac:spMk id="19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42:58.961" v="5004" actId="21"/>
          <ac:spMkLst>
            <pc:docMk/>
            <pc:sldMk cId="3296129247" sldId="508"/>
            <ac:spMk id="27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42:58.961" v="5004" actId="21"/>
          <ac:spMkLst>
            <pc:docMk/>
            <pc:sldMk cId="3296129247" sldId="508"/>
            <ac:spMk id="28" creationId="{00000000-0000-0000-0000-000000000000}"/>
          </ac:spMkLst>
        </pc:spChg>
        <pc:spChg chg="del mod">
          <ac:chgData name="RAYNAL Marc" userId="8c9110ad-7d25-4107-902b-fe804a9c6010" providerId="ADAL" clId="{3880A9F7-A445-48AC-A339-A95627FD0BD5}" dt="2022-03-06T21:42:58.961" v="5004" actId="21"/>
          <ac:spMkLst>
            <pc:docMk/>
            <pc:sldMk cId="3296129247" sldId="508"/>
            <ac:spMk id="29" creationId="{00000000-0000-0000-0000-000000000000}"/>
          </ac:spMkLst>
        </pc:spChg>
        <pc:grpChg chg="del">
          <ac:chgData name="RAYNAL Marc" userId="8c9110ad-7d25-4107-902b-fe804a9c6010" providerId="ADAL" clId="{3880A9F7-A445-48AC-A339-A95627FD0BD5}" dt="2022-03-06T21:28:58.023" v="4746" actId="478"/>
          <ac:grpSpMkLst>
            <pc:docMk/>
            <pc:sldMk cId="3296129247" sldId="508"/>
            <ac:grpSpMk id="7" creationId="{00000000-0000-0000-0000-000000000000}"/>
          </ac:grpSpMkLst>
        </pc:grpChg>
        <pc:picChg chg="del">
          <ac:chgData name="RAYNAL Marc" userId="8c9110ad-7d25-4107-902b-fe804a9c6010" providerId="ADAL" clId="{3880A9F7-A445-48AC-A339-A95627FD0BD5}" dt="2022-03-06T21:42:58.961" v="5004" actId="21"/>
          <ac:picMkLst>
            <pc:docMk/>
            <pc:sldMk cId="3296129247" sldId="508"/>
            <ac:picMk id="2" creationId="{00000000-0000-0000-0000-000000000000}"/>
          </ac:picMkLst>
        </pc:picChg>
        <pc:picChg chg="del">
          <ac:chgData name="RAYNAL Marc" userId="8c9110ad-7d25-4107-902b-fe804a9c6010" providerId="ADAL" clId="{3880A9F7-A445-48AC-A339-A95627FD0BD5}" dt="2022-03-06T21:42:58.961" v="5004" actId="21"/>
          <ac:picMkLst>
            <pc:docMk/>
            <pc:sldMk cId="3296129247" sldId="508"/>
            <ac:picMk id="3" creationId="{00000000-0000-0000-0000-000000000000}"/>
          </ac:picMkLst>
        </pc:picChg>
        <pc:picChg chg="del">
          <ac:chgData name="RAYNAL Marc" userId="8c9110ad-7d25-4107-902b-fe804a9c6010" providerId="ADAL" clId="{3880A9F7-A445-48AC-A339-A95627FD0BD5}" dt="2022-03-06T21:42:58.961" v="5004" actId="21"/>
          <ac:picMkLst>
            <pc:docMk/>
            <pc:sldMk cId="3296129247" sldId="508"/>
            <ac:picMk id="26" creationId="{00000000-0000-0000-0000-000000000000}"/>
          </ac:picMkLst>
        </pc:picChg>
      </pc:sldChg>
      <pc:sldChg chg="addSp delSp modSp mod">
        <pc:chgData name="RAYNAL Marc" userId="8c9110ad-7d25-4107-902b-fe804a9c6010" providerId="ADAL" clId="{3880A9F7-A445-48AC-A339-A95627FD0BD5}" dt="2022-03-06T22:47:47.527" v="6181" actId="20577"/>
        <pc:sldMkLst>
          <pc:docMk/>
          <pc:sldMk cId="1353758150" sldId="509"/>
        </pc:sldMkLst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" creationId="{D95E8E0E-8E9F-44AB-A8E9-D48C90687272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" creationId="{9FC5AFF0-43D6-4309-9828-95FF9CDFD536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6" creationId="{73529718-9127-432F-9D1D-446168622883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10" creationId="{C5891371-E1FC-4633-8508-7BBDAC9F455E}"/>
          </ac:spMkLst>
        </pc:spChg>
        <pc:spChg chg="del mod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11" creationId="{849342C1-26CA-46B5-B0F9-AA95AC89A685}"/>
          </ac:spMkLst>
        </pc:spChg>
        <pc:spChg chg="add mod">
          <ac:chgData name="RAYNAL Marc" userId="8c9110ad-7d25-4107-902b-fe804a9c6010" providerId="ADAL" clId="{3880A9F7-A445-48AC-A339-A95627FD0BD5}" dt="2022-03-06T22:47:47.527" v="6181" actId="20577"/>
          <ac:spMkLst>
            <pc:docMk/>
            <pc:sldMk cId="1353758150" sldId="509"/>
            <ac:spMk id="12" creationId="{942A4B21-D09F-4557-94D2-2ABACD8512E2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24" creationId="{FFD443D5-E12A-4C3C-8F69-06C0BE137FA4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25" creationId="{998ED9D3-C5BB-4975-A09A-E0C73E8A244A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2" creationId="{CA806D8B-6F1E-42AD-A0E3-796FFE84CB3A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3" creationId="{6876EBC0-1DF7-4CC6-8985-F8A8B87302E1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4" creationId="{C72C0DB1-5D7D-44F4-A313-E1C7284C8BA8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5" creationId="{BB001C64-3999-444C-971B-E2A08EF96311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6" creationId="{F2A743D8-700C-4175-A5AC-134560E1A483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7" creationId="{6725C92B-0D2D-4F66-9D65-99D69147D5B7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8" creationId="{F320EF09-E5CB-47A5-BF58-4E4101549CA1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49" creationId="{D46C0C39-CE8F-49A5-8C1C-CF965ED70A03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0" creationId="{67A3A4FE-B446-4876-AF2F-6C530EB0F210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1" creationId="{B4F48BA7-F6B7-4EB8-AD53-FD3403F34B37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2" creationId="{F4F0E003-C24C-4EB6-B49A-6397636898B7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3" creationId="{3BC5A1DE-6263-4819-AD0C-C0C7DE6901F9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4" creationId="{3902AAFF-74B3-4D63-BE64-675CA89537FA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5" creationId="{978808BB-01DF-4036-A870-3E85E1D40E45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6" creationId="{2FA7C487-EED6-40EB-A7ED-9DA64B688E28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7" creationId="{A0E94BBF-F6A0-4AAD-84B1-EC2BB4268625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8" creationId="{15ADE7AD-CB72-4062-88DC-6DE5C1C62D10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59" creationId="{4CD8CE87-0665-4856-BEE5-814C84195317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60" creationId="{0710B548-FD28-4B4C-8CA7-4DC597DDF7D9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61" creationId="{D8577CC9-853B-4FC5-A022-F48129542311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62" creationId="{CA5E5E55-C8BC-431F-AF04-575C4C409C5C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63" creationId="{C8D3E79F-928C-4BC7-9164-D400E3949715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164" creationId="{7E045EF1-0603-4120-84AA-5AE46A5FB555}"/>
          </ac:spMkLst>
        </pc:spChg>
        <pc:spChg chg="del">
          <ac:chgData name="RAYNAL Marc" userId="8c9110ad-7d25-4107-902b-fe804a9c6010" providerId="ADAL" clId="{3880A9F7-A445-48AC-A339-A95627FD0BD5}" dt="2022-03-06T22:07:14.611" v="5348" actId="21"/>
          <ac:spMkLst>
            <pc:docMk/>
            <pc:sldMk cId="1353758150" sldId="509"/>
            <ac:spMk id="165" creationId="{B213261E-02B5-4D95-839D-8652696CCEC7}"/>
          </ac:spMkLst>
        </pc:spChg>
        <pc:spChg chg="add mod">
          <ac:chgData name="RAYNAL Marc" userId="8c9110ad-7d25-4107-902b-fe804a9c6010" providerId="ADAL" clId="{3880A9F7-A445-48AC-A339-A95627FD0BD5}" dt="2022-03-06T22:20:29.791" v="5849" actId="6549"/>
          <ac:spMkLst>
            <pc:docMk/>
            <pc:sldMk cId="1353758150" sldId="509"/>
            <ac:spMk id="166" creationId="{41AC1B45-6E43-41D8-B7E3-0DAB48C5F9C8}"/>
          </ac:spMkLst>
        </pc:spChg>
        <pc:spChg chg="del">
          <ac:chgData name="RAYNAL Marc" userId="8c9110ad-7d25-4107-902b-fe804a9c6010" providerId="ADAL" clId="{3880A9F7-A445-48AC-A339-A95627FD0BD5}" dt="2022-03-06T22:06:57.734" v="5346" actId="478"/>
          <ac:spMkLst>
            <pc:docMk/>
            <pc:sldMk cId="1353758150" sldId="509"/>
            <ac:spMk id="182" creationId="{D1AEDB7E-293B-427E-A2B7-2BBE6354A1ED}"/>
          </ac:spMkLst>
        </pc:spChg>
        <pc:spChg chg="del">
          <ac:chgData name="RAYNAL Marc" userId="8c9110ad-7d25-4107-902b-fe804a9c6010" providerId="ADAL" clId="{3880A9F7-A445-48AC-A339-A95627FD0BD5}" dt="2022-03-06T22:06:42.763" v="5341" actId="478"/>
          <ac:spMkLst>
            <pc:docMk/>
            <pc:sldMk cId="1353758150" sldId="509"/>
            <ac:spMk id="502" creationId="{46E5CAA1-89DA-4257-9CC6-CDA128B841E3}"/>
          </ac:spMkLst>
        </pc:s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48" creationId="{B1EB15DF-17E0-4D3D-A44A-E8AAD481C62F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53" creationId="{96381CA5-D935-4535-99EC-3C216538EA8E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58" creationId="{472BEDFA-D106-453F-9E40-D308C0C8E0B8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63" creationId="{26427CED-A8F4-424D-970E-6687B7AACAFB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68" creationId="{86575E0F-11E5-4AF7-A643-A5CA93E641E4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73" creationId="{1828A8BB-782F-450E-8797-DD0C066309FE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78" creationId="{FA233D04-7ED4-4B25-A2FA-C761FA99FA56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84" creationId="{2B9AB3C7-8A29-4BAD-A216-5AA6A17667C9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91" creationId="{4B715A89-116E-435C-860A-6E3041728C43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497" creationId="{C58BA1E5-3CA9-4ED7-BBB9-70B4CED46D03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503" creationId="{CD10E1E3-9911-4769-853B-1191344249CF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508" creationId="{EE6F3598-077A-47B1-B667-415656FAA287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513" creationId="{56500EE3-DF3F-4656-B70E-24B16A91037A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518" creationId="{ECED12F9-0E26-4420-818F-F380D81AA667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523" creationId="{F89E096A-52C4-4353-9D06-A011978EC484}"/>
          </ac:grpSpMkLst>
        </pc:grpChg>
        <pc:grpChg chg="del">
          <ac:chgData name="RAYNAL Marc" userId="8c9110ad-7d25-4107-902b-fe804a9c6010" providerId="ADAL" clId="{3880A9F7-A445-48AC-A339-A95627FD0BD5}" dt="2022-03-06T22:07:14.611" v="5348" actId="21"/>
          <ac:grpSpMkLst>
            <pc:docMk/>
            <pc:sldMk cId="1353758150" sldId="509"/>
            <ac:grpSpMk id="528" creationId="{0D03AFE2-BA09-4DAE-B460-3F6F9D83201B}"/>
          </ac:grpSpMkLst>
        </pc:grpChg>
        <pc:picChg chg="add del mod">
          <ac:chgData name="RAYNAL Marc" userId="8c9110ad-7d25-4107-902b-fe804a9c6010" providerId="ADAL" clId="{3880A9F7-A445-48AC-A339-A95627FD0BD5}" dt="2022-03-06T22:14:37.470" v="5620" actId="478"/>
          <ac:picMkLst>
            <pc:docMk/>
            <pc:sldMk cId="1353758150" sldId="509"/>
            <ac:picMk id="9" creationId="{E46C7421-D124-4F94-BF81-78DCD6AFC784}"/>
          </ac:picMkLst>
        </pc:picChg>
        <pc:picChg chg="add mod">
          <ac:chgData name="RAYNAL Marc" userId="8c9110ad-7d25-4107-902b-fe804a9c6010" providerId="ADAL" clId="{3880A9F7-A445-48AC-A339-A95627FD0BD5}" dt="2022-03-06T22:14:49.568" v="5623" actId="1076"/>
          <ac:picMkLst>
            <pc:docMk/>
            <pc:sldMk cId="1353758150" sldId="509"/>
            <ac:picMk id="13" creationId="{BA613ECD-E945-4911-AA39-CC46FF123337}"/>
          </ac:picMkLst>
        </pc:pic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8" creationId="{ACE8D599-6F17-40D5-8736-0E0AE4092323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18" creationId="{4B2D3A44-ADEB-43A4-BD7C-5BB0620A85B8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34" creationId="{C40323F0-FD5D-4BFA-A968-04AC41AE4211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39" creationId="{E6A6C603-9898-4B62-98FF-81353872F4F5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64" creationId="{032DD38B-4FA9-4B1B-A736-22740851777F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67" creationId="{D0D9D863-E7CB-4C64-B63B-7C8DB66817A4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125" creationId="{7EC2642F-52E0-4745-85D8-95AC0F387077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129" creationId="{E282863B-EFDD-4BBB-A9DE-1D7D6A6DF518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136" creationId="{E0E58B6C-F845-46FA-A38E-C6FB3CA976F8}"/>
          </ac:cxnSpMkLst>
        </pc:cxnChg>
        <pc:cxnChg chg="del">
          <ac:chgData name="RAYNAL Marc" userId="8c9110ad-7d25-4107-902b-fe804a9c6010" providerId="ADAL" clId="{3880A9F7-A445-48AC-A339-A95627FD0BD5}" dt="2022-03-06T22:07:00.470" v="5347" actId="478"/>
          <ac:cxnSpMkLst>
            <pc:docMk/>
            <pc:sldMk cId="1353758150" sldId="509"/>
            <ac:cxnSpMk id="183" creationId="{890B8225-F5C0-4DDE-B12C-558986B6C7DB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198" creationId="{90F6DFD0-1820-4340-BEF0-C47AB2CB2B37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15" creationId="{11467BF7-6709-4971-892E-93A27BC67E4B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18" creationId="{6E1F2334-8BFE-474B-A346-FA20BCA868C0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21" creationId="{6C447569-37C4-4D5C-8FE9-90C0E991D887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24" creationId="{AF64B167-6B72-4E0A-8D72-C26BBDE233C2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30" creationId="{62BD968C-E3AE-4DBD-B797-49A4B93CFFB9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58" creationId="{A0060D7C-FF74-460B-B5C8-812DEDC35AD4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59" creationId="{B994E394-82B1-4B82-9BC3-CE4B71A640AC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61" creationId="{E2A5CB09-27A0-4C9B-9F8B-1B5B3B6BB4D3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79" creationId="{7B7A058B-0ED4-40BF-BB29-7B9CF3489384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80" creationId="{438C5206-D184-4E29-AE6F-19E852B1C768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282" creationId="{D6CB02FE-93EF-43FD-AD05-2CC645B2A7C3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319" creationId="{6F481ABE-BD92-4A0F-88AD-13C057CAF4FB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321" creationId="{95BDC162-51A0-4717-8039-27AF8DA831F3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490" creationId="{23F108D5-0098-417B-A5D3-63B1C324B2A9}"/>
          </ac:cxnSpMkLst>
        </pc:cxnChg>
        <pc:cxnChg chg="del mod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493" creationId="{5A7F01B1-80BC-448F-90B7-14057E4C6972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49" creationId="{AED45017-9BE7-4E32-B502-54F55E229F95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50" creationId="{F95EF339-BB37-4BC6-849E-0D5A2423540B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51" creationId="{03D4A42A-C5DE-4628-B180-F38F41DE51D6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52" creationId="{E2FDE9F4-4003-4AA1-B15D-1AD9E800EFA2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53" creationId="{47415FBA-FCA5-4271-B0BE-28EF0353EBA6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56" creationId="{B6A9AE73-A01A-4399-9166-F57D1AF24928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64" creationId="{034751A6-1997-43DF-A5C7-DF8D4CF15F24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65" creationId="{68131F86-C1F4-48A6-AF95-C04860F41B0B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66" creationId="{6A12558C-E9DD-416F-9EA6-EEB1D13DFC06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67" creationId="{8917B7A5-DDEF-4152-B486-DF5F177E3AB1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68" creationId="{756F626F-0607-4CB1-8EDF-D80D694E748B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69" creationId="{5D437494-48E5-442E-97FA-0A2040142CCB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0" creationId="{9CA1B82D-A22B-4877-880B-B0BB646427AC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1" creationId="{3F6BBA71-8F7F-46B3-A8D9-061770CC8CA2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2" creationId="{7448277A-F242-4322-AA06-D85480D5E132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3" creationId="{80D76155-E956-4035-A5D0-DFCE1D22E45A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4" creationId="{72E8EFA3-5A16-49C7-A20A-D3F7F11D2A7F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5" creationId="{B5658B88-22CF-4366-8304-226E0E5DF35C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6" creationId="{BC88A5BB-A23D-4979-8F77-97EFB44BA3BC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7" creationId="{4C44B74A-9984-40F1-BA90-F29965077E33}"/>
          </ac:cxnSpMkLst>
        </pc:cxnChg>
        <pc:cxnChg chg="del">
          <ac:chgData name="RAYNAL Marc" userId="8c9110ad-7d25-4107-902b-fe804a9c6010" providerId="ADAL" clId="{3880A9F7-A445-48AC-A339-A95627FD0BD5}" dt="2022-03-06T22:07:14.611" v="5348" actId="21"/>
          <ac:cxnSpMkLst>
            <pc:docMk/>
            <pc:sldMk cId="1353758150" sldId="509"/>
            <ac:cxnSpMk id="578" creationId="{76FC1CAD-478B-446C-AFB3-C65F065F26CD}"/>
          </ac:cxnSpMkLst>
        </pc:cxnChg>
      </pc:sldChg>
      <pc:sldChg chg="delSp modSp add del mod">
        <pc:chgData name="RAYNAL Marc" userId="8c9110ad-7d25-4107-902b-fe804a9c6010" providerId="ADAL" clId="{3880A9F7-A445-48AC-A339-A95627FD0BD5}" dt="2022-03-06T21:54:11.997" v="5193" actId="47"/>
        <pc:sldMkLst>
          <pc:docMk/>
          <pc:sldMk cId="2818272250" sldId="509"/>
        </pc:sldMkLst>
        <pc:spChg chg="del mod">
          <ac:chgData name="RAYNAL Marc" userId="8c9110ad-7d25-4107-902b-fe804a9c6010" providerId="ADAL" clId="{3880A9F7-A445-48AC-A339-A95627FD0BD5}" dt="2022-03-06T21:50:18.567" v="5136" actId="21"/>
          <ac:spMkLst>
            <pc:docMk/>
            <pc:sldMk cId="2818272250" sldId="509"/>
            <ac:spMk id="13" creationId="{00000000-0000-0000-0000-000000000000}"/>
          </ac:spMkLst>
        </pc:spChg>
        <pc:grpChg chg="del">
          <ac:chgData name="RAYNAL Marc" userId="8c9110ad-7d25-4107-902b-fe804a9c6010" providerId="ADAL" clId="{3880A9F7-A445-48AC-A339-A95627FD0BD5}" dt="2022-03-06T21:29:01.718" v="4747" actId="478"/>
          <ac:grpSpMkLst>
            <pc:docMk/>
            <pc:sldMk cId="2818272250" sldId="509"/>
            <ac:grpSpMk id="7" creationId="{00000000-0000-0000-0000-000000000000}"/>
          </ac:grpSpMkLst>
        </pc:grpChg>
        <pc:picChg chg="del">
          <ac:chgData name="RAYNAL Marc" userId="8c9110ad-7d25-4107-902b-fe804a9c6010" providerId="ADAL" clId="{3880A9F7-A445-48AC-A339-A95627FD0BD5}" dt="2022-03-06T21:50:18.567" v="5136" actId="21"/>
          <ac:picMkLst>
            <pc:docMk/>
            <pc:sldMk cId="2818272250" sldId="509"/>
            <ac:picMk id="6" creationId="{00000000-0000-0000-0000-000000000000}"/>
          </ac:picMkLst>
        </pc:picChg>
      </pc:sldChg>
      <pc:sldMasterChg chg="delSldLayout">
        <pc:chgData name="RAYNAL Marc" userId="8c9110ad-7d25-4107-902b-fe804a9c6010" providerId="ADAL" clId="{3880A9F7-A445-48AC-A339-A95627FD0BD5}" dt="2022-03-06T20:55:39.842" v="4182" actId="47"/>
        <pc:sldMasterMkLst>
          <pc:docMk/>
          <pc:sldMasterMk cId="137399942" sldId="2147483648"/>
        </pc:sldMasterMkLst>
        <pc:sldLayoutChg chg="del">
          <pc:chgData name="RAYNAL Marc" userId="8c9110ad-7d25-4107-902b-fe804a9c6010" providerId="ADAL" clId="{3880A9F7-A445-48AC-A339-A95627FD0BD5}" dt="2022-03-06T20:55:39.842" v="4182" actId="47"/>
          <pc:sldLayoutMkLst>
            <pc:docMk/>
            <pc:sldMasterMk cId="137399942" sldId="2147483648"/>
            <pc:sldLayoutMk cId="3580364427" sldId="214748366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176759365402121E-2"/>
          <c:y val="1.5423882285802137E-2"/>
          <c:w val="0.9320390259762461"/>
          <c:h val="0.87734368172591914"/>
        </c:manualLayout>
      </c:layout>
      <c:lineChart>
        <c:grouping val="standard"/>
        <c:varyColors val="0"/>
        <c:ser>
          <c:idx val="0"/>
          <c:order val="0"/>
          <c:tx>
            <c:strRef>
              <c:f>'freq moy'!$B$3</c:f>
              <c:strCache>
                <c:ptCount val="1"/>
                <c:pt idx="0">
                  <c:v>1993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moy'!$C$3:$X$3</c:f>
              <c:numCache>
                <c:formatCode>0.00</c:formatCode>
                <c:ptCount val="22"/>
                <c:pt idx="12">
                  <c:v>20.3125</c:v>
                </c:pt>
                <c:pt idx="13">
                  <c:v>57</c:v>
                </c:pt>
                <c:pt idx="14">
                  <c:v>72.15625</c:v>
                </c:pt>
                <c:pt idx="15">
                  <c:v>84.125</c:v>
                </c:pt>
                <c:pt idx="16">
                  <c:v>93.1875</c:v>
                </c:pt>
                <c:pt idx="17">
                  <c:v>91.583333333333343</c:v>
                </c:pt>
                <c:pt idx="18">
                  <c:v>94.541666666666657</c:v>
                </c:pt>
                <c:pt idx="19">
                  <c:v>92.229166666666657</c:v>
                </c:pt>
                <c:pt idx="21">
                  <c:v>69.416666666666671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6E9-4110-B24A-045688D203A7}"/>
            </c:ext>
          </c:extLst>
        </c:ser>
        <c:ser>
          <c:idx val="1"/>
          <c:order val="1"/>
          <c:tx>
            <c:strRef>
              <c:f>'freq moy'!$B$4</c:f>
              <c:strCache>
                <c:ptCount val="1"/>
                <c:pt idx="0">
                  <c:v>1994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moy'!$C$4:$X$4</c:f>
              <c:numCache>
                <c:formatCode>0.00</c:formatCode>
                <c:ptCount val="22"/>
                <c:pt idx="8">
                  <c:v>3.1666666666666666E-3</c:v>
                </c:pt>
                <c:pt idx="9">
                  <c:v>7.088888888888889E-2</c:v>
                </c:pt>
                <c:pt idx="10">
                  <c:v>1.3786666666666667</c:v>
                </c:pt>
                <c:pt idx="11">
                  <c:v>10.225555555555555</c:v>
                </c:pt>
                <c:pt idx="12">
                  <c:v>9.0673611111111114</c:v>
                </c:pt>
                <c:pt idx="13">
                  <c:v>14.70888888888889</c:v>
                </c:pt>
                <c:pt idx="14">
                  <c:v>31.055555555555557</c:v>
                </c:pt>
                <c:pt idx="15">
                  <c:v>49.8</c:v>
                </c:pt>
                <c:pt idx="16">
                  <c:v>57.362777777777772</c:v>
                </c:pt>
                <c:pt idx="17">
                  <c:v>60.528000000000006</c:v>
                </c:pt>
                <c:pt idx="18">
                  <c:v>65.569374999999994</c:v>
                </c:pt>
                <c:pt idx="19">
                  <c:v>72.375</c:v>
                </c:pt>
                <c:pt idx="20">
                  <c:v>83.138333333333335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6E9-4110-B24A-045688D203A7}"/>
            </c:ext>
          </c:extLst>
        </c:ser>
        <c:ser>
          <c:idx val="2"/>
          <c:order val="2"/>
          <c:tx>
            <c:strRef>
              <c:f>'freq moy'!$B$5</c:f>
              <c:strCache>
                <c:ptCount val="1"/>
                <c:pt idx="0">
                  <c:v>1995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moy'!$C$5:$X$5</c:f>
              <c:numCache>
                <c:formatCode>0.00</c:formatCode>
                <c:ptCount val="22"/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2.2114108801415302E-4</c:v>
                </c:pt>
                <c:pt idx="10">
                  <c:v>1.0058499797097351E-3</c:v>
                </c:pt>
                <c:pt idx="11">
                  <c:v>5.52402128760542E-3</c:v>
                </c:pt>
                <c:pt idx="12">
                  <c:v>1.2783203869094262E-2</c:v>
                </c:pt>
                <c:pt idx="13">
                  <c:v>1.2659066800573235E-2</c:v>
                </c:pt>
                <c:pt idx="14">
                  <c:v>2.5677602295076402E-2</c:v>
                </c:pt>
                <c:pt idx="15">
                  <c:v>0.27823529411764703</c:v>
                </c:pt>
                <c:pt idx="16">
                  <c:v>0.98606223964714523</c:v>
                </c:pt>
                <c:pt idx="17">
                  <c:v>1.3510714285714285</c:v>
                </c:pt>
                <c:pt idx="18">
                  <c:v>5.5555555555555552E-2</c:v>
                </c:pt>
                <c:pt idx="19">
                  <c:v>1.8620588235294118</c:v>
                </c:pt>
                <c:pt idx="20">
                  <c:v>1.1487499999999999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6E9-4110-B24A-045688D203A7}"/>
            </c:ext>
          </c:extLst>
        </c:ser>
        <c:ser>
          <c:idx val="3"/>
          <c:order val="3"/>
          <c:tx>
            <c:strRef>
              <c:f>'freq moy'!$B$6</c:f>
              <c:strCache>
                <c:ptCount val="1"/>
                <c:pt idx="0">
                  <c:v>1996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moy'!$C$6:$X$6</c:f>
              <c:numCache>
                <c:formatCode>0.00</c:formatCode>
                <c:ptCount val="22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1.125E-2</c:v>
                </c:pt>
                <c:pt idx="7">
                  <c:v>1.2500000000000001E-2</c:v>
                </c:pt>
                <c:pt idx="8">
                  <c:v>2.1250000000000002E-2</c:v>
                </c:pt>
                <c:pt idx="9">
                  <c:v>3.0000000000000002E-2</c:v>
                </c:pt>
                <c:pt idx="10">
                  <c:v>8.3749999999999991E-2</c:v>
                </c:pt>
                <c:pt idx="11">
                  <c:v>0.1825</c:v>
                </c:pt>
                <c:pt idx="12">
                  <c:v>0.41187500000000005</c:v>
                </c:pt>
                <c:pt idx="13">
                  <c:v>0.43624999999999997</c:v>
                </c:pt>
                <c:pt idx="14">
                  <c:v>0.55500000000000005</c:v>
                </c:pt>
                <c:pt idx="15">
                  <c:v>9.34</c:v>
                </c:pt>
                <c:pt idx="16">
                  <c:v>14.49</c:v>
                </c:pt>
                <c:pt idx="17">
                  <c:v>5.085</c:v>
                </c:pt>
                <c:pt idx="18">
                  <c:v>16.3</c:v>
                </c:pt>
                <c:pt idx="19">
                  <c:v>25.515000000000001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F6E9-4110-B24A-045688D203A7}"/>
            </c:ext>
          </c:extLst>
        </c:ser>
        <c:ser>
          <c:idx val="4"/>
          <c:order val="4"/>
          <c:tx>
            <c:strRef>
              <c:f>'freq moy'!$B$7</c:f>
              <c:strCache>
                <c:ptCount val="1"/>
                <c:pt idx="0">
                  <c:v>1997</c:v>
                </c:pt>
              </c:strCache>
            </c:strRef>
          </c:tx>
          <c:spPr>
            <a:ln w="44450">
              <a:solidFill>
                <a:srgbClr val="FFC000"/>
              </a:solidFill>
              <a:prstDash val="sysDash"/>
            </a:ln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moy'!$C$7:$X$7</c:f>
              <c:numCache>
                <c:formatCode>0.00</c:formatCode>
                <c:ptCount val="22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1.4705882352941178E-4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5.4045245922904592E-2</c:v>
                </c:pt>
                <c:pt idx="10">
                  <c:v>0.16301117123370298</c:v>
                </c:pt>
                <c:pt idx="11">
                  <c:v>8.5636459956390118E-2</c:v>
                </c:pt>
                <c:pt idx="12">
                  <c:v>0.30892857142857144</c:v>
                </c:pt>
                <c:pt idx="13">
                  <c:v>0.7421875</c:v>
                </c:pt>
                <c:pt idx="14">
                  <c:v>3.64796875</c:v>
                </c:pt>
                <c:pt idx="15">
                  <c:v>8.0234375</c:v>
                </c:pt>
                <c:pt idx="16">
                  <c:v>17.1015625</c:v>
                </c:pt>
                <c:pt idx="17">
                  <c:v>29.946874999999999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F6E9-4110-B24A-045688D203A7}"/>
            </c:ext>
          </c:extLst>
        </c:ser>
        <c:ser>
          <c:idx val="5"/>
          <c:order val="5"/>
          <c:tx>
            <c:strRef>
              <c:f>'freq moy'!$B$8</c:f>
              <c:strCache>
                <c:ptCount val="1"/>
                <c:pt idx="0">
                  <c:v>1998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moy'!$C$8:$X$8</c:f>
              <c:numCache>
                <c:formatCode>0.00</c:formatCode>
                <c:ptCount val="22"/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2.9807214902101222E-2</c:v>
                </c:pt>
                <c:pt idx="8">
                  <c:v>4.9736866346571575E-2</c:v>
                </c:pt>
                <c:pt idx="9">
                  <c:v>5.3326448480493983E-2</c:v>
                </c:pt>
                <c:pt idx="10">
                  <c:v>5.8540260425869926E-2</c:v>
                </c:pt>
                <c:pt idx="11">
                  <c:v>0.14324661174130973</c:v>
                </c:pt>
                <c:pt idx="12">
                  <c:v>2.09375</c:v>
                </c:pt>
                <c:pt idx="13">
                  <c:v>3.1708333333333334</c:v>
                </c:pt>
                <c:pt idx="14">
                  <c:v>3.2111111111111112</c:v>
                </c:pt>
                <c:pt idx="15">
                  <c:v>4.6513392857142861</c:v>
                </c:pt>
                <c:pt idx="16">
                  <c:v>4.4508928571428577</c:v>
                </c:pt>
                <c:pt idx="17">
                  <c:v>7.7087301587301589</c:v>
                </c:pt>
                <c:pt idx="18">
                  <c:v>9.7180555555555568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E9-4110-B24A-045688D203A7}"/>
            </c:ext>
          </c:extLst>
        </c:ser>
        <c:ser>
          <c:idx val="6"/>
          <c:order val="6"/>
          <c:tx>
            <c:strRef>
              <c:f>'freq moy'!$B$9</c:f>
              <c:strCache>
                <c:ptCount val="1"/>
                <c:pt idx="0">
                  <c:v>1999</c:v>
                </c:pt>
              </c:strCache>
            </c:strRef>
          </c:tx>
          <c:spPr>
            <a:ln w="44450">
              <a:prstDash val="sysDash"/>
            </a:ln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moy'!$C$9:$X$9</c:f>
              <c:numCache>
                <c:formatCode>0.00</c:formatCode>
                <c:ptCount val="22"/>
                <c:pt idx="4">
                  <c:v>0</c:v>
                </c:pt>
                <c:pt idx="5">
                  <c:v>3.6290580126697671E-4</c:v>
                </c:pt>
                <c:pt idx="6">
                  <c:v>2.9427911670266648E-3</c:v>
                </c:pt>
                <c:pt idx="7">
                  <c:v>0.28436705392284195</c:v>
                </c:pt>
                <c:pt idx="8">
                  <c:v>2.2502410628506269</c:v>
                </c:pt>
                <c:pt idx="9">
                  <c:v>4.2330952380952382</c:v>
                </c:pt>
                <c:pt idx="10">
                  <c:v>7.0176806972789123</c:v>
                </c:pt>
                <c:pt idx="11">
                  <c:v>13.528872874149659</c:v>
                </c:pt>
                <c:pt idx="12">
                  <c:v>17.471622448979595</c:v>
                </c:pt>
                <c:pt idx="13">
                  <c:v>17.126388180272109</c:v>
                </c:pt>
                <c:pt idx="14">
                  <c:v>24.191333928571431</c:v>
                </c:pt>
                <c:pt idx="15">
                  <c:v>27.233238095238097</c:v>
                </c:pt>
                <c:pt idx="16">
                  <c:v>36.678059523809523</c:v>
                </c:pt>
                <c:pt idx="17">
                  <c:v>35.338571428571427</c:v>
                </c:pt>
                <c:pt idx="18">
                  <c:v>36.683916666666676</c:v>
                </c:pt>
                <c:pt idx="19">
                  <c:v>39.650277777777774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6E9-4110-B24A-045688D203A7}"/>
            </c:ext>
          </c:extLst>
        </c:ser>
        <c:ser>
          <c:idx val="7"/>
          <c:order val="7"/>
          <c:tx>
            <c:strRef>
              <c:f>'freq moy'!$B$10</c:f>
              <c:strCache>
                <c:ptCount val="1"/>
                <c:pt idx="0">
                  <c:v>2000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moy'!$C$10:$X$10</c:f>
              <c:numCache>
                <c:formatCode>0.00</c:formatCode>
                <c:ptCount val="22"/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0.11849953748499399</c:v>
                </c:pt>
                <c:pt idx="7">
                  <c:v>2.0608742263441395</c:v>
                </c:pt>
                <c:pt idx="8">
                  <c:v>5.775853857425953</c:v>
                </c:pt>
                <c:pt idx="9">
                  <c:v>32.055723684215302</c:v>
                </c:pt>
                <c:pt idx="10">
                  <c:v>45.916666666666671</c:v>
                </c:pt>
                <c:pt idx="11">
                  <c:v>58.958333333333329</c:v>
                </c:pt>
                <c:pt idx="12">
                  <c:v>70.166666666666657</c:v>
                </c:pt>
                <c:pt idx="13">
                  <c:v>65.25</c:v>
                </c:pt>
                <c:pt idx="14">
                  <c:v>60.833333333333336</c:v>
                </c:pt>
                <c:pt idx="15">
                  <c:v>59.166666666666671</c:v>
                </c:pt>
                <c:pt idx="16">
                  <c:v>78.333333333333343</c:v>
                </c:pt>
                <c:pt idx="17">
                  <c:v>87.75</c:v>
                </c:pt>
                <c:pt idx="18">
                  <c:v>87.75</c:v>
                </c:pt>
                <c:pt idx="19">
                  <c:v>97.5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F6E9-4110-B24A-045688D203A7}"/>
            </c:ext>
          </c:extLst>
        </c:ser>
        <c:ser>
          <c:idx val="8"/>
          <c:order val="8"/>
          <c:tx>
            <c:strRef>
              <c:f>'freq moy'!$B$11</c:f>
              <c:strCache>
                <c:ptCount val="1"/>
                <c:pt idx="0">
                  <c:v>2001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moy'!$C$11:$X$11</c:f>
              <c:numCache>
                <c:formatCode>0.00</c:formatCode>
                <c:ptCount val="22"/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4.1731488047878685E-5</c:v>
                </c:pt>
                <c:pt idx="8">
                  <c:v>1.5959838580919186E-5</c:v>
                </c:pt>
                <c:pt idx="9">
                  <c:v>0.10423380502990323</c:v>
                </c:pt>
                <c:pt idx="10">
                  <c:v>1.6956326121950272E-4</c:v>
                </c:pt>
                <c:pt idx="11">
                  <c:v>0.33358504251496124</c:v>
                </c:pt>
                <c:pt idx="12">
                  <c:v>3.8614588945339245</c:v>
                </c:pt>
                <c:pt idx="13">
                  <c:v>1.7604166666666667</c:v>
                </c:pt>
                <c:pt idx="14">
                  <c:v>1.2383928571428571</c:v>
                </c:pt>
                <c:pt idx="15">
                  <c:v>3.0327380952380949</c:v>
                </c:pt>
                <c:pt idx="16">
                  <c:v>4.0719047619047615</c:v>
                </c:pt>
                <c:pt idx="17">
                  <c:v>20.225119047619046</c:v>
                </c:pt>
                <c:pt idx="18">
                  <c:v>23.633333333333333</c:v>
                </c:pt>
                <c:pt idx="19">
                  <c:v>28.989583333333336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F6E9-4110-B24A-045688D203A7}"/>
            </c:ext>
          </c:extLst>
        </c:ser>
        <c:ser>
          <c:idx val="9"/>
          <c:order val="9"/>
          <c:tx>
            <c:strRef>
              <c:f>'freq moy'!$B$12</c:f>
              <c:strCache>
                <c:ptCount val="1"/>
                <c:pt idx="0">
                  <c:v>2002</c:v>
                </c:pt>
              </c:strCache>
            </c:strRef>
          </c:tx>
          <c:spPr>
            <a:ln w="15875"/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moy'!$C$12:$X$12</c:f>
              <c:numCache>
                <c:formatCode>0.00</c:formatCode>
                <c:ptCount val="22"/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2.2200000000000002</c:v>
                </c:pt>
                <c:pt idx="7">
                  <c:v>3.18</c:v>
                </c:pt>
                <c:pt idx="8">
                  <c:v>2.21</c:v>
                </c:pt>
                <c:pt idx="9">
                  <c:v>2.2400000000000002</c:v>
                </c:pt>
                <c:pt idx="10">
                  <c:v>1.7</c:v>
                </c:pt>
                <c:pt idx="11">
                  <c:v>1.69</c:v>
                </c:pt>
                <c:pt idx="12">
                  <c:v>3.46</c:v>
                </c:pt>
                <c:pt idx="13">
                  <c:v>1.51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6E9-4110-B24A-045688D203A7}"/>
            </c:ext>
          </c:extLst>
        </c:ser>
        <c:ser>
          <c:idx val="10"/>
          <c:order val="10"/>
          <c:tx>
            <c:strRef>
              <c:f>'freq moy'!$B$13</c:f>
              <c:strCache>
                <c:ptCount val="1"/>
                <c:pt idx="0">
                  <c:v>2003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moy'!$C$13:$X$13</c:f>
              <c:numCache>
                <c:formatCode>0.00</c:formatCode>
                <c:ptCount val="22"/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7.29</c:v>
                </c:pt>
                <c:pt idx="7">
                  <c:v>8.01</c:v>
                </c:pt>
                <c:pt idx="8">
                  <c:v>6.15</c:v>
                </c:pt>
                <c:pt idx="9">
                  <c:v>5.41</c:v>
                </c:pt>
                <c:pt idx="10">
                  <c:v>2.58</c:v>
                </c:pt>
                <c:pt idx="11">
                  <c:v>3.02</c:v>
                </c:pt>
                <c:pt idx="12">
                  <c:v>3.27</c:v>
                </c:pt>
                <c:pt idx="13">
                  <c:v>16.600000000000001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6E9-4110-B24A-045688D203A7}"/>
            </c:ext>
          </c:extLst>
        </c:ser>
        <c:ser>
          <c:idx val="11"/>
          <c:order val="11"/>
          <c:tx>
            <c:strRef>
              <c:f>'freq moy'!$B$14</c:f>
              <c:strCache>
                <c:ptCount val="1"/>
                <c:pt idx="0">
                  <c:v>2004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moy'!$C$14:$X$14</c:f>
              <c:numCache>
                <c:formatCode>0.00</c:formatCode>
                <c:ptCount val="22"/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0.02</c:v>
                </c:pt>
                <c:pt idx="8">
                  <c:v>0.03</c:v>
                </c:pt>
                <c:pt idx="9">
                  <c:v>0.09</c:v>
                </c:pt>
                <c:pt idx="10">
                  <c:v>0.19</c:v>
                </c:pt>
                <c:pt idx="11">
                  <c:v>0.35</c:v>
                </c:pt>
                <c:pt idx="12">
                  <c:v>2.83</c:v>
                </c:pt>
                <c:pt idx="13">
                  <c:v>5.48</c:v>
                </c:pt>
                <c:pt idx="14">
                  <c:v>5.77</c:v>
                </c:pt>
                <c:pt idx="15">
                  <c:v>7.36</c:v>
                </c:pt>
                <c:pt idx="16">
                  <c:v>7.96</c:v>
                </c:pt>
                <c:pt idx="17">
                  <c:v>14.97</c:v>
                </c:pt>
                <c:pt idx="18">
                  <c:v>11.24</c:v>
                </c:pt>
                <c:pt idx="19">
                  <c:v>17.25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F6E9-4110-B24A-045688D203A7}"/>
            </c:ext>
          </c:extLst>
        </c:ser>
        <c:ser>
          <c:idx val="12"/>
          <c:order val="12"/>
          <c:tx>
            <c:strRef>
              <c:f>'freq moy'!$B$15</c:f>
              <c:strCache>
                <c:ptCount val="1"/>
                <c:pt idx="0">
                  <c:v>2005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moy'!$C$15:$X$15</c:f>
              <c:numCache>
                <c:formatCode>0.00</c:formatCode>
                <c:ptCount val="22"/>
                <c:pt idx="4">
                  <c:v>0</c:v>
                </c:pt>
                <c:pt idx="5">
                  <c:v>0</c:v>
                </c:pt>
                <c:pt idx="6">
                  <c:v>0.01</c:v>
                </c:pt>
                <c:pt idx="7">
                  <c:v>0.02</c:v>
                </c:pt>
                <c:pt idx="8">
                  <c:v>0.1</c:v>
                </c:pt>
                <c:pt idx="9">
                  <c:v>0.26</c:v>
                </c:pt>
                <c:pt idx="10">
                  <c:v>0.37</c:v>
                </c:pt>
                <c:pt idx="11">
                  <c:v>0.64</c:v>
                </c:pt>
                <c:pt idx="12">
                  <c:v>1.77</c:v>
                </c:pt>
                <c:pt idx="13">
                  <c:v>1.72</c:v>
                </c:pt>
                <c:pt idx="14">
                  <c:v>2.12</c:v>
                </c:pt>
                <c:pt idx="15">
                  <c:v>3.03</c:v>
                </c:pt>
                <c:pt idx="16">
                  <c:v>4.88</c:v>
                </c:pt>
                <c:pt idx="17">
                  <c:v>5.27</c:v>
                </c:pt>
                <c:pt idx="18">
                  <c:v>6.53</c:v>
                </c:pt>
                <c:pt idx="19">
                  <c:v>10.71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6E9-4110-B24A-045688D203A7}"/>
            </c:ext>
          </c:extLst>
        </c:ser>
        <c:ser>
          <c:idx val="13"/>
          <c:order val="13"/>
          <c:tx>
            <c:strRef>
              <c:f>'freq moy'!$B$16</c:f>
              <c:strCache>
                <c:ptCount val="1"/>
                <c:pt idx="0">
                  <c:v>2006</c:v>
                </c:pt>
              </c:strCache>
            </c:strRef>
          </c:tx>
          <c:spPr>
            <a:ln w="44450">
              <a:prstDash val="sysDash"/>
            </a:ln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moy'!$C$16:$X$16</c:f>
              <c:numCache>
                <c:formatCode>0.00</c:formatCode>
                <c:ptCount val="22"/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0.01</c:v>
                </c:pt>
                <c:pt idx="7">
                  <c:v>0.02</c:v>
                </c:pt>
                <c:pt idx="8">
                  <c:v>0.26</c:v>
                </c:pt>
                <c:pt idx="9">
                  <c:v>0.44</c:v>
                </c:pt>
                <c:pt idx="10">
                  <c:v>0.43</c:v>
                </c:pt>
                <c:pt idx="11">
                  <c:v>0.68</c:v>
                </c:pt>
                <c:pt idx="12">
                  <c:v>0.94</c:v>
                </c:pt>
                <c:pt idx="13">
                  <c:v>1.9</c:v>
                </c:pt>
                <c:pt idx="14">
                  <c:v>5.98</c:v>
                </c:pt>
                <c:pt idx="15">
                  <c:v>11.37</c:v>
                </c:pt>
                <c:pt idx="16">
                  <c:v>28.54</c:v>
                </c:pt>
                <c:pt idx="17">
                  <c:v>34.57</c:v>
                </c:pt>
                <c:pt idx="18">
                  <c:v>33.729999999999997</c:v>
                </c:pt>
                <c:pt idx="19">
                  <c:v>57.87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6E9-4110-B24A-045688D203A7}"/>
            </c:ext>
          </c:extLst>
        </c:ser>
        <c:ser>
          <c:idx val="14"/>
          <c:order val="14"/>
          <c:tx>
            <c:strRef>
              <c:f>'freq moy'!$B$17</c:f>
              <c:strCache>
                <c:ptCount val="1"/>
                <c:pt idx="0">
                  <c:v>2007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moy'!$C$17:$X$17</c:f>
              <c:numCache>
                <c:formatCode>0.00</c:formatCode>
                <c:ptCount val="22"/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0.01</c:v>
                </c:pt>
                <c:pt idx="6">
                  <c:v>0.17</c:v>
                </c:pt>
                <c:pt idx="7">
                  <c:v>0.33</c:v>
                </c:pt>
                <c:pt idx="8">
                  <c:v>0.85</c:v>
                </c:pt>
                <c:pt idx="9">
                  <c:v>7.92</c:v>
                </c:pt>
                <c:pt idx="10">
                  <c:v>17.91</c:v>
                </c:pt>
                <c:pt idx="11">
                  <c:v>27.26</c:v>
                </c:pt>
                <c:pt idx="12">
                  <c:v>39.200000000000003</c:v>
                </c:pt>
                <c:pt idx="13">
                  <c:v>54.22</c:v>
                </c:pt>
                <c:pt idx="14">
                  <c:v>67.72</c:v>
                </c:pt>
                <c:pt idx="15">
                  <c:v>52.04</c:v>
                </c:pt>
                <c:pt idx="16">
                  <c:v>66.14</c:v>
                </c:pt>
                <c:pt idx="17">
                  <c:v>73.91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E-F6E9-4110-B24A-045688D203A7}"/>
            </c:ext>
          </c:extLst>
        </c:ser>
        <c:ser>
          <c:idx val="15"/>
          <c:order val="15"/>
          <c:tx>
            <c:strRef>
              <c:f>'freq moy'!$B$18</c:f>
              <c:strCache>
                <c:ptCount val="1"/>
                <c:pt idx="0">
                  <c:v>2008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moy'!$C$18:$X$18</c:f>
              <c:numCache>
                <c:formatCode>0.00</c:formatCode>
                <c:ptCount val="22"/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0.01</c:v>
                </c:pt>
                <c:pt idx="7">
                  <c:v>0.03</c:v>
                </c:pt>
                <c:pt idx="8">
                  <c:v>0.86</c:v>
                </c:pt>
                <c:pt idx="9">
                  <c:v>2.42</c:v>
                </c:pt>
                <c:pt idx="10">
                  <c:v>17.09</c:v>
                </c:pt>
                <c:pt idx="11">
                  <c:v>26.54</c:v>
                </c:pt>
                <c:pt idx="12">
                  <c:v>43.02</c:v>
                </c:pt>
                <c:pt idx="13">
                  <c:v>53.93</c:v>
                </c:pt>
                <c:pt idx="14">
                  <c:v>51.08</c:v>
                </c:pt>
                <c:pt idx="15">
                  <c:v>47.63</c:v>
                </c:pt>
                <c:pt idx="16">
                  <c:v>64.14</c:v>
                </c:pt>
                <c:pt idx="17">
                  <c:v>46.88</c:v>
                </c:pt>
                <c:pt idx="18">
                  <c:v>67.260000000000005</c:v>
                </c:pt>
                <c:pt idx="19">
                  <c:v>85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F-F6E9-4110-B24A-045688D203A7}"/>
            </c:ext>
          </c:extLst>
        </c:ser>
        <c:ser>
          <c:idx val="16"/>
          <c:order val="16"/>
          <c:tx>
            <c:strRef>
              <c:f>'freq moy'!$B$19</c:f>
              <c:strCache>
                <c:ptCount val="1"/>
                <c:pt idx="0">
                  <c:v>2009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moy'!$C$19:$X$19</c:f>
              <c:numCache>
                <c:formatCode>0.00</c:formatCode>
                <c:ptCount val="22"/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0.05</c:v>
                </c:pt>
                <c:pt idx="8">
                  <c:v>0.73</c:v>
                </c:pt>
                <c:pt idx="9">
                  <c:v>1.28</c:v>
                </c:pt>
                <c:pt idx="10">
                  <c:v>1.89</c:v>
                </c:pt>
                <c:pt idx="11">
                  <c:v>5.41</c:v>
                </c:pt>
                <c:pt idx="12">
                  <c:v>11.22</c:v>
                </c:pt>
                <c:pt idx="13">
                  <c:v>26.52</c:v>
                </c:pt>
                <c:pt idx="14">
                  <c:v>29.92</c:v>
                </c:pt>
                <c:pt idx="15">
                  <c:v>43.8</c:v>
                </c:pt>
                <c:pt idx="16">
                  <c:v>49.12</c:v>
                </c:pt>
                <c:pt idx="17">
                  <c:v>57.36</c:v>
                </c:pt>
                <c:pt idx="18">
                  <c:v>61.71</c:v>
                </c:pt>
                <c:pt idx="19">
                  <c:v>67.56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F6E9-4110-B24A-045688D203A7}"/>
            </c:ext>
          </c:extLst>
        </c:ser>
        <c:ser>
          <c:idx val="17"/>
          <c:order val="17"/>
          <c:tx>
            <c:strRef>
              <c:f>'freq moy'!$B$20</c:f>
              <c:strCache>
                <c:ptCount val="1"/>
                <c:pt idx="0">
                  <c:v>2010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moy'!$C$20:$X$20</c:f>
              <c:numCache>
                <c:formatCode>0.00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0.04</c:v>
                </c:pt>
                <c:pt idx="11">
                  <c:v>0.09</c:v>
                </c:pt>
                <c:pt idx="12">
                  <c:v>0.3</c:v>
                </c:pt>
                <c:pt idx="13">
                  <c:v>1.5</c:v>
                </c:pt>
                <c:pt idx="14">
                  <c:v>3.7</c:v>
                </c:pt>
                <c:pt idx="15">
                  <c:v>4.1100000000000003</c:v>
                </c:pt>
                <c:pt idx="16">
                  <c:v>3.51</c:v>
                </c:pt>
                <c:pt idx="17">
                  <c:v>13.42</c:v>
                </c:pt>
                <c:pt idx="18">
                  <c:v>20.059999999999999</c:v>
                </c:pt>
                <c:pt idx="19">
                  <c:v>22.32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1-F6E9-4110-B24A-045688D203A7}"/>
            </c:ext>
          </c:extLst>
        </c:ser>
        <c:ser>
          <c:idx val="18"/>
          <c:order val="18"/>
          <c:tx>
            <c:strRef>
              <c:f>'freq moy'!$B$21</c:f>
              <c:strCache>
                <c:ptCount val="1"/>
                <c:pt idx="0">
                  <c:v>2011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moy'!$C$21:$X$21</c:f>
              <c:numCache>
                <c:formatCode>0.00</c:formatCode>
                <c:ptCount val="22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3.0333333333333334E-2</c:v>
                </c:pt>
                <c:pt idx="6">
                  <c:v>0.30911042944785277</c:v>
                </c:pt>
                <c:pt idx="7">
                  <c:v>0.35328124999999999</c:v>
                </c:pt>
                <c:pt idx="8">
                  <c:v>0.46822289156626506</c:v>
                </c:pt>
                <c:pt idx="9">
                  <c:v>0.95188741721854309</c:v>
                </c:pt>
                <c:pt idx="10">
                  <c:v>0.63947852760736201</c:v>
                </c:pt>
                <c:pt idx="11">
                  <c:v>1.2205389221556886</c:v>
                </c:pt>
                <c:pt idx="12">
                  <c:v>2.2270359281437129</c:v>
                </c:pt>
                <c:pt idx="13">
                  <c:v>4.9047115384615392</c:v>
                </c:pt>
                <c:pt idx="14">
                  <c:v>6.0795098039215691</c:v>
                </c:pt>
                <c:pt idx="15">
                  <c:v>3.0278535530621786</c:v>
                </c:pt>
                <c:pt idx="16">
                  <c:v>4.9148663458968187</c:v>
                </c:pt>
                <c:pt idx="17">
                  <c:v>2.7510175929628149</c:v>
                </c:pt>
                <c:pt idx="18">
                  <c:v>6.0381843156843154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F6E9-4110-B24A-045688D203A7}"/>
            </c:ext>
          </c:extLst>
        </c:ser>
        <c:ser>
          <c:idx val="19"/>
          <c:order val="19"/>
          <c:tx>
            <c:strRef>
              <c:f>'freq moy'!$B$22</c:f>
              <c:strCache>
                <c:ptCount val="1"/>
                <c:pt idx="0">
                  <c:v>2012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moy'!$C$22:$X$22</c:f>
              <c:numCache>
                <c:formatCode>0.00</c:formatCode>
                <c:ptCount val="22"/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2.8421052631578949E-3</c:v>
                </c:pt>
                <c:pt idx="8">
                  <c:v>7.4675925925925937E-2</c:v>
                </c:pt>
                <c:pt idx="9">
                  <c:v>0.18299019607843137</c:v>
                </c:pt>
                <c:pt idx="10">
                  <c:v>1.3102525252525254</c:v>
                </c:pt>
                <c:pt idx="11">
                  <c:v>3.6645588235294104</c:v>
                </c:pt>
                <c:pt idx="12">
                  <c:v>9.4443867924528302</c:v>
                </c:pt>
                <c:pt idx="13">
                  <c:v>21.282666666666664</c:v>
                </c:pt>
                <c:pt idx="14">
                  <c:v>31.930867346938776</c:v>
                </c:pt>
                <c:pt idx="15">
                  <c:v>43.9054</c:v>
                </c:pt>
                <c:pt idx="16">
                  <c:v>50.400159574468077</c:v>
                </c:pt>
                <c:pt idx="17">
                  <c:v>53.518819444444446</c:v>
                </c:pt>
                <c:pt idx="18">
                  <c:v>60.867164179104478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F6E9-4110-B24A-045688D203A7}"/>
            </c:ext>
          </c:extLst>
        </c:ser>
        <c:ser>
          <c:idx val="20"/>
          <c:order val="20"/>
          <c:tx>
            <c:strRef>
              <c:f>'freq moy'!$B$23</c:f>
              <c:strCache>
                <c:ptCount val="1"/>
                <c:pt idx="0">
                  <c:v>2013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moy'!$C$23:$X$23</c:f>
              <c:numCache>
                <c:formatCode>0.00</c:formatCode>
                <c:ptCount val="22"/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6.6818181818181818E-2</c:v>
                </c:pt>
                <c:pt idx="9">
                  <c:v>0.11964646464646464</c:v>
                </c:pt>
                <c:pt idx="10">
                  <c:v>0.22605504587155961</c:v>
                </c:pt>
                <c:pt idx="11">
                  <c:v>0.86771428571428588</c:v>
                </c:pt>
                <c:pt idx="12">
                  <c:v>1.8472549019607842</c:v>
                </c:pt>
                <c:pt idx="13">
                  <c:v>3.4404945054945055</c:v>
                </c:pt>
                <c:pt idx="14">
                  <c:v>16.283536585365852</c:v>
                </c:pt>
                <c:pt idx="15">
                  <c:v>28.395315789473685</c:v>
                </c:pt>
                <c:pt idx="16">
                  <c:v>39.583478260869569</c:v>
                </c:pt>
                <c:pt idx="17">
                  <c:v>41.019078947368413</c:v>
                </c:pt>
                <c:pt idx="18">
                  <c:v>43.524307692307687</c:v>
                </c:pt>
                <c:pt idx="19">
                  <c:v>54.797192982456139</c:v>
                </c:pt>
                <c:pt idx="20">
                  <c:v>55.72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F6E9-4110-B24A-045688D203A7}"/>
            </c:ext>
          </c:extLst>
        </c:ser>
        <c:ser>
          <c:idx val="21"/>
          <c:order val="21"/>
          <c:tx>
            <c:strRef>
              <c:f>'freq moy'!$B$24</c:f>
              <c:strCache>
                <c:ptCount val="1"/>
                <c:pt idx="0">
                  <c:v>2014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moy'!$C$24:$X$24</c:f>
              <c:numCache>
                <c:formatCode>0.00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1.25E-3</c:v>
                </c:pt>
                <c:pt idx="6">
                  <c:v>1.9277108433734941E-2</c:v>
                </c:pt>
                <c:pt idx="7">
                  <c:v>8.5529411764705882E-2</c:v>
                </c:pt>
                <c:pt idx="8">
                  <c:v>0.14054891304347827</c:v>
                </c:pt>
                <c:pt idx="9">
                  <c:v>0.22994512195121958</c:v>
                </c:pt>
                <c:pt idx="10">
                  <c:v>0.4341666666666667</c:v>
                </c:pt>
                <c:pt idx="11">
                  <c:v>1.5085714752470067</c:v>
                </c:pt>
                <c:pt idx="12">
                  <c:v>2.5298504273504276</c:v>
                </c:pt>
                <c:pt idx="13">
                  <c:v>4.0827777777777774</c:v>
                </c:pt>
                <c:pt idx="14">
                  <c:v>5.0718181818181822</c:v>
                </c:pt>
                <c:pt idx="15">
                  <c:v>7.5946341463414626</c:v>
                </c:pt>
                <c:pt idx="16">
                  <c:v>13.930197368421052</c:v>
                </c:pt>
                <c:pt idx="17">
                  <c:v>24.776351351351352</c:v>
                </c:pt>
                <c:pt idx="18">
                  <c:v>36.809436619718312</c:v>
                </c:pt>
                <c:pt idx="19">
                  <c:v>46.164909090909092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5-F6E9-4110-B24A-045688D203A7}"/>
            </c:ext>
          </c:extLst>
        </c:ser>
        <c:ser>
          <c:idx val="22"/>
          <c:order val="22"/>
          <c:tx>
            <c:strRef>
              <c:f>'freq moy'!$B$25</c:f>
              <c:strCache>
                <c:ptCount val="1"/>
                <c:pt idx="0">
                  <c:v>2015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moy'!$C$25:$AA$25</c:f>
              <c:numCache>
                <c:formatCode>0.00</c:formatCode>
                <c:ptCount val="25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0.21</c:v>
                </c:pt>
                <c:pt idx="7">
                  <c:v>1.19</c:v>
                </c:pt>
                <c:pt idx="8">
                  <c:v>3</c:v>
                </c:pt>
                <c:pt idx="9">
                  <c:v>4.41</c:v>
                </c:pt>
                <c:pt idx="10">
                  <c:v>8.31</c:v>
                </c:pt>
                <c:pt idx="11">
                  <c:v>12.72</c:v>
                </c:pt>
                <c:pt idx="12">
                  <c:v>15.07</c:v>
                </c:pt>
                <c:pt idx="13">
                  <c:v>28.83</c:v>
                </c:pt>
                <c:pt idx="14">
                  <c:v>33.08</c:v>
                </c:pt>
                <c:pt idx="15">
                  <c:v>30.8</c:v>
                </c:pt>
                <c:pt idx="16">
                  <c:v>33.82</c:v>
                </c:pt>
                <c:pt idx="17">
                  <c:v>33.4</c:v>
                </c:pt>
                <c:pt idx="18">
                  <c:v>37.44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6-F6E9-4110-B24A-045688D203A7}"/>
            </c:ext>
          </c:extLst>
        </c:ser>
        <c:ser>
          <c:idx val="23"/>
          <c:order val="23"/>
          <c:tx>
            <c:strRef>
              <c:f>'freq moy'!$B$26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moy'!$C$26:$U$26</c:f>
              <c:numCache>
                <c:formatCode>0.00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2.4729166666666663E-2</c:v>
                </c:pt>
                <c:pt idx="7">
                  <c:v>7.4871621621621615E-2</c:v>
                </c:pt>
                <c:pt idx="8">
                  <c:v>9.9642857142857144E-2</c:v>
                </c:pt>
                <c:pt idx="9">
                  <c:v>0.18129054054054056</c:v>
                </c:pt>
                <c:pt idx="10">
                  <c:v>2.245571428571429</c:v>
                </c:pt>
                <c:pt idx="11">
                  <c:v>9.8673880597014936</c:v>
                </c:pt>
                <c:pt idx="12">
                  <c:v>20.032857142857139</c:v>
                </c:pt>
                <c:pt idx="13">
                  <c:v>33.846594202898551</c:v>
                </c:pt>
                <c:pt idx="14">
                  <c:v>44.390808823529412</c:v>
                </c:pt>
                <c:pt idx="15">
                  <c:v>55.351379310344825</c:v>
                </c:pt>
                <c:pt idx="16">
                  <c:v>53.382857142857148</c:v>
                </c:pt>
                <c:pt idx="17">
                  <c:v>51.586136363636363</c:v>
                </c:pt>
                <c:pt idx="18">
                  <c:v>48.727564102564116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7-F6E9-4110-B24A-045688D203A7}"/>
            </c:ext>
          </c:extLst>
        </c:ser>
        <c:ser>
          <c:idx val="24"/>
          <c:order val="24"/>
          <c:tx>
            <c:strRef>
              <c:f>'freq moy'!$B$27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moy'!$C$27:$U$27</c:f>
              <c:numCache>
                <c:formatCode>0.00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1.1764705882352942E-3</c:v>
                </c:pt>
                <c:pt idx="8">
                  <c:v>0</c:v>
                </c:pt>
                <c:pt idx="9">
                  <c:v>5.3698863636363628E-2</c:v>
                </c:pt>
                <c:pt idx="10">
                  <c:v>0.20165243902439023</c:v>
                </c:pt>
                <c:pt idx="11">
                  <c:v>1.6641144578313254</c:v>
                </c:pt>
                <c:pt idx="12">
                  <c:v>5.0539097222222216</c:v>
                </c:pt>
                <c:pt idx="13">
                  <c:v>8.0778066666666675</c:v>
                </c:pt>
                <c:pt idx="14">
                  <c:v>7.3588311688311681</c:v>
                </c:pt>
                <c:pt idx="15">
                  <c:v>18.285</c:v>
                </c:pt>
                <c:pt idx="16">
                  <c:v>29.440246913580246</c:v>
                </c:pt>
                <c:pt idx="17">
                  <c:v>36.598200000000006</c:v>
                </c:pt>
                <c:pt idx="18">
                  <c:v>39.626525423728822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8-F6E9-4110-B24A-045688D203A7}"/>
            </c:ext>
          </c:extLst>
        </c:ser>
        <c:ser>
          <c:idx val="25"/>
          <c:order val="25"/>
          <c:tx>
            <c:strRef>
              <c:f>'freq moy'!$B$28</c:f>
              <c:strCache>
                <c:ptCount val="1"/>
                <c:pt idx="0">
                  <c:v>2018</c:v>
                </c:pt>
              </c:strCache>
            </c:strRef>
          </c:tx>
          <c:spPr>
            <a:ln>
              <a:solidFill>
                <a:srgbClr val="3FCDFF"/>
              </a:solidFill>
            </a:ln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moy'!$C$28:$U$28</c:f>
              <c:numCache>
                <c:formatCode>0.00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9.4021739130434774E-3</c:v>
                </c:pt>
                <c:pt idx="7">
                  <c:v>0.21056603773584906</c:v>
                </c:pt>
                <c:pt idx="8">
                  <c:v>0.51941752577319589</c:v>
                </c:pt>
                <c:pt idx="9">
                  <c:v>0.54050471698113212</c:v>
                </c:pt>
                <c:pt idx="10">
                  <c:v>4.7262857142857149</c:v>
                </c:pt>
                <c:pt idx="11">
                  <c:v>22.226957364341086</c:v>
                </c:pt>
                <c:pt idx="12">
                  <c:v>42.612865079365079</c:v>
                </c:pt>
                <c:pt idx="13">
                  <c:v>55.671544715447155</c:v>
                </c:pt>
                <c:pt idx="14">
                  <c:v>65.810969387755108</c:v>
                </c:pt>
                <c:pt idx="15">
                  <c:v>70.72275862068966</c:v>
                </c:pt>
                <c:pt idx="16">
                  <c:v>81.159461655365902</c:v>
                </c:pt>
                <c:pt idx="17">
                  <c:v>84.605697674418607</c:v>
                </c:pt>
                <c:pt idx="18">
                  <c:v>79.989788732394373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9-F6E9-4110-B24A-045688D203A7}"/>
            </c:ext>
          </c:extLst>
        </c:ser>
        <c:ser>
          <c:idx val="26"/>
          <c:order val="26"/>
          <c:tx>
            <c:strRef>
              <c:f>'freq moy'!$B$29</c:f>
              <c:strCache>
                <c:ptCount val="1"/>
                <c:pt idx="0">
                  <c:v>2019</c:v>
                </c:pt>
              </c:strCache>
            </c:strRef>
          </c:tx>
          <c:spPr>
            <a:ln w="317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moy'!$C$29:$V$29</c:f>
              <c:numCache>
                <c:formatCode>0.00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2.004950495049505E-2</c:v>
                </c:pt>
                <c:pt idx="8">
                  <c:v>5.3030612244897961E-2</c:v>
                </c:pt>
                <c:pt idx="9">
                  <c:v>0.29224683544303798</c:v>
                </c:pt>
                <c:pt idx="10">
                  <c:v>0.52182038834951461</c:v>
                </c:pt>
                <c:pt idx="11">
                  <c:v>0.75070121951219526</c:v>
                </c:pt>
                <c:pt idx="12">
                  <c:v>1.9745322580645159</c:v>
                </c:pt>
                <c:pt idx="13">
                  <c:v>6.5671570247933886</c:v>
                </c:pt>
                <c:pt idx="14">
                  <c:v>12.095673684210528</c:v>
                </c:pt>
                <c:pt idx="15">
                  <c:v>14.258383333333335</c:v>
                </c:pt>
                <c:pt idx="16">
                  <c:v>18.708636363636366</c:v>
                </c:pt>
                <c:pt idx="17">
                  <c:v>19.263648648648648</c:v>
                </c:pt>
                <c:pt idx="18">
                  <c:v>19.321786885245903</c:v>
                </c:pt>
                <c:pt idx="19">
                  <c:v>22.486940298507466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A-F6E9-4110-B24A-045688D203A7}"/>
            </c:ext>
          </c:extLst>
        </c:ser>
        <c:ser>
          <c:idx val="27"/>
          <c:order val="27"/>
          <c:tx>
            <c:strRef>
              <c:f>'freq moy'!$B$30</c:f>
              <c:strCache>
                <c:ptCount val="1"/>
                <c:pt idx="0">
                  <c:v>2020</c:v>
                </c:pt>
              </c:strCache>
            </c:strRef>
          </c:tx>
          <c:marker>
            <c:symbol val="none"/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moy'!$C$30:$V$30</c:f>
              <c:numCache>
                <c:formatCode>0.00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0.69307692307692303</c:v>
                </c:pt>
                <c:pt idx="7">
                  <c:v>1.2625</c:v>
                </c:pt>
                <c:pt idx="8">
                  <c:v>3.9155555555555557</c:v>
                </c:pt>
                <c:pt idx="9">
                  <c:v>15.27090909090909</c:v>
                </c:pt>
                <c:pt idx="10">
                  <c:v>18.817499999999995</c:v>
                </c:pt>
                <c:pt idx="11">
                  <c:v>17.410500000000003</c:v>
                </c:pt>
                <c:pt idx="12">
                  <c:v>23.921499999999998</c:v>
                </c:pt>
                <c:pt idx="13">
                  <c:v>42.637222222222221</c:v>
                </c:pt>
                <c:pt idx="14">
                  <c:v>50.9375</c:v>
                </c:pt>
                <c:pt idx="15">
                  <c:v>53.3125</c:v>
                </c:pt>
                <c:pt idx="16">
                  <c:v>62.357142857142861</c:v>
                </c:pt>
                <c:pt idx="17">
                  <c:v>59.875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B-F6E9-4110-B24A-045688D203A7}"/>
            </c:ext>
          </c:extLst>
        </c:ser>
        <c:ser>
          <c:idx val="28"/>
          <c:order val="28"/>
          <c:tx>
            <c:strRef>
              <c:f>'freq moy'!$B$31</c:f>
              <c:strCache>
                <c:ptCount val="1"/>
                <c:pt idx="0">
                  <c:v>2021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'freq moy'!$C$1:$W$1</c:f>
              <c:numCache>
                <c:formatCode>[$-40C]d\-mmm;@</c:formatCode>
                <c:ptCount val="21"/>
                <c:pt idx="0">
                  <c:v>40268</c:v>
                </c:pt>
                <c:pt idx="1">
                  <c:v>40275</c:v>
                </c:pt>
                <c:pt idx="2">
                  <c:v>40282</c:v>
                </c:pt>
                <c:pt idx="3">
                  <c:v>40289</c:v>
                </c:pt>
                <c:pt idx="4">
                  <c:v>40296</c:v>
                </c:pt>
                <c:pt idx="5">
                  <c:v>40303</c:v>
                </c:pt>
                <c:pt idx="6">
                  <c:v>40310</c:v>
                </c:pt>
                <c:pt idx="7">
                  <c:v>40317</c:v>
                </c:pt>
                <c:pt idx="8">
                  <c:v>40324</c:v>
                </c:pt>
                <c:pt idx="9">
                  <c:v>40331</c:v>
                </c:pt>
                <c:pt idx="10">
                  <c:v>40338</c:v>
                </c:pt>
                <c:pt idx="11">
                  <c:v>40345</c:v>
                </c:pt>
                <c:pt idx="12">
                  <c:v>40352</c:v>
                </c:pt>
                <c:pt idx="13">
                  <c:v>40359</c:v>
                </c:pt>
                <c:pt idx="14">
                  <c:v>40366</c:v>
                </c:pt>
                <c:pt idx="15">
                  <c:v>40373</c:v>
                </c:pt>
                <c:pt idx="16">
                  <c:v>40380</c:v>
                </c:pt>
                <c:pt idx="17">
                  <c:v>40387</c:v>
                </c:pt>
                <c:pt idx="18">
                  <c:v>40394</c:v>
                </c:pt>
                <c:pt idx="19">
                  <c:v>40401</c:v>
                </c:pt>
                <c:pt idx="20">
                  <c:v>40408</c:v>
                </c:pt>
              </c:numCache>
            </c:numRef>
          </c:cat>
          <c:val>
            <c:numRef>
              <c:f>'freq moy'!$C$31:$V$31</c:f>
              <c:numCache>
                <c:formatCode>0.00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5.1546391752577322E-5</c:v>
                </c:pt>
                <c:pt idx="8">
                  <c:v>1.2061855670103093E-2</c:v>
                </c:pt>
                <c:pt idx="9">
                  <c:v>4.7473118279569897E-2</c:v>
                </c:pt>
                <c:pt idx="10">
                  <c:v>6.4456521739130426E-2</c:v>
                </c:pt>
                <c:pt idx="11">
                  <c:v>0.76356382978723403</c:v>
                </c:pt>
                <c:pt idx="12">
                  <c:v>1.2726881720430105</c:v>
                </c:pt>
                <c:pt idx="13">
                  <c:v>10.836818181818183</c:v>
                </c:pt>
                <c:pt idx="14">
                  <c:v>26.463636363636368</c:v>
                </c:pt>
                <c:pt idx="15">
                  <c:v>46.874155844155844</c:v>
                </c:pt>
                <c:pt idx="16">
                  <c:v>57.076599999999999</c:v>
                </c:pt>
                <c:pt idx="17">
                  <c:v>63.839754098360658</c:v>
                </c:pt>
                <c:pt idx="18">
                  <c:v>60.450476190476195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C-F6E9-4110-B24A-045688D203A7}"/>
            </c:ext>
          </c:extLst>
        </c:ser>
        <c:ser>
          <c:idx val="29"/>
          <c:order val="29"/>
          <c:tx>
            <c:v>myenne 93-2021</c:v>
          </c:tx>
          <c:spPr>
            <a:ln w="101600" cmpd="sng">
              <a:solidFill>
                <a:schemeClr val="tx1"/>
              </a:solidFill>
              <a:prstDash val="solid"/>
              <a:headEnd type="none" w="med" len="sm"/>
              <a:tailEnd w="lg" len="lg"/>
            </a:ln>
          </c:spPr>
          <c:marker>
            <c:symbol val="none"/>
          </c:marker>
          <c:val>
            <c:numRef>
              <c:f>'freq moy'!$C$33:$V$33</c:f>
              <c:numCache>
                <c:formatCode>0.00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1.5590110354862861E-3</c:v>
                </c:pt>
                <c:pt idx="6">
                  <c:v>0.4114180788959349</c:v>
                </c:pt>
                <c:pt idx="7">
                  <c:v>0.63883178425825726</c:v>
                </c:pt>
                <c:pt idx="8">
                  <c:v>0.98715138328103091</c:v>
                </c:pt>
                <c:pt idx="9">
                  <c:v>2.8193616720501828</c:v>
                </c:pt>
                <c:pt idx="10">
                  <c:v>4.7970260761743218</c:v>
                </c:pt>
                <c:pt idx="11">
                  <c:v>7.9217093691556624</c:v>
                </c:pt>
                <c:pt idx="12">
                  <c:v>12.265649183484436</c:v>
                </c:pt>
                <c:pt idx="13">
                  <c:v>18.750531625455451</c:v>
                </c:pt>
                <c:pt idx="14">
                  <c:v>24.5447323882969</c:v>
                </c:pt>
                <c:pt idx="15">
                  <c:v>29.167334649421328</c:v>
                </c:pt>
                <c:pt idx="16">
                  <c:v>36.137990350957537</c:v>
                </c:pt>
                <c:pt idx="17">
                  <c:v>39.152977945111722</c:v>
                </c:pt>
                <c:pt idx="18">
                  <c:v>40.315714038291752</c:v>
                </c:pt>
                <c:pt idx="19">
                  <c:v>48.182313825530201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D-F6E9-4110-B24A-045688D20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075200"/>
        <c:axId val="99076736"/>
      </c:lineChart>
      <c:dateAx>
        <c:axId val="99075200"/>
        <c:scaling>
          <c:orientation val="minMax"/>
        </c:scaling>
        <c:delete val="0"/>
        <c:axPos val="b"/>
        <c:numFmt formatCode="[$-40C]d\-mmm;@" sourceLinked="0"/>
        <c:majorTickMark val="out"/>
        <c:minorTickMark val="none"/>
        <c:tickLblPos val="nextTo"/>
        <c:crossAx val="99076736"/>
        <c:crosses val="autoZero"/>
        <c:auto val="1"/>
        <c:lblOffset val="100"/>
        <c:baseTimeUnit val="days"/>
      </c:dateAx>
      <c:valAx>
        <c:axId val="99076736"/>
        <c:scaling>
          <c:orientation val="minMax"/>
          <c:max val="100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crossAx val="99075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4781706773510817E-2"/>
          <c:y val="4.2826108933676386E-3"/>
          <c:w val="0.11295744840495762"/>
          <c:h val="0.88192896223810147"/>
        </c:manualLayout>
      </c:layout>
      <c:overlay val="0"/>
      <c:spPr>
        <a:solidFill>
          <a:schemeClr val="bg1">
            <a:lumMod val="95000"/>
            <a:alpha val="42000"/>
          </a:schemeClr>
        </a:solidFill>
      </c:spPr>
      <c:txPr>
        <a:bodyPr/>
        <a:lstStyle/>
        <a:p>
          <a:pPr>
            <a:defRPr sz="9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28568702405212E-2"/>
          <c:y val="4.9260239951259464E-2"/>
          <c:w val="0.89728127917229428"/>
          <c:h val="0.81123911807515525"/>
        </c:manualLayout>
      </c:layout>
      <c:lineChart>
        <c:grouping val="standard"/>
        <c:varyColors val="0"/>
        <c:ser>
          <c:idx val="0"/>
          <c:order val="0"/>
          <c:tx>
            <c:strRef>
              <c:f>'MGI Epicure'!$T$1</c:f>
              <c:strCache>
                <c:ptCount val="1"/>
                <c:pt idx="0">
                  <c:v>M-Etyp</c:v>
                </c:pt>
              </c:strCache>
            </c:strRef>
          </c:tx>
          <c:spPr>
            <a:ln w="63500" cap="rnd">
              <a:solidFill>
                <a:srgbClr val="FFC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'MGI Epicure'!$B$2:$B$20</c:f>
              <c:strCache>
                <c:ptCount val="19"/>
                <c:pt idx="0">
                  <c:v>06-avr</c:v>
                </c:pt>
                <c:pt idx="1">
                  <c:v>13-avr</c:v>
                </c:pt>
                <c:pt idx="2">
                  <c:v>20-avr</c:v>
                </c:pt>
                <c:pt idx="3">
                  <c:v>27-avr</c:v>
                </c:pt>
                <c:pt idx="4">
                  <c:v>04-mai</c:v>
                </c:pt>
                <c:pt idx="5">
                  <c:v>11-mai</c:v>
                </c:pt>
                <c:pt idx="6">
                  <c:v>18-mai</c:v>
                </c:pt>
                <c:pt idx="7">
                  <c:v>25-mai</c:v>
                </c:pt>
                <c:pt idx="8">
                  <c:v>01-juin</c:v>
                </c:pt>
                <c:pt idx="9">
                  <c:v>08-juin</c:v>
                </c:pt>
                <c:pt idx="10">
                  <c:v>15-juin</c:v>
                </c:pt>
                <c:pt idx="11">
                  <c:v>22-juin</c:v>
                </c:pt>
                <c:pt idx="12">
                  <c:v>29-juin</c:v>
                </c:pt>
                <c:pt idx="13">
                  <c:v>06-juil</c:v>
                </c:pt>
                <c:pt idx="14">
                  <c:v>13-juil</c:v>
                </c:pt>
                <c:pt idx="15">
                  <c:v>20-juil</c:v>
                </c:pt>
                <c:pt idx="16">
                  <c:v>27-juil</c:v>
                </c:pt>
                <c:pt idx="17">
                  <c:v>3-Aout</c:v>
                </c:pt>
                <c:pt idx="18">
                  <c:v>10-Aout</c:v>
                </c:pt>
              </c:strCache>
            </c:strRef>
          </c:cat>
          <c:val>
            <c:numRef>
              <c:f>'MGI Epicure'!$T$42:$T$60</c:f>
              <c:numCache>
                <c:formatCode>0.00</c:formatCode>
                <c:ptCount val="1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99.121984982665239</c:v>
                </c:pt>
                <c:pt idx="6">
                  <c:v>99.121984982665239</c:v>
                </c:pt>
                <c:pt idx="7">
                  <c:v>99.121984982665239</c:v>
                </c:pt>
                <c:pt idx="8">
                  <c:v>99.121984982665239</c:v>
                </c:pt>
                <c:pt idx="9">
                  <c:v>89.726451650248336</c:v>
                </c:pt>
                <c:pt idx="10">
                  <c:v>87.027724291514986</c:v>
                </c:pt>
                <c:pt idx="11">
                  <c:v>79.869995712878193</c:v>
                </c:pt>
                <c:pt idx="12">
                  <c:v>68.645703746574171</c:v>
                </c:pt>
                <c:pt idx="13">
                  <c:v>54.309445367099265</c:v>
                </c:pt>
                <c:pt idx="14">
                  <c:v>42.437434594167584</c:v>
                </c:pt>
                <c:pt idx="15">
                  <c:v>32.697958085911999</c:v>
                </c:pt>
                <c:pt idx="16">
                  <c:v>25.110322625654984</c:v>
                </c:pt>
                <c:pt idx="17">
                  <c:v>20.588202534702692</c:v>
                </c:pt>
                <c:pt idx="18">
                  <c:v>9.0119510055880454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07E-487C-9988-F97DF3857592}"/>
            </c:ext>
          </c:extLst>
        </c:ser>
        <c:ser>
          <c:idx val="1"/>
          <c:order val="1"/>
          <c:tx>
            <c:strRef>
              <c:f>'MGI Epicure'!$U$1</c:f>
              <c:strCache>
                <c:ptCount val="1"/>
                <c:pt idx="0">
                  <c:v>Moy</c:v>
                </c:pt>
              </c:strCache>
            </c:strRef>
          </c:tx>
          <c:spPr>
            <a:ln w="1016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'MGI Epicure'!$B$2:$B$20</c:f>
              <c:strCache>
                <c:ptCount val="19"/>
                <c:pt idx="0">
                  <c:v>06-avr</c:v>
                </c:pt>
                <c:pt idx="1">
                  <c:v>13-avr</c:v>
                </c:pt>
                <c:pt idx="2">
                  <c:v>20-avr</c:v>
                </c:pt>
                <c:pt idx="3">
                  <c:v>27-avr</c:v>
                </c:pt>
                <c:pt idx="4">
                  <c:v>04-mai</c:v>
                </c:pt>
                <c:pt idx="5">
                  <c:v>11-mai</c:v>
                </c:pt>
                <c:pt idx="6">
                  <c:v>18-mai</c:v>
                </c:pt>
                <c:pt idx="7">
                  <c:v>25-mai</c:v>
                </c:pt>
                <c:pt idx="8">
                  <c:v>01-juin</c:v>
                </c:pt>
                <c:pt idx="9">
                  <c:v>08-juin</c:v>
                </c:pt>
                <c:pt idx="10">
                  <c:v>15-juin</c:v>
                </c:pt>
                <c:pt idx="11">
                  <c:v>22-juin</c:v>
                </c:pt>
                <c:pt idx="12">
                  <c:v>29-juin</c:v>
                </c:pt>
                <c:pt idx="13">
                  <c:v>06-juil</c:v>
                </c:pt>
                <c:pt idx="14">
                  <c:v>13-juil</c:v>
                </c:pt>
                <c:pt idx="15">
                  <c:v>20-juil</c:v>
                </c:pt>
                <c:pt idx="16">
                  <c:v>27-juil</c:v>
                </c:pt>
                <c:pt idx="17">
                  <c:v>3-Aout</c:v>
                </c:pt>
                <c:pt idx="18">
                  <c:v>10-Aout</c:v>
                </c:pt>
              </c:strCache>
            </c:strRef>
          </c:cat>
          <c:val>
            <c:numRef>
              <c:f>'MGI Epicure'!$U$42:$U$60</c:f>
              <c:numCache>
                <c:formatCode>0.00</c:formatCode>
                <c:ptCount val="1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99.819819819819799</c:v>
                </c:pt>
                <c:pt idx="6">
                  <c:v>99.819819819819799</c:v>
                </c:pt>
                <c:pt idx="7">
                  <c:v>99.819819819819799</c:v>
                </c:pt>
                <c:pt idx="8">
                  <c:v>99.819819819819799</c:v>
                </c:pt>
                <c:pt idx="9">
                  <c:v>97.083682441295423</c:v>
                </c:pt>
                <c:pt idx="10">
                  <c:v>95.654393404393474</c:v>
                </c:pt>
                <c:pt idx="11">
                  <c:v>91.605360605360531</c:v>
                </c:pt>
                <c:pt idx="12">
                  <c:v>86.304573121964467</c:v>
                </c:pt>
                <c:pt idx="13">
                  <c:v>77.288578486524727</c:v>
                </c:pt>
                <c:pt idx="14">
                  <c:v>68.159529588447</c:v>
                </c:pt>
                <c:pt idx="15">
                  <c:v>60.379745853618395</c:v>
                </c:pt>
                <c:pt idx="16">
                  <c:v>54.298534803071931</c:v>
                </c:pt>
                <c:pt idx="17">
                  <c:v>50.120842035153935</c:v>
                </c:pt>
                <c:pt idx="18">
                  <c:v>39.836853200061434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07E-487C-9988-F97DF3857592}"/>
            </c:ext>
          </c:extLst>
        </c:ser>
        <c:ser>
          <c:idx val="2"/>
          <c:order val="2"/>
          <c:tx>
            <c:strRef>
              <c:f>'MGI Epicure'!$V$1</c:f>
              <c:strCache>
                <c:ptCount val="1"/>
                <c:pt idx="0">
                  <c:v>M+Etyp</c:v>
                </c:pt>
              </c:strCache>
            </c:strRef>
          </c:tx>
          <c:spPr>
            <a:ln w="635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'MGI Epicure'!$B$2:$B$20</c:f>
              <c:strCache>
                <c:ptCount val="19"/>
                <c:pt idx="0">
                  <c:v>06-avr</c:v>
                </c:pt>
                <c:pt idx="1">
                  <c:v>13-avr</c:v>
                </c:pt>
                <c:pt idx="2">
                  <c:v>20-avr</c:v>
                </c:pt>
                <c:pt idx="3">
                  <c:v>27-avr</c:v>
                </c:pt>
                <c:pt idx="4">
                  <c:v>04-mai</c:v>
                </c:pt>
                <c:pt idx="5">
                  <c:v>11-mai</c:v>
                </c:pt>
                <c:pt idx="6">
                  <c:v>18-mai</c:v>
                </c:pt>
                <c:pt idx="7">
                  <c:v>25-mai</c:v>
                </c:pt>
                <c:pt idx="8">
                  <c:v>01-juin</c:v>
                </c:pt>
                <c:pt idx="9">
                  <c:v>08-juin</c:v>
                </c:pt>
                <c:pt idx="10">
                  <c:v>15-juin</c:v>
                </c:pt>
                <c:pt idx="11">
                  <c:v>22-juin</c:v>
                </c:pt>
                <c:pt idx="12">
                  <c:v>29-juin</c:v>
                </c:pt>
                <c:pt idx="13">
                  <c:v>06-juil</c:v>
                </c:pt>
                <c:pt idx="14">
                  <c:v>13-juil</c:v>
                </c:pt>
                <c:pt idx="15">
                  <c:v>20-juil</c:v>
                </c:pt>
                <c:pt idx="16">
                  <c:v>27-juil</c:v>
                </c:pt>
                <c:pt idx="17">
                  <c:v>3-Aout</c:v>
                </c:pt>
                <c:pt idx="18">
                  <c:v>10-Aout</c:v>
                </c:pt>
              </c:strCache>
            </c:strRef>
          </c:cat>
          <c:val>
            <c:numRef>
              <c:f>'MGI Epicure'!$V$42:$V$60</c:f>
              <c:numCache>
                <c:formatCode>0.00</c:formatCode>
                <c:ptCount val="1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93.881624582726417</c:v>
                </c:pt>
                <c:pt idx="15">
                  <c:v>88.061533621324799</c:v>
                </c:pt>
                <c:pt idx="16">
                  <c:v>83.486746980488874</c:v>
                </c:pt>
                <c:pt idx="17">
                  <c:v>79.653481535605181</c:v>
                </c:pt>
                <c:pt idx="18">
                  <c:v>70.661755394534822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07E-487C-9988-F97DF3857592}"/>
            </c:ext>
          </c:extLst>
        </c:ser>
        <c:ser>
          <c:idx val="3"/>
          <c:order val="3"/>
          <c:tx>
            <c:strRef>
              <c:f>'MGI Epicure'!$R$1</c:f>
              <c:strCache>
                <c:ptCount val="1"/>
                <c:pt idx="0">
                  <c:v>2021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'MGI Epicure'!$R$42:$R$60</c:f>
              <c:numCache>
                <c:formatCode>0.00</c:formatCode>
                <c:ptCount val="1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90</c:v>
                </c:pt>
                <c:pt idx="14">
                  <c:v>71.428571428571004</c:v>
                </c:pt>
                <c:pt idx="15">
                  <c:v>57.142857142856997</c:v>
                </c:pt>
                <c:pt idx="16">
                  <c:v>38.888888888888999</c:v>
                </c:pt>
                <c:pt idx="17">
                  <c:v>26.315789473683999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807E-487C-9988-F97DF3857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0305600"/>
        <c:axId val="1090306848"/>
      </c:lineChart>
      <c:catAx>
        <c:axId val="109030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0306848"/>
        <c:crosses val="autoZero"/>
        <c:auto val="1"/>
        <c:lblAlgn val="ctr"/>
        <c:lblOffset val="100"/>
        <c:noMultiLvlLbl val="0"/>
      </c:catAx>
      <c:valAx>
        <c:axId val="10903068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030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433835877808097E-2"/>
          <c:y val="0.37167926280214181"/>
          <c:w val="0.14626543858002469"/>
          <c:h val="0.22483296327154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0.31563</cdr:x>
      <cdr:y>0.00716</cdr:y>
    </cdr:from>
    <cdr:to>
      <cdr:x>0.77971</cdr:x>
      <cdr:y>0.15617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2774144" y="39805"/>
          <a:ext cx="4078905" cy="82841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  <a:alpha val="50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1400" b="1" dirty="0"/>
            <a:t>Fréquence d'attaque du</a:t>
          </a:r>
          <a:r>
            <a:rPr lang="fr-FR" sz="1400" b="1" baseline="0" dirty="0"/>
            <a:t> mildiou sur feuilles et grappes</a:t>
          </a:r>
        </a:p>
        <a:p xmlns:a="http://schemas.openxmlformats.org/drawingml/2006/main">
          <a:pPr algn="ctr"/>
          <a:r>
            <a:rPr lang="fr-FR" sz="1400" b="1" baseline="0" dirty="0"/>
            <a:t>sur le réseau Epicure de Témoins non Traités </a:t>
          </a:r>
        </a:p>
        <a:p xmlns:a="http://schemas.openxmlformats.org/drawingml/2006/main">
          <a:pPr algn="ctr"/>
          <a:r>
            <a:rPr lang="fr-FR" sz="1400" b="1" baseline="0" dirty="0"/>
            <a:t>en Gironde et Dordogne sur 29 ans (1993 - 2021)</a:t>
          </a:r>
          <a:endParaRPr lang="fr-FR" sz="1400" b="1" dirty="0"/>
        </a:p>
      </cdr:txBody>
    </cdr:sp>
  </cdr:relSizeAnchor>
  <cdr:relSizeAnchor xmlns:cdr="http://schemas.openxmlformats.org/drawingml/2006/chartDrawing">
    <cdr:from>
      <cdr:x>0.16183</cdr:x>
      <cdr:y>0.01358</cdr:y>
    </cdr:from>
    <cdr:to>
      <cdr:x>0.2759</cdr:x>
      <cdr:y>0.10028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15AC620E-E870-4B34-BE78-DEA449C58B0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625600" y="83133"/>
          <a:ext cx="1145937" cy="53083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07720-D74A-48A5-A509-BAC77453E2CE}" type="datetimeFigureOut">
              <a:rPr lang="fr-FR" smtClean="0"/>
              <a:t>06/03/2022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29123-7A23-4DE0-814C-7467393B12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48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6EA90-6742-48C9-8BF9-2CEC52CFF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2EB631-CADA-41EB-B32F-165AF56C5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3002DA-786F-46A3-90BD-CDF6138B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610CD5-67AA-4647-A7C8-38CD36E4B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AFB178-A75E-4727-A8CD-8EE172DD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2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8B151D-D6F2-4DFA-AFCB-E4EF4AD21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DEC5BB-3341-4734-9AF5-5E80A6778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5AC520-B625-4559-99D8-B6453C45C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9B6061-473C-4C83-A502-C5C2B804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21F79D-AED5-4A84-8660-18DA40DB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64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082B62-55FA-4DEA-8261-E3583D5FA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772CA1-D90D-4373-8608-F64E82663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A18104-1E22-4603-A147-60C74F0A7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92AE6F-15F9-4D3E-9FFB-7651A6A9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6EEC08-5B64-41AF-999B-04E681B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86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BB6F1-500D-4B6B-B47D-894A45C3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D0F954-E87E-428D-B52E-515F6CC2B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374F1-8A55-4BB4-A39A-E19136C5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AB15B9-9B90-4C16-A8DD-9D9EB1CD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978E9-68C7-4BCB-B931-3DB182FD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08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038C0-DBDC-4FD8-9F99-47C0757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73CF5B-ECEE-4FD5-B739-7ED16977C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74D7F2-AD0E-4DAF-9ABF-64F4733CE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E81B75-5034-46DB-8247-ECAFE4BA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F4CEE-3AEA-4C58-B2C5-CEF8F51F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50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A3675-F46A-4A03-83EB-A681DD91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01A485-9FFD-4147-8252-E6A0566FF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705ECB-871E-4F68-98B4-D076BBCFB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F32299-D918-4545-A62F-3821A659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CB2A4F-931C-4371-B93F-6FDDF22B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89E26C-2380-4285-B3FE-38F16562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98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AD26F-D57C-4924-AF9D-7AC685B3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3262E0-F5D5-4C5C-8CC3-DA2352DC7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3003AC-01FF-4B42-B19E-2862D08D8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9D0C06-7476-47DF-9B4E-0531CE7D0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B6368A9-5800-4DF9-9182-2C9C62449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D156FA-C173-4157-B454-A5A81F37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AE21AD7-5AF5-465C-B1B6-DF15BAAB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AFFD3A-1F6E-4F5C-A145-3C867F0B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00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B4F1D1-D7FE-412D-B8AA-6F588875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E98770-AFF2-4518-BBEF-AD5A458C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2B8258-3398-4876-BECB-95AC63824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9B3099-7D53-43C0-A3B0-36774C10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5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254541-B18E-4779-A53E-9E48B05B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B3303A-F676-47C5-8695-646A3CD03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035F92-817C-49B3-A07A-812136F8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04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F15A2-48AA-47DD-BCEB-92D94407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649290-0385-441F-90A1-761FFE981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B14E9C-7378-4A9A-A934-7325D51BA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F016F3-C10A-4148-8A62-D47FDBB6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AD12B1-1BEF-4643-87CE-CB967989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889044-0101-4B34-956A-79DAEB5F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43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3BEAB-EA19-446A-B10A-383FE698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84BBCF-2094-4F0B-A917-12E85D28C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62E67B-64A1-4870-959C-0EE603B1B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374E8F-29CB-4758-AF6E-0A158E2D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2BD5C6-5F6A-4660-BAFC-2AC0BFFC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6AC9FC-666A-4012-9EBF-DB533AE8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04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9C8D51A-9EFA-4A6B-9F71-99DCB9BF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3E651C-B656-4309-98E8-1BD09CD8E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71EC49-2921-4C43-BD53-B77FC3D77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52F37-CACE-4128-9F86-D90CCB6A0345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1DA351-169C-41B5-BB92-57C6822B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4E4E60-AF12-4407-B947-33B61AA9C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8731-D83E-4E45-A2A6-BD0F19B935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jpeg"/><Relationship Id="rId7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FBEFF35-55AE-4D5C-987E-B12CF82FBE3B}"/>
              </a:ext>
            </a:extLst>
          </p:cNvPr>
          <p:cNvSpPr txBox="1"/>
          <p:nvPr/>
        </p:nvSpPr>
        <p:spPr>
          <a:xfrm>
            <a:off x="-14549" y="1223684"/>
            <a:ext cx="121920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dirty="0"/>
              <a:t>Réseaux participatifs </a:t>
            </a:r>
          </a:p>
          <a:p>
            <a:pPr algn="ctr"/>
            <a:r>
              <a:rPr lang="fr-FR" sz="4000" dirty="0"/>
              <a:t>de collecte et partage d’informations : </a:t>
            </a:r>
          </a:p>
          <a:p>
            <a:pPr algn="ctr"/>
            <a:r>
              <a:rPr lang="fr-FR" sz="4000" dirty="0"/>
              <a:t>une garantie à l’optimisation de la prévision des risques épidémiques en viticulture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1F8553-22A1-452D-91E9-B1B38EACFF93}"/>
              </a:ext>
            </a:extLst>
          </p:cNvPr>
          <p:cNvSpPr txBox="1"/>
          <p:nvPr/>
        </p:nvSpPr>
        <p:spPr>
          <a:xfrm>
            <a:off x="7219700" y="4273924"/>
            <a:ext cx="610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Marc Raynal : IFV / UMT SEVEN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AEE24E-B4FB-4EFD-AF63-0CE46AB5DCD8}"/>
              </a:ext>
            </a:extLst>
          </p:cNvPr>
          <p:cNvSpPr txBox="1"/>
          <p:nvPr/>
        </p:nvSpPr>
        <p:spPr>
          <a:xfrm>
            <a:off x="8176572" y="5364735"/>
            <a:ext cx="369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VITAE : Bordeaux : mardi 8 mars 2022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F44C74-7030-4B8E-8B09-5CA76BD04BF3}"/>
              </a:ext>
            </a:extLst>
          </p:cNvPr>
          <p:cNvSpPr txBox="1"/>
          <p:nvPr/>
        </p:nvSpPr>
        <p:spPr>
          <a:xfrm>
            <a:off x="-258417" y="5364735"/>
            <a:ext cx="8050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Rencontre Chercheurs - Professionnels Sortir des pesticides en viticulture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9011D72-FAAB-41CF-9D0F-44289D61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9" y="5734067"/>
            <a:ext cx="12022354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1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6"/>
          <p:cNvSpPr/>
          <p:nvPr/>
        </p:nvSpPr>
        <p:spPr>
          <a:xfrm>
            <a:off x="9069978" y="4384767"/>
            <a:ext cx="3139441" cy="2473234"/>
          </a:xfrm>
          <a:custGeom>
            <a:avLst/>
            <a:gdLst>
              <a:gd name="connsiteX0" fmla="*/ 0 w 3139441"/>
              <a:gd name="connsiteY0" fmla="*/ 2926080 h 2926080"/>
              <a:gd name="connsiteX1" fmla="*/ 3136929 w 3139441"/>
              <a:gd name="connsiteY1" fmla="*/ 0 h 2926080"/>
              <a:gd name="connsiteX2" fmla="*/ 3139441 w 3139441"/>
              <a:gd name="connsiteY2" fmla="*/ 2926080 h 2926080"/>
              <a:gd name="connsiteX3" fmla="*/ 0 w 3139441"/>
              <a:gd name="connsiteY3" fmla="*/ 2926080 h 2926080"/>
              <a:gd name="connsiteX0" fmla="*/ 0 w 3139441"/>
              <a:gd name="connsiteY0" fmla="*/ 2473234 h 2473234"/>
              <a:gd name="connsiteX1" fmla="*/ 3128220 w 3139441"/>
              <a:gd name="connsiteY1" fmla="*/ 0 h 2473234"/>
              <a:gd name="connsiteX2" fmla="*/ 3139441 w 3139441"/>
              <a:gd name="connsiteY2" fmla="*/ 2473234 h 2473234"/>
              <a:gd name="connsiteX3" fmla="*/ 0 w 3139441"/>
              <a:gd name="connsiteY3" fmla="*/ 2473234 h 24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441" h="2473234">
                <a:moveTo>
                  <a:pt x="0" y="2473234"/>
                </a:moveTo>
                <a:cubicBezTo>
                  <a:pt x="1045643" y="1497874"/>
                  <a:pt x="2082577" y="975360"/>
                  <a:pt x="3128220" y="0"/>
                </a:cubicBezTo>
                <a:cubicBezTo>
                  <a:pt x="3129057" y="975360"/>
                  <a:pt x="3138604" y="1497874"/>
                  <a:pt x="3139441" y="2473234"/>
                </a:cubicBezTo>
                <a:lnTo>
                  <a:pt x="0" y="2473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61" y="571709"/>
            <a:ext cx="4522058" cy="22034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 Box 5124"/>
          <p:cNvSpPr txBox="1">
            <a:spLocks noChangeArrowheads="1"/>
          </p:cNvSpPr>
          <p:nvPr/>
        </p:nvSpPr>
        <p:spPr bwMode="auto">
          <a:xfrm>
            <a:off x="5511029" y="595905"/>
            <a:ext cx="54183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err="1"/>
              <a:t>Optidose</a:t>
            </a:r>
            <a:r>
              <a:rPr lang="fr-FR" sz="2400" dirty="0"/>
              <a:t> : Adaptation dose homologuée :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fr-FR" sz="2400" b="0" i="0" dirty="0">
                <a:solidFill>
                  <a:srgbClr val="FF0000"/>
                </a:solidFill>
              </a:rPr>
              <a:t>Risque épidémique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fr-FR" sz="2400" dirty="0">
                <a:solidFill>
                  <a:srgbClr val="00B050"/>
                </a:solidFill>
              </a:rPr>
              <a:t>Developpement végétal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fr-FR" sz="2400" b="0" i="0" dirty="0">
                <a:solidFill>
                  <a:srgbClr val="0070C0"/>
                </a:solidFill>
              </a:rPr>
              <a:t>Performance pulvérisation</a:t>
            </a:r>
          </a:p>
        </p:txBody>
      </p:sp>
      <p:sp>
        <p:nvSpPr>
          <p:cNvPr id="23" name="Text Box 5124"/>
          <p:cNvSpPr txBox="1">
            <a:spLocks noChangeArrowheads="1"/>
          </p:cNvSpPr>
          <p:nvPr/>
        </p:nvSpPr>
        <p:spPr bwMode="auto">
          <a:xfrm>
            <a:off x="5071622" y="2259608"/>
            <a:ext cx="69329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Concept « théorique » : nécessité inventaire / réseau !</a:t>
            </a:r>
            <a:endParaRPr lang="fr-FR" sz="2400" b="0" i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69F0FD-707E-4509-BBCD-5254BC39ECF6}"/>
              </a:ext>
            </a:extLst>
          </p:cNvPr>
          <p:cNvSpPr/>
          <p:nvPr/>
        </p:nvSpPr>
        <p:spPr>
          <a:xfrm>
            <a:off x="0" y="20280"/>
            <a:ext cx="11358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/>
                <a:cs typeface="Lato Regular"/>
              </a:rPr>
              <a:t>3 : Réseau, traçabilité de la donnée, indicateurs de performance  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D447433-993B-4E0C-BCD7-29BCCC65FC56}"/>
              </a:ext>
            </a:extLst>
          </p:cNvPr>
          <p:cNvGrpSpPr/>
          <p:nvPr/>
        </p:nvGrpSpPr>
        <p:grpSpPr>
          <a:xfrm>
            <a:off x="187461" y="3104826"/>
            <a:ext cx="11695158" cy="3708303"/>
            <a:chOff x="187461" y="3104826"/>
            <a:chExt cx="11695158" cy="3708303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D18AC01-B524-45AA-B6DA-30A256FAF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461" y="4477696"/>
              <a:ext cx="4121056" cy="228737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6433894-B617-4BFB-8CE6-4C82B7E0D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0" t="-1480" r="24578" b="34286"/>
            <a:stretch/>
          </p:blipFill>
          <p:spPr>
            <a:xfrm>
              <a:off x="187462" y="3277367"/>
              <a:ext cx="4121056" cy="1200329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403896A-E5A1-4999-AFB2-E443DFC1E531}"/>
                </a:ext>
              </a:extLst>
            </p:cNvPr>
            <p:cNvSpPr txBox="1"/>
            <p:nvPr/>
          </p:nvSpPr>
          <p:spPr>
            <a:xfrm>
              <a:off x="4869196" y="3104826"/>
              <a:ext cx="52391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/>
                <a:t>Module Statistiques</a:t>
              </a:r>
            </a:p>
            <a:p>
              <a:pPr algn="ctr"/>
              <a:r>
                <a:rPr lang="fr-FR" sz="2400" dirty="0"/>
                <a:t>2015-2020 : 5203 </a:t>
              </a:r>
              <a:r>
                <a:rPr lang="fr-FR" sz="2400" dirty="0" err="1"/>
                <a:t>rép</a:t>
              </a:r>
              <a:r>
                <a:rPr lang="fr-FR" sz="2400" dirty="0"/>
                <a:t>. satisfaction &gt; 95%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830D933-19A6-4B05-95CE-FCE71950D38F}"/>
                </a:ext>
              </a:extLst>
            </p:cNvPr>
            <p:cNvSpPr txBox="1"/>
            <p:nvPr/>
          </p:nvSpPr>
          <p:spPr>
            <a:xfrm>
              <a:off x="7951928" y="4529400"/>
              <a:ext cx="393069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Objectifs des indicateurs :</a:t>
              </a:r>
            </a:p>
            <a:p>
              <a:pPr marL="342900" indent="-342900">
                <a:buFontTx/>
                <a:buChar char="-"/>
              </a:pPr>
              <a:r>
                <a:rPr lang="fr-FR" sz="2400" dirty="0"/>
                <a:t>Mettre en confiance</a:t>
              </a:r>
            </a:p>
            <a:p>
              <a:pPr marL="342900" indent="-342900">
                <a:buFontTx/>
                <a:buChar char="-"/>
              </a:pPr>
              <a:r>
                <a:rPr lang="fr-FR" sz="2400" dirty="0"/>
                <a:t>Évaluer marges de progrès</a:t>
              </a:r>
            </a:p>
            <a:p>
              <a:pPr marL="342900" indent="-342900">
                <a:buFontTx/>
                <a:buChar char="-"/>
              </a:pPr>
              <a:r>
                <a:rPr lang="fr-FR" sz="2400" dirty="0"/>
                <a:t>Identifier facteurs d’échecs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25DEC26-9326-45D9-A3F4-CB2A23DE9822}"/>
                </a:ext>
              </a:extLst>
            </p:cNvPr>
            <p:cNvGrpSpPr/>
            <p:nvPr/>
          </p:nvGrpSpPr>
          <p:grpSpPr>
            <a:xfrm>
              <a:off x="2783700" y="4429637"/>
              <a:ext cx="4705060" cy="2383492"/>
              <a:chOff x="2930061" y="4337761"/>
              <a:chExt cx="4705060" cy="2383492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AA6A72AB-7A52-4BC6-899E-DF44A4558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0061" y="4337761"/>
                <a:ext cx="4660949" cy="2383492"/>
              </a:xfrm>
              <a:prstGeom prst="rect">
                <a:avLst/>
              </a:prstGeom>
            </p:spPr>
          </p:pic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73BFDC5-9144-4188-9045-404EC011633E}"/>
                  </a:ext>
                </a:extLst>
              </p:cNvPr>
              <p:cNvSpPr txBox="1"/>
              <p:nvPr/>
            </p:nvSpPr>
            <p:spPr>
              <a:xfrm>
                <a:off x="2974172" y="4366558"/>
                <a:ext cx="466094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Exemple / mildiou 2015 – 2020 : satisfaction  </a:t>
                </a:r>
              </a:p>
              <a:p>
                <a:r>
                  <a:rPr lang="fr-FR" b="1" dirty="0"/>
                  <a:t>f (date 1</a:t>
                </a:r>
                <a:r>
                  <a:rPr lang="fr-FR" b="1" baseline="30000" dirty="0"/>
                  <a:t>er</a:t>
                </a:r>
                <a:r>
                  <a:rPr lang="fr-FR" b="1" dirty="0"/>
                  <a:t> Traitement) : avant / après 10 mai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34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C8160-12ED-4D1D-8107-82CB147D7305}"/>
              </a:ext>
            </a:extLst>
          </p:cNvPr>
          <p:cNvSpPr txBox="1">
            <a:spLocks/>
          </p:cNvSpPr>
          <p:nvPr/>
        </p:nvSpPr>
        <p:spPr>
          <a:xfrm>
            <a:off x="0" y="10918"/>
            <a:ext cx="12192000" cy="1075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4 : un nouveau réseau de Suivi de la </a:t>
            </a:r>
            <a:r>
              <a:rPr lang="fr-FR" sz="2400" b="1" dirty="0">
                <a:solidFill>
                  <a:srgbClr val="FF00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</a:t>
            </a:r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porée </a:t>
            </a:r>
            <a:r>
              <a:rPr lang="fr-FR" sz="2400" b="1" dirty="0">
                <a:solidFill>
                  <a:srgbClr val="FF00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</a:t>
            </a:r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érienne du </a:t>
            </a:r>
            <a:r>
              <a:rPr lang="fr-FR" sz="2400" b="1" dirty="0">
                <a:solidFill>
                  <a:srgbClr val="FF00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Vi</a:t>
            </a:r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gnoble </a:t>
            </a:r>
            <a:r>
              <a:rPr lang="fr-FR" sz="2400" b="1" dirty="0">
                <a:solidFill>
                  <a:srgbClr val="FF00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(VISA)</a:t>
            </a:r>
          </a:p>
          <a:p>
            <a:pPr algn="ctr"/>
            <a:r>
              <a:rPr lang="fr-FR" sz="1200" b="1" dirty="0">
                <a:latin typeface="+mn-lt"/>
              </a:rPr>
              <a:t> </a:t>
            </a:r>
          </a:p>
          <a:p>
            <a:pPr algn="ctr"/>
            <a:r>
              <a:rPr lang="fr-FR" sz="2400" b="1" dirty="0">
                <a:solidFill>
                  <a:srgbClr val="0070C0"/>
                </a:solidFill>
                <a:latin typeface="+mn-lt"/>
              </a:rPr>
              <a:t>Vers un nouvel indicateur épidémiologique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5EB6FC-7444-414B-B770-A6DA99BF7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781" y="1602624"/>
            <a:ext cx="6816127" cy="11722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E02BAF-6582-456F-B858-3DDA8BFA1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874" y="3368491"/>
            <a:ext cx="7084045" cy="1765866"/>
          </a:xfrm>
          <a:prstGeom prst="rect">
            <a:avLst/>
          </a:prstGeom>
        </p:spPr>
      </p:pic>
      <p:sp>
        <p:nvSpPr>
          <p:cNvPr id="8" name="Flèche : bas 7">
            <a:extLst>
              <a:ext uri="{FF2B5EF4-FFF2-40B4-BE49-F238E27FC236}">
                <a16:creationId xmlns:a16="http://schemas.microsoft.com/office/drawing/2014/main" id="{90B1A22F-5F2A-40CD-983A-9CDCE81A021E}"/>
              </a:ext>
            </a:extLst>
          </p:cNvPr>
          <p:cNvSpPr/>
          <p:nvPr/>
        </p:nvSpPr>
        <p:spPr>
          <a:xfrm>
            <a:off x="4288931" y="2914909"/>
            <a:ext cx="128802" cy="31353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ACA4D4-BBDD-4584-B52C-A396CB94292A}"/>
              </a:ext>
            </a:extLst>
          </p:cNvPr>
          <p:cNvSpPr txBox="1"/>
          <p:nvPr/>
        </p:nvSpPr>
        <p:spPr>
          <a:xfrm>
            <a:off x="712913" y="5035484"/>
            <a:ext cx="10176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Objectif : établir une </a:t>
            </a:r>
            <a:r>
              <a:rPr lang="fr-FR" sz="2800" b="1" dirty="0">
                <a:solidFill>
                  <a:srgbClr val="00B050"/>
                </a:solidFill>
              </a:rPr>
              <a:t>mesure biologique </a:t>
            </a:r>
          </a:p>
          <a:p>
            <a:pPr algn="ctr"/>
            <a:r>
              <a:rPr lang="fr-FR" sz="2800" b="1" dirty="0"/>
              <a:t>entre </a:t>
            </a:r>
          </a:p>
          <a:p>
            <a:pPr algn="ctr"/>
            <a:r>
              <a:rPr lang="fr-FR" sz="2800" b="1" dirty="0">
                <a:solidFill>
                  <a:srgbClr val="0070C0"/>
                </a:solidFill>
              </a:rPr>
              <a:t>météorologie</a:t>
            </a:r>
            <a:r>
              <a:rPr lang="fr-FR" sz="2800" b="1" dirty="0"/>
              <a:t> et </a:t>
            </a:r>
            <a:r>
              <a:rPr lang="fr-FR" sz="2800" b="1" dirty="0">
                <a:solidFill>
                  <a:srgbClr val="FF0000"/>
                </a:solidFill>
              </a:rPr>
              <a:t>symptomatologie </a:t>
            </a:r>
          </a:p>
        </p:txBody>
      </p:sp>
    </p:spTree>
    <p:extLst>
      <p:ext uri="{BB962C8B-B14F-4D97-AF65-F5344CB8AC3E}">
        <p14:creationId xmlns:p14="http://schemas.microsoft.com/office/powerpoint/2010/main" val="367558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CA883B9D-35E2-4D83-9DD2-C35E82308C75}"/>
              </a:ext>
            </a:extLst>
          </p:cNvPr>
          <p:cNvSpPr txBox="1"/>
          <p:nvPr/>
        </p:nvSpPr>
        <p:spPr>
          <a:xfrm>
            <a:off x="174260" y="-13661"/>
            <a:ext cx="112398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4 : La LAMP-PCR : une technologie adaptée aux analyses terrains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7E448A2-3E28-4C62-936E-343988E11D2B}"/>
              </a:ext>
            </a:extLst>
          </p:cNvPr>
          <p:cNvSpPr txBox="1">
            <a:spLocks/>
          </p:cNvSpPr>
          <p:nvPr/>
        </p:nvSpPr>
        <p:spPr>
          <a:xfrm>
            <a:off x="5278314" y="1366242"/>
            <a:ext cx="6913686" cy="28770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Technologie simple, rapide et robuste</a:t>
            </a:r>
          </a:p>
          <a:p>
            <a:pPr lvl="1"/>
            <a:endParaRPr lang="fr-FR" sz="1000" dirty="0"/>
          </a:p>
          <a:p>
            <a:pPr lvl="1"/>
            <a:r>
              <a:rPr lang="fr-FR" dirty="0"/>
              <a:t>Extraction : lyse cellulaire (1 minute)</a:t>
            </a:r>
          </a:p>
          <a:p>
            <a:pPr lvl="1"/>
            <a:endParaRPr lang="fr-FR" sz="1000" dirty="0"/>
          </a:p>
          <a:p>
            <a:pPr lvl="1"/>
            <a:r>
              <a:rPr lang="fr-FR" dirty="0"/>
              <a:t>Amplification isothermique : rapide et peu chère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1000" dirty="0"/>
          </a:p>
          <a:p>
            <a:pPr lvl="1"/>
            <a:r>
              <a:rPr lang="fr-FR" dirty="0"/>
              <a:t>Peu sensible aux pollutions environnementales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10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D8BA27-1FDE-4BD2-BA1B-5D7E5CB63A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76"/>
          <a:stretch/>
        </p:blipFill>
        <p:spPr>
          <a:xfrm rot="20425086">
            <a:off x="1455330" y="1559558"/>
            <a:ext cx="1638459" cy="2470809"/>
          </a:xfrm>
          <a:prstGeom prst="rect">
            <a:avLst/>
          </a:prstGeom>
        </p:spPr>
      </p:pic>
      <p:pic>
        <p:nvPicPr>
          <p:cNvPr id="20" name="Image 7">
            <a:extLst>
              <a:ext uri="{FF2B5EF4-FFF2-40B4-BE49-F238E27FC236}">
                <a16:creationId xmlns:a16="http://schemas.microsoft.com/office/drawing/2014/main" id="{7E6B6D92-510A-49A4-944B-700044DCCE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46" y="1792795"/>
            <a:ext cx="486158" cy="61667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ACBE95-A305-4F8D-B749-55F0F55F30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427" y="1574897"/>
            <a:ext cx="387081" cy="3077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15E23A8-E16E-49FA-93CA-5E34DEA7C114}"/>
              </a:ext>
            </a:extLst>
          </p:cNvPr>
          <p:cNvSpPr/>
          <p:nvPr/>
        </p:nvSpPr>
        <p:spPr>
          <a:xfrm>
            <a:off x="1181486" y="2382926"/>
            <a:ext cx="620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Raleway SemiBold" panose="020B0703030101060003" pitchFamily="34" charset="0"/>
              </a:rPr>
              <a:t>K-OH</a:t>
            </a:r>
            <a:endParaRPr lang="fr-FR" sz="1400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FC97F79-CABF-4CE4-83DC-AAC3FAB96E6A}"/>
              </a:ext>
            </a:extLst>
          </p:cNvPr>
          <p:cNvCxnSpPr/>
          <p:nvPr/>
        </p:nvCxnSpPr>
        <p:spPr>
          <a:xfrm flipH="1" flipV="1">
            <a:off x="1018054" y="2293708"/>
            <a:ext cx="224546" cy="1552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" descr="Résultat de recherche d'images pour &quot;génie HT&quot;">
            <a:extLst>
              <a:ext uri="{FF2B5EF4-FFF2-40B4-BE49-F238E27FC236}">
                <a16:creationId xmlns:a16="http://schemas.microsoft.com/office/drawing/2014/main" id="{8FDADF2D-6C4C-49A5-B716-CE3BF522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327" y="1245398"/>
            <a:ext cx="4247536" cy="21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C7675E8-59F4-4440-9A99-F43869F35392}"/>
              </a:ext>
            </a:extLst>
          </p:cNvPr>
          <p:cNvSpPr txBox="1"/>
          <p:nvPr/>
        </p:nvSpPr>
        <p:spPr>
          <a:xfrm>
            <a:off x="2948006" y="1159704"/>
            <a:ext cx="2113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Genie</a:t>
            </a:r>
            <a:r>
              <a:rPr lang="fr-FR" sz="1400" dirty="0"/>
              <a:t> HT®, </a:t>
            </a:r>
            <a:r>
              <a:rPr lang="fr-FR" sz="1400" dirty="0" err="1"/>
              <a:t>Optigene</a:t>
            </a:r>
            <a:r>
              <a:rPr lang="fr-FR" sz="1400" dirty="0"/>
              <a:t> </a:t>
            </a:r>
            <a:r>
              <a:rPr lang="fr-FR" sz="1400" dirty="0" err="1"/>
              <a:t>Lmtd</a:t>
            </a:r>
            <a:endParaRPr lang="fr-FR" sz="14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922C8B6-03A8-4847-B400-20E7053EF35B}"/>
              </a:ext>
            </a:extLst>
          </p:cNvPr>
          <p:cNvGrpSpPr/>
          <p:nvPr/>
        </p:nvGrpSpPr>
        <p:grpSpPr>
          <a:xfrm>
            <a:off x="0" y="3712218"/>
            <a:ext cx="12192000" cy="3145782"/>
            <a:chOff x="0" y="3712218"/>
            <a:chExt cx="12192000" cy="314578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7EEF4BD-B832-4318-A27C-BE8126FA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712218"/>
              <a:ext cx="4328759" cy="2469327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70385C9-E30E-4A8C-8C56-BCD1E67C2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5971" y="4946881"/>
              <a:ext cx="2290416" cy="1880017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51A1E20-2E67-4125-BE10-6C43942D3832}"/>
                </a:ext>
              </a:extLst>
            </p:cNvPr>
            <p:cNvSpPr txBox="1"/>
            <p:nvPr/>
          </p:nvSpPr>
          <p:spPr>
            <a:xfrm>
              <a:off x="10144132" y="6550223"/>
              <a:ext cx="2047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Genie</a:t>
              </a:r>
              <a:r>
                <a:rPr lang="fr-FR" sz="1400" dirty="0"/>
                <a:t> III®, </a:t>
              </a:r>
              <a:r>
                <a:rPr lang="fr-FR" sz="1400" dirty="0" err="1"/>
                <a:t>Optigene</a:t>
              </a:r>
              <a:r>
                <a:rPr lang="fr-FR" sz="1400" dirty="0"/>
                <a:t> </a:t>
              </a:r>
              <a:r>
                <a:rPr lang="fr-FR" sz="1400" dirty="0" err="1"/>
                <a:t>Lmtd</a:t>
              </a:r>
              <a:endParaRPr lang="fr-FR" sz="1400" dirty="0"/>
            </a:p>
          </p:txBody>
        </p:sp>
        <p:sp>
          <p:nvSpPr>
            <p:cNvPr id="28" name="Flèche : droite 27">
              <a:extLst>
                <a:ext uri="{FF2B5EF4-FFF2-40B4-BE49-F238E27FC236}">
                  <a16:creationId xmlns:a16="http://schemas.microsoft.com/office/drawing/2014/main" id="{A3A0FF1E-B28B-4C85-B431-59577FE5CCDB}"/>
                </a:ext>
              </a:extLst>
            </p:cNvPr>
            <p:cNvSpPr/>
            <p:nvPr/>
          </p:nvSpPr>
          <p:spPr>
            <a:xfrm>
              <a:off x="4307117" y="5283901"/>
              <a:ext cx="703331" cy="3962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4057164-BF41-459F-8238-CC4A18EAD31A}"/>
                </a:ext>
              </a:extLst>
            </p:cNvPr>
            <p:cNvSpPr txBox="1"/>
            <p:nvPr/>
          </p:nvSpPr>
          <p:spPr>
            <a:xfrm>
              <a:off x="5503348" y="5156520"/>
              <a:ext cx="4714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mesure possible sur le terrain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F12FF1D-44E2-4B29-A5DB-27A1CE52C023}"/>
                </a:ext>
              </a:extLst>
            </p:cNvPr>
            <p:cNvSpPr txBox="1"/>
            <p:nvPr/>
          </p:nvSpPr>
          <p:spPr>
            <a:xfrm>
              <a:off x="5692138" y="3737980"/>
              <a:ext cx="64998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Limite de Détection 		Limite de Quantification</a:t>
              </a:r>
            </a:p>
            <a:p>
              <a:pPr algn="ctr"/>
              <a:r>
                <a:rPr lang="fr-FR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100 spores / collecteur          	1000 spores /collecteur</a:t>
              </a:r>
            </a:p>
            <a:p>
              <a:pPr algn="ctr"/>
              <a:r>
                <a:rPr lang="fr-FR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0,3 spore / m</a:t>
              </a:r>
              <a:r>
                <a:rPr lang="fr-FR" sz="2000" b="1" baseline="30000" dirty="0">
                  <a:solidFill>
                    <a:srgbClr val="FF0000"/>
                  </a:solidFill>
                  <a:sym typeface="Wingdings" panose="05000000000000000000" pitchFamily="2" charset="2"/>
                </a:rPr>
                <a:t>3</a:t>
              </a:r>
              <a:r>
                <a:rPr lang="fr-FR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		                   3,3  spores /m3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9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4D864EC-F07A-47C9-92E7-2099133A6647}"/>
              </a:ext>
            </a:extLst>
          </p:cNvPr>
          <p:cNvSpPr txBox="1"/>
          <p:nvPr/>
        </p:nvSpPr>
        <p:spPr>
          <a:xfrm>
            <a:off x="17101" y="0"/>
            <a:ext cx="11378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4 : Un réseau participatif en croissance : 25 partenaires en 2021, 51 en 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E3A5D3-31FF-4DDA-BACB-D59625AE746D}"/>
              </a:ext>
            </a:extLst>
          </p:cNvPr>
          <p:cNvSpPr txBox="1"/>
          <p:nvPr/>
        </p:nvSpPr>
        <p:spPr>
          <a:xfrm>
            <a:off x="8904901" y="720339"/>
            <a:ext cx="326999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/>
          </a:p>
          <a:p>
            <a:pPr algn="ctr"/>
            <a:r>
              <a:rPr lang="fr-FR" dirty="0"/>
              <a:t>Un protocole commun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Captures : </a:t>
            </a:r>
          </a:p>
          <a:p>
            <a:pPr algn="ctr"/>
            <a:r>
              <a:rPr lang="fr-FR" dirty="0"/>
              <a:t>Lundi, Mercredi, Vendredi</a:t>
            </a:r>
          </a:p>
          <a:p>
            <a:pPr algn="ctr"/>
            <a:r>
              <a:rPr lang="fr-FR" dirty="0"/>
              <a:t> </a:t>
            </a:r>
          </a:p>
          <a:p>
            <a:pPr algn="ctr"/>
            <a:r>
              <a:rPr lang="fr-FR" dirty="0"/>
              <a:t>Collecte </a:t>
            </a:r>
            <a:r>
              <a:rPr lang="fr-FR" dirty="0">
                <a:sym typeface="Wingdings" panose="05000000000000000000" pitchFamily="2" charset="2"/>
              </a:rPr>
              <a:t> envoi postal</a:t>
            </a:r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Notations sanitaires</a:t>
            </a:r>
          </a:p>
          <a:p>
            <a:pPr algn="ctr"/>
            <a:endParaRPr lang="fr-FR" dirty="0"/>
          </a:p>
          <a:p>
            <a:pPr algn="ctr"/>
            <a:r>
              <a:rPr lang="fr-FR" dirty="0">
                <a:latin typeface="Raleway Medium" panose="020B0603030101060003" pitchFamily="34" charset="0"/>
              </a:rPr>
              <a:t>BDD Epicure, P.O.M.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analyse et récap hebdomadaire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51D95E-6D53-4494-B35E-354F32CB8CA3}"/>
              </a:ext>
            </a:extLst>
          </p:cNvPr>
          <p:cNvSpPr txBox="1"/>
          <p:nvPr/>
        </p:nvSpPr>
        <p:spPr>
          <a:xfrm>
            <a:off x="9405921" y="4767601"/>
            <a:ext cx="278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26 juin </a:t>
            </a:r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3 juillet 2021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537ADD-3C4B-437E-BBF5-E628F0FE67FC}"/>
              </a:ext>
            </a:extLst>
          </p:cNvPr>
          <p:cNvSpPr txBox="1"/>
          <p:nvPr/>
        </p:nvSpPr>
        <p:spPr>
          <a:xfrm>
            <a:off x="9580620" y="5274594"/>
            <a:ext cx="2252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1eres observations </a:t>
            </a:r>
          </a:p>
          <a:p>
            <a:pPr algn="ctr"/>
            <a:r>
              <a:rPr lang="fr-FR" dirty="0"/>
              <a:t>Des symptômes </a:t>
            </a:r>
          </a:p>
          <a:p>
            <a:pPr algn="ctr"/>
            <a:r>
              <a:rPr lang="fr-FR" dirty="0"/>
              <a:t>Sur feuilles et grappes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0FC0B7-01EB-48DA-AA98-805CA730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1" y="1188720"/>
            <a:ext cx="9221267" cy="50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63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2E350F-127C-49B9-8C3C-42D281C1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391A1-9927-41B2-97E0-E76E47D87660}" type="slidenum">
              <a:rPr lang="fr-FR" smtClean="0"/>
              <a:t>14</a:t>
            </a:fld>
            <a:endParaRPr lang="fr-FR"/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41AC1B45-6E43-41D8-B7E3-0DAB48C5F9C8}"/>
              </a:ext>
            </a:extLst>
          </p:cNvPr>
          <p:cNvSpPr txBox="1"/>
          <p:nvPr/>
        </p:nvSpPr>
        <p:spPr>
          <a:xfrm>
            <a:off x="113901" y="15767"/>
            <a:ext cx="120780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4 : </a:t>
            </a:r>
            <a:r>
              <a:rPr lang="fr-FR" sz="2400" b="1" dirty="0">
                <a:solidFill>
                  <a:srgbClr val="0070C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Réseau participatif VISA PILOT </a:t>
            </a:r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 Test de </a:t>
            </a:r>
            <a:r>
              <a:rPr lang="fr-FR" sz="2400" b="1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RDDs</a:t>
            </a:r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stratégie de traitement / sporée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2A4B21-D09F-4557-94D2-2ABACD8512E2}"/>
              </a:ext>
            </a:extLst>
          </p:cNvPr>
          <p:cNvSpPr txBox="1"/>
          <p:nvPr/>
        </p:nvSpPr>
        <p:spPr>
          <a:xfrm>
            <a:off x="7287708" y="1473200"/>
            <a:ext cx="45055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Elaboration de règles de décision intégrant 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Stade phénologique et Risque épidémique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Capture Sporée locale / Réseau 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Présence Symptôme local /Réseau BSV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algn="ctr"/>
            <a:r>
              <a:rPr lang="fr-FR" dirty="0"/>
              <a:t>Premiers tests en 2022 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A613ECD-E945-4911-AA39-CC46FF123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22" y="1198880"/>
            <a:ext cx="6304602" cy="48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58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6"/>
          <p:cNvSpPr/>
          <p:nvPr/>
        </p:nvSpPr>
        <p:spPr>
          <a:xfrm>
            <a:off x="9069978" y="4384767"/>
            <a:ext cx="3139441" cy="2473234"/>
          </a:xfrm>
          <a:custGeom>
            <a:avLst/>
            <a:gdLst>
              <a:gd name="connsiteX0" fmla="*/ 0 w 3139441"/>
              <a:gd name="connsiteY0" fmla="*/ 2926080 h 2926080"/>
              <a:gd name="connsiteX1" fmla="*/ 3136929 w 3139441"/>
              <a:gd name="connsiteY1" fmla="*/ 0 h 2926080"/>
              <a:gd name="connsiteX2" fmla="*/ 3139441 w 3139441"/>
              <a:gd name="connsiteY2" fmla="*/ 2926080 h 2926080"/>
              <a:gd name="connsiteX3" fmla="*/ 0 w 3139441"/>
              <a:gd name="connsiteY3" fmla="*/ 2926080 h 2926080"/>
              <a:gd name="connsiteX0" fmla="*/ 0 w 3139441"/>
              <a:gd name="connsiteY0" fmla="*/ 2473234 h 2473234"/>
              <a:gd name="connsiteX1" fmla="*/ 3128220 w 3139441"/>
              <a:gd name="connsiteY1" fmla="*/ 0 h 2473234"/>
              <a:gd name="connsiteX2" fmla="*/ 3139441 w 3139441"/>
              <a:gd name="connsiteY2" fmla="*/ 2473234 h 2473234"/>
              <a:gd name="connsiteX3" fmla="*/ 0 w 3139441"/>
              <a:gd name="connsiteY3" fmla="*/ 2473234 h 24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441" h="2473234">
                <a:moveTo>
                  <a:pt x="0" y="2473234"/>
                </a:moveTo>
                <a:cubicBezTo>
                  <a:pt x="1045643" y="1497874"/>
                  <a:pt x="2082577" y="975360"/>
                  <a:pt x="3128220" y="0"/>
                </a:cubicBezTo>
                <a:cubicBezTo>
                  <a:pt x="3129057" y="975360"/>
                  <a:pt x="3138604" y="1497874"/>
                  <a:pt x="3139441" y="2473234"/>
                </a:cubicBezTo>
                <a:lnTo>
                  <a:pt x="0" y="2473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18767" y="5740400"/>
            <a:ext cx="11858685" cy="1126183"/>
            <a:chOff x="654955" y="5752034"/>
            <a:chExt cx="11858685" cy="112618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9884" y="5752034"/>
              <a:ext cx="1713756" cy="112618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55" y="6190181"/>
              <a:ext cx="947211" cy="679454"/>
            </a:xfrm>
            <a:prstGeom prst="rect">
              <a:avLst/>
            </a:prstGeom>
          </p:spPr>
        </p:pic>
        <p:pic>
          <p:nvPicPr>
            <p:cNvPr id="10" name="Image7"/>
            <p:cNvPicPr/>
            <p:nvPr/>
          </p:nvPicPr>
          <p:blipFill rotWithShape="1">
            <a:blip r:embed="rId4">
              <a:lum/>
              <a:alphaModFix/>
            </a:blip>
            <a:srcRect l="69109"/>
            <a:stretch/>
          </p:blipFill>
          <p:spPr>
            <a:xfrm>
              <a:off x="2809184" y="6190181"/>
              <a:ext cx="501037" cy="66781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8733" y="6276792"/>
              <a:ext cx="1017887" cy="536979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17419" y="2341796"/>
            <a:ext cx="121920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PROGRES RAPIDES </a:t>
            </a:r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=&gt; </a:t>
            </a:r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MISE en COMMUN des DATA</a:t>
            </a:r>
          </a:p>
          <a:p>
            <a:pPr lvl="0" algn="ctr"/>
            <a:endParaRPr lang="fr-FR" sz="900" dirty="0">
              <a:solidFill>
                <a:srgbClr val="0070C0"/>
              </a:solidFill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lvl="0"/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Règles de fonctionnement précises et simples : confiance</a:t>
            </a:r>
          </a:p>
          <a:p>
            <a:pPr lvl="0"/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Respecter les engagements (anonymisation des données) </a:t>
            </a:r>
          </a:p>
          <a:p>
            <a:pPr lvl="0"/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Technologies doivent être performantes, or elle sont aussi très évolutives 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67980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dirty="0">
                <a:ea typeface="Adobe Gothic Std B" panose="020B0800000000000000" pitchFamily="34" charset="-128"/>
                <a:cs typeface="Arial" panose="020B0604020202020204" pitchFamily="34" charset="0"/>
              </a:rPr>
              <a:t>Evaluation Risque Epidémique Performante =&gt; Démarches collectives !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fr-FR" sz="2800" dirty="0">
                <a:ea typeface="Adobe Gothic Std B" panose="020B0800000000000000" pitchFamily="34" charset="-128"/>
                <a:cs typeface="Arial" panose="020B0604020202020204" pitchFamily="34" charset="0"/>
              </a:rPr>
              <a:t>Travail d’enquête permanent et temps réel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FR" sz="2800" dirty="0">
                <a:ea typeface="Adobe Gothic Std B" panose="020B0800000000000000" pitchFamily="34" charset="-128"/>
                <a:cs typeface="Arial" panose="020B0604020202020204" pitchFamily="34" charset="0"/>
              </a:rPr>
              <a:t>Masse critique d’informations</a:t>
            </a:r>
            <a:endParaRPr lang="fr-FR" sz="2800" b="1" dirty="0"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8B77094-D429-4EE9-859B-5C2DA6CD1B33}"/>
              </a:ext>
            </a:extLst>
          </p:cNvPr>
          <p:cNvSpPr txBox="1"/>
          <p:nvPr/>
        </p:nvSpPr>
        <p:spPr>
          <a:xfrm>
            <a:off x="-17420" y="4573176"/>
            <a:ext cx="12226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Réseaux participatifs de collecte et partage d’informations : 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</a:rPr>
              <a:t>une nécessité </a:t>
            </a:r>
            <a:r>
              <a:rPr lang="fr-FR" sz="2800" b="1" dirty="0"/>
              <a:t>pour optimiser la prévision des risques épidémiques</a:t>
            </a:r>
            <a:endParaRPr lang="fr-FR" sz="32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664793-BDB5-487F-9943-6D19A709A9D6}"/>
              </a:ext>
            </a:extLst>
          </p:cNvPr>
          <p:cNvSpPr txBox="1"/>
          <p:nvPr/>
        </p:nvSpPr>
        <p:spPr>
          <a:xfrm>
            <a:off x="17101" y="0"/>
            <a:ext cx="11378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5 : En guise de conclusion ! </a:t>
            </a:r>
          </a:p>
        </p:txBody>
      </p:sp>
    </p:spTree>
    <p:extLst>
      <p:ext uri="{BB962C8B-B14F-4D97-AF65-F5344CB8AC3E}">
        <p14:creationId xmlns:p14="http://schemas.microsoft.com/office/powerpoint/2010/main" val="22855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0878EC-143B-4134-8D43-F6344674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1" y="325121"/>
            <a:ext cx="4970992" cy="37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126" descr="\\Mr\stagiaires\2001 Alex\Présentation Orale\Sans titre1.jpg">
            <a:extLst>
              <a:ext uri="{FF2B5EF4-FFF2-40B4-BE49-F238E27FC236}">
                <a16:creationId xmlns:a16="http://schemas.microsoft.com/office/drawing/2014/main" id="{F79070B3-7296-44E9-A74A-9314DBD7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720" y="305932"/>
            <a:ext cx="5796281" cy="373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DD33DDB-D6B8-4750-8ED1-BFA81CD3A49E}"/>
              </a:ext>
            </a:extLst>
          </p:cNvPr>
          <p:cNvGrpSpPr/>
          <p:nvPr/>
        </p:nvGrpSpPr>
        <p:grpSpPr>
          <a:xfrm>
            <a:off x="0" y="5740400"/>
            <a:ext cx="12177452" cy="1126183"/>
            <a:chOff x="0" y="5740400"/>
            <a:chExt cx="12177452" cy="1126183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F2F993E-C310-4960-B6C0-5E1C34087839}"/>
                </a:ext>
              </a:extLst>
            </p:cNvPr>
            <p:cNvGrpSpPr/>
            <p:nvPr/>
          </p:nvGrpSpPr>
          <p:grpSpPr>
            <a:xfrm>
              <a:off x="318767" y="5740400"/>
              <a:ext cx="11858685" cy="1126183"/>
              <a:chOff x="654955" y="5752034"/>
              <a:chExt cx="11858685" cy="1126183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F885EAD2-E689-43D2-BCF6-F069C734C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9884" y="5752034"/>
                <a:ext cx="1713756" cy="1126183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C4EA3519-A7E9-41A3-91EC-DE37A5178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955" y="6190181"/>
                <a:ext cx="947211" cy="679454"/>
              </a:xfrm>
              <a:prstGeom prst="rect">
                <a:avLst/>
              </a:prstGeom>
            </p:spPr>
          </p:pic>
          <p:pic>
            <p:nvPicPr>
              <p:cNvPr id="9" name="Image7">
                <a:extLst>
                  <a:ext uri="{FF2B5EF4-FFF2-40B4-BE49-F238E27FC236}">
                    <a16:creationId xmlns:a16="http://schemas.microsoft.com/office/drawing/2014/main" id="{2122D4FB-F0F5-4E8E-90BE-9AF4C462550C}"/>
                  </a:ext>
                </a:extLst>
              </p:cNvPr>
              <p:cNvPicPr/>
              <p:nvPr/>
            </p:nvPicPr>
            <p:blipFill rotWithShape="1">
              <a:blip r:embed="rId6">
                <a:lum/>
                <a:alphaModFix/>
              </a:blip>
              <a:srcRect l="69109"/>
              <a:stretch/>
            </p:blipFill>
            <p:spPr>
              <a:xfrm>
                <a:off x="2809184" y="6190181"/>
                <a:ext cx="501037" cy="667819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AD9245D3-5926-4E13-BA6E-FE3123F98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8733" y="6276792"/>
                <a:ext cx="1017887" cy="536979"/>
              </a:xfrm>
              <a:prstGeom prst="rect">
                <a:avLst/>
              </a:prstGeom>
            </p:spPr>
          </p:pic>
        </p:grpSp>
        <p:pic>
          <p:nvPicPr>
            <p:cNvPr id="4" name="chart">
              <a:extLst>
                <a:ext uri="{FF2B5EF4-FFF2-40B4-BE49-F238E27FC236}">
                  <a16:creationId xmlns:a16="http://schemas.microsoft.com/office/drawing/2014/main" id="{09656D66-AE5A-46B5-A64D-F746FC79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6264389"/>
              <a:ext cx="1241359" cy="536979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EB4AED53-B3C7-490C-8AAE-D0E3C1F3BAB7}"/>
              </a:ext>
            </a:extLst>
          </p:cNvPr>
          <p:cNvSpPr txBox="1"/>
          <p:nvPr/>
        </p:nvSpPr>
        <p:spPr>
          <a:xfrm>
            <a:off x="2472996" y="4568280"/>
            <a:ext cx="6873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Merci pour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75388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887716"/>
              </p:ext>
            </p:extLst>
          </p:nvPr>
        </p:nvGraphicFramePr>
        <p:xfrm>
          <a:off x="186622" y="1302327"/>
          <a:ext cx="8789228" cy="555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30C70F5-9EAA-4C0C-A824-35FAAFB0EB3F}"/>
              </a:ext>
            </a:extLst>
          </p:cNvPr>
          <p:cNvSpPr txBox="1"/>
          <p:nvPr/>
        </p:nvSpPr>
        <p:spPr>
          <a:xfrm>
            <a:off x="4478664" y="577898"/>
            <a:ext cx="8321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Sortir des pesticides  … oui mais comment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235FFE-5583-42E4-BBA6-B9C810A5825B}"/>
              </a:ext>
            </a:extLst>
          </p:cNvPr>
          <p:cNvSpPr txBox="1"/>
          <p:nvPr/>
        </p:nvSpPr>
        <p:spPr>
          <a:xfrm>
            <a:off x="8975850" y="3481823"/>
            <a:ext cx="2733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Moy</a:t>
            </a:r>
            <a:r>
              <a:rPr lang="fr-FR" b="1" dirty="0"/>
              <a:t>. sur 30 ans : le mildiou attaque près de 50 % des grappes et des feuilles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8C610A-0DCF-4529-8DEA-867641C1EE12}"/>
              </a:ext>
            </a:extLst>
          </p:cNvPr>
          <p:cNvSpPr txBox="1"/>
          <p:nvPr/>
        </p:nvSpPr>
        <p:spPr>
          <a:xfrm>
            <a:off x="9059563" y="2755957"/>
            <a:ext cx="256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2021 : très forte pression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Tardive et brutale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1AD2D2-E7BB-4E27-86E5-790CC0B2C289}"/>
              </a:ext>
            </a:extLst>
          </p:cNvPr>
          <p:cNvGrpSpPr/>
          <p:nvPr/>
        </p:nvGrpSpPr>
        <p:grpSpPr>
          <a:xfrm>
            <a:off x="8800367" y="5266510"/>
            <a:ext cx="3391633" cy="987982"/>
            <a:chOff x="8800367" y="5266510"/>
            <a:chExt cx="3391633" cy="987982"/>
          </a:xfrm>
        </p:grpSpPr>
        <p:sp>
          <p:nvSpPr>
            <p:cNvPr id="8" name="Accolade fermante 7">
              <a:extLst>
                <a:ext uri="{FF2B5EF4-FFF2-40B4-BE49-F238E27FC236}">
                  <a16:creationId xmlns:a16="http://schemas.microsoft.com/office/drawing/2014/main" id="{051AE9FF-ED06-4A5F-8811-FB42689891E2}"/>
                </a:ext>
              </a:extLst>
            </p:cNvPr>
            <p:cNvSpPr/>
            <p:nvPr/>
          </p:nvSpPr>
          <p:spPr>
            <a:xfrm>
              <a:off x="8800367" y="5331161"/>
              <a:ext cx="290070" cy="923331"/>
            </a:xfrm>
            <a:prstGeom prst="rightBrace">
              <a:avLst>
                <a:gd name="adj1" fmla="val 44305"/>
                <a:gd name="adj2" fmla="val 50000"/>
              </a:avLst>
            </a:prstGeom>
            <a:ln w="412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305016E-699C-4DD4-A86E-D2914AB18614}"/>
                </a:ext>
              </a:extLst>
            </p:cNvPr>
            <p:cNvSpPr txBox="1"/>
            <p:nvPr/>
          </p:nvSpPr>
          <p:spPr>
            <a:xfrm>
              <a:off x="9071964" y="5266510"/>
              <a:ext cx="312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0B050"/>
                  </a:solidFill>
                </a:rPr>
                <a:t>Près d’une année sur trois :</a:t>
              </a:r>
            </a:p>
            <a:p>
              <a:pPr algn="ctr"/>
              <a:r>
                <a:rPr lang="fr-FR" b="1" dirty="0">
                  <a:solidFill>
                    <a:srgbClr val="00B050"/>
                  </a:solidFill>
                </a:rPr>
                <a:t>Constat à posteriori de « l’inutilité des traitements? »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D28E42B-F376-4CEA-847C-1B535F7B1BF6}"/>
              </a:ext>
            </a:extLst>
          </p:cNvPr>
          <p:cNvSpPr/>
          <p:nvPr/>
        </p:nvSpPr>
        <p:spPr>
          <a:xfrm>
            <a:off x="0" y="11048"/>
            <a:ext cx="5700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Lato Regular"/>
                <a:cs typeface="Lato Regular"/>
              </a:rPr>
              <a:t>1 : Constat sur l’occurrence des maladies  </a:t>
            </a:r>
          </a:p>
        </p:txBody>
      </p:sp>
    </p:spTree>
    <p:extLst>
      <p:ext uri="{BB962C8B-B14F-4D97-AF65-F5344CB8AC3E}">
        <p14:creationId xmlns:p14="http://schemas.microsoft.com/office/powerpoint/2010/main" val="4262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F266E65-034B-4649-AAC6-7F2DBDDA0F23}"/>
              </a:ext>
            </a:extLst>
          </p:cNvPr>
          <p:cNvSpPr txBox="1"/>
          <p:nvPr/>
        </p:nvSpPr>
        <p:spPr>
          <a:xfrm>
            <a:off x="1737823" y="510743"/>
            <a:ext cx="9716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Etat sanitaire moyen du</a:t>
            </a:r>
            <a:r>
              <a:rPr lang="fr-FR" sz="2000" b="1" dirty="0"/>
              <a:t> mildiou sur le</a:t>
            </a:r>
            <a:r>
              <a:rPr lang="fr-FR" sz="2000" b="1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s sites TNT du réseau IFV (2007-2021) </a:t>
            </a:r>
            <a:r>
              <a:rPr lang="fr-FR" sz="2000" b="1" i="0" baseline="0" dirty="0">
                <a:effectLst/>
              </a:rPr>
              <a:t>: </a:t>
            </a:r>
          </a:p>
          <a:p>
            <a:pPr lvl="0" algn="ctr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/>
              <a:t>P</a:t>
            </a:r>
            <a:r>
              <a:rPr lang="fr-FR" sz="2000" b="1" i="0" baseline="0" dirty="0">
                <a:effectLst/>
              </a:rPr>
              <a:t>ourcentage de sites sains = n'ayant pas atteint le seuil de 20% de destruction récolte   </a:t>
            </a:r>
            <a:endParaRPr lang="fr-FR" sz="2000" b="1" dirty="0">
              <a:effectLst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6C00B7-3435-4D0A-B3F5-0C4F95CA68FB}"/>
              </a:ext>
            </a:extLst>
          </p:cNvPr>
          <p:cNvSpPr txBox="1"/>
          <p:nvPr/>
        </p:nvSpPr>
        <p:spPr>
          <a:xfrm>
            <a:off x="9711899" y="2442830"/>
            <a:ext cx="2390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 moyenne sur 15 ans </a:t>
            </a:r>
          </a:p>
          <a:p>
            <a:pPr algn="ctr"/>
            <a:r>
              <a:rPr lang="fr-FR" dirty="0"/>
              <a:t>60% des sites TNT présentent une destruction de récolte  inférieure à 20%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Vendages vertes :</a:t>
            </a:r>
          </a:p>
          <a:p>
            <a:pPr algn="ctr"/>
            <a:r>
              <a:rPr lang="fr-FR" dirty="0"/>
              <a:t>20% = seuil minimum pour induire une baisse de récolte</a:t>
            </a:r>
            <a:endParaRPr lang="fr-FR" sz="1200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C8FE364-E811-481F-A4D0-ECD0182533F7}"/>
              </a:ext>
            </a:extLst>
          </p:cNvPr>
          <p:cNvCxnSpPr>
            <a:cxnSpLocks/>
          </p:cNvCxnSpPr>
          <p:nvPr/>
        </p:nvCxnSpPr>
        <p:spPr>
          <a:xfrm flipH="1">
            <a:off x="9154023" y="3957118"/>
            <a:ext cx="721224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ECC93A3-B324-4A1C-97A0-6BD763508D73}"/>
              </a:ext>
            </a:extLst>
          </p:cNvPr>
          <p:cNvSpPr txBox="1"/>
          <p:nvPr/>
        </p:nvSpPr>
        <p:spPr>
          <a:xfrm>
            <a:off x="1400175" y="5577960"/>
            <a:ext cx="3133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0" baseline="0" dirty="0">
                <a:effectLst/>
              </a:rPr>
              <a:t>(réseau </a:t>
            </a:r>
            <a:r>
              <a:rPr lang="fr-FR" sz="1200" b="1" dirty="0"/>
              <a:t>EPICURE TNT protocole </a:t>
            </a:r>
            <a:r>
              <a:rPr lang="fr-FR" sz="1200" b="1" i="0" baseline="0" dirty="0">
                <a:effectLst/>
              </a:rPr>
              <a:t>détaillé IFV) </a:t>
            </a:r>
            <a:endParaRPr lang="fr-FR" sz="1200" dirty="0"/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ACD1D94B-7D2E-4DCC-9565-4A09C71886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571687"/>
              </p:ext>
            </p:extLst>
          </p:nvPr>
        </p:nvGraphicFramePr>
        <p:xfrm>
          <a:off x="198052" y="1003041"/>
          <a:ext cx="9265920" cy="560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B1E7CC55-E80E-4592-A2C0-A4FBF8E9F945}"/>
              </a:ext>
            </a:extLst>
          </p:cNvPr>
          <p:cNvSpPr txBox="1"/>
          <p:nvPr/>
        </p:nvSpPr>
        <p:spPr>
          <a:xfrm>
            <a:off x="9463972" y="5428263"/>
            <a:ext cx="2728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Marges de progrès conséquentes 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possibles dans le système de production actuel 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3DDCA0-B4DA-4A8B-98B0-90C9BDA4F899}"/>
              </a:ext>
            </a:extLst>
          </p:cNvPr>
          <p:cNvSpPr/>
          <p:nvPr/>
        </p:nvSpPr>
        <p:spPr>
          <a:xfrm>
            <a:off x="0" y="0"/>
            <a:ext cx="5700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Lato Regular"/>
                <a:cs typeface="Lato Regular"/>
              </a:rPr>
              <a:t>1 : Constat sur l’occurrence des maladies  </a:t>
            </a:r>
          </a:p>
        </p:txBody>
      </p:sp>
    </p:spTree>
    <p:extLst>
      <p:ext uri="{BB962C8B-B14F-4D97-AF65-F5344CB8AC3E}">
        <p14:creationId xmlns:p14="http://schemas.microsoft.com/office/powerpoint/2010/main" val="36411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6"/>
          <p:cNvSpPr/>
          <p:nvPr/>
        </p:nvSpPr>
        <p:spPr>
          <a:xfrm>
            <a:off x="9069978" y="4384767"/>
            <a:ext cx="3139441" cy="2473234"/>
          </a:xfrm>
          <a:custGeom>
            <a:avLst/>
            <a:gdLst>
              <a:gd name="connsiteX0" fmla="*/ 0 w 3139441"/>
              <a:gd name="connsiteY0" fmla="*/ 2926080 h 2926080"/>
              <a:gd name="connsiteX1" fmla="*/ 3136929 w 3139441"/>
              <a:gd name="connsiteY1" fmla="*/ 0 h 2926080"/>
              <a:gd name="connsiteX2" fmla="*/ 3139441 w 3139441"/>
              <a:gd name="connsiteY2" fmla="*/ 2926080 h 2926080"/>
              <a:gd name="connsiteX3" fmla="*/ 0 w 3139441"/>
              <a:gd name="connsiteY3" fmla="*/ 2926080 h 2926080"/>
              <a:gd name="connsiteX0" fmla="*/ 0 w 3139441"/>
              <a:gd name="connsiteY0" fmla="*/ 2473234 h 2473234"/>
              <a:gd name="connsiteX1" fmla="*/ 3128220 w 3139441"/>
              <a:gd name="connsiteY1" fmla="*/ 0 h 2473234"/>
              <a:gd name="connsiteX2" fmla="*/ 3139441 w 3139441"/>
              <a:gd name="connsiteY2" fmla="*/ 2473234 h 2473234"/>
              <a:gd name="connsiteX3" fmla="*/ 0 w 3139441"/>
              <a:gd name="connsiteY3" fmla="*/ 2473234 h 24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441" h="2473234">
                <a:moveTo>
                  <a:pt x="0" y="2473234"/>
                </a:moveTo>
                <a:cubicBezTo>
                  <a:pt x="1045643" y="1497874"/>
                  <a:pt x="2082577" y="975360"/>
                  <a:pt x="3128220" y="0"/>
                </a:cubicBezTo>
                <a:cubicBezTo>
                  <a:pt x="3129057" y="975360"/>
                  <a:pt x="3138604" y="1497874"/>
                  <a:pt x="3139441" y="2473234"/>
                </a:cubicBezTo>
                <a:lnTo>
                  <a:pt x="0" y="2473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18767" y="5740400"/>
            <a:ext cx="11858685" cy="1126183"/>
            <a:chOff x="654955" y="5752034"/>
            <a:chExt cx="11858685" cy="112618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9884" y="5752034"/>
              <a:ext cx="1713756" cy="112618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55" y="6190181"/>
              <a:ext cx="947211" cy="679454"/>
            </a:xfrm>
            <a:prstGeom prst="rect">
              <a:avLst/>
            </a:prstGeom>
          </p:spPr>
        </p:pic>
        <p:pic>
          <p:nvPicPr>
            <p:cNvPr id="10" name="Image7"/>
            <p:cNvPicPr/>
            <p:nvPr/>
          </p:nvPicPr>
          <p:blipFill rotWithShape="1">
            <a:blip r:embed="rId4">
              <a:lum/>
              <a:alphaModFix/>
            </a:blip>
            <a:srcRect l="69109"/>
            <a:stretch/>
          </p:blipFill>
          <p:spPr>
            <a:xfrm>
              <a:off x="2809184" y="6190181"/>
              <a:ext cx="501037" cy="667819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107" y="6216201"/>
              <a:ext cx="486161" cy="64179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8733" y="6276792"/>
              <a:ext cx="1017887" cy="536979"/>
            </a:xfrm>
            <a:prstGeom prst="rect">
              <a:avLst/>
            </a:prstGeom>
          </p:spPr>
        </p:pic>
      </p:grpSp>
      <p:pic>
        <p:nvPicPr>
          <p:cNvPr id="11" name="Image 10" descr="Capture d’écran 2018-07-19 à 17.30.3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7" r="33533" b="2750"/>
          <a:stretch/>
        </p:blipFill>
        <p:spPr>
          <a:xfrm>
            <a:off x="8698117" y="719641"/>
            <a:ext cx="3475190" cy="1815119"/>
          </a:xfrm>
          <a:prstGeom prst="rect">
            <a:avLst/>
          </a:prstGeom>
        </p:spPr>
      </p:pic>
      <p:pic>
        <p:nvPicPr>
          <p:cNvPr id="13" name="Image 12" descr="Capture d’écran 2018-07-19 à 17.30.3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" r="33533" b="53037"/>
          <a:stretch/>
        </p:blipFill>
        <p:spPr>
          <a:xfrm>
            <a:off x="5138773" y="719641"/>
            <a:ext cx="3489593" cy="18226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99" y="734231"/>
            <a:ext cx="5360749" cy="16631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Lato Regular"/>
                <a:cs typeface="Lato Regular"/>
              </a:rPr>
              <a:t>Elicitation probabiliste « d’experts » </a:t>
            </a:r>
            <a:r>
              <a:rPr lang="fr-FR" dirty="0">
                <a:solidFill>
                  <a:schemeClr val="tx1"/>
                </a:solidFill>
                <a:latin typeface="Lato Regular"/>
                <a:cs typeface="Lato Regular"/>
              </a:rPr>
              <a:t>2017-2019</a:t>
            </a:r>
            <a:endParaRPr lang="fr-FR" sz="2000" dirty="0">
              <a:solidFill>
                <a:schemeClr val="tx1"/>
              </a:solidFill>
              <a:latin typeface="Lato Regular"/>
              <a:cs typeface="Lato Regular"/>
            </a:endParaRPr>
          </a:p>
          <a:p>
            <a:endParaRPr lang="fr-FR" sz="1400" dirty="0">
              <a:solidFill>
                <a:schemeClr val="tx1"/>
              </a:solidFill>
              <a:latin typeface="Lato Regular"/>
              <a:cs typeface="Lato Regular"/>
            </a:endParaRPr>
          </a:p>
          <a:p>
            <a:r>
              <a:rPr lang="fr-FR" sz="2000" dirty="0">
                <a:solidFill>
                  <a:schemeClr val="tx1"/>
                </a:solidFill>
                <a:latin typeface="Lato Regular"/>
                <a:cs typeface="Lato Regular"/>
              </a:rPr>
              <a:t>Représenter l’expertise sous la forme d’une </a:t>
            </a:r>
            <a:r>
              <a:rPr lang="fr-FR" sz="2000" u="sng" dirty="0">
                <a:solidFill>
                  <a:schemeClr val="tx1"/>
                </a:solidFill>
                <a:latin typeface="Lato Regular"/>
                <a:cs typeface="Lato Regular"/>
              </a:rPr>
              <a:t>distribution de probabilités (</a:t>
            </a:r>
            <a:r>
              <a:rPr lang="fr-FR" sz="1600" dirty="0">
                <a:solidFill>
                  <a:schemeClr val="tx1"/>
                </a:solidFill>
                <a:latin typeface="Lato Regular"/>
                <a:cs typeface="Lato Regular"/>
              </a:rPr>
              <a:t>thèse M. CHEN 2019)</a:t>
            </a:r>
            <a:endParaRPr lang="fr" sz="2000" u="sng" dirty="0">
              <a:solidFill>
                <a:schemeClr val="tx1"/>
              </a:solidFill>
              <a:latin typeface="Lato Regular"/>
              <a:cs typeface="Lato Regular"/>
            </a:endParaRPr>
          </a:p>
        </p:txBody>
      </p:sp>
      <p:sp>
        <p:nvSpPr>
          <p:cNvPr id="16" name="Google Shape;135;p13"/>
          <p:cNvSpPr txBox="1">
            <a:spLocks/>
          </p:cNvSpPr>
          <p:nvPr/>
        </p:nvSpPr>
        <p:spPr>
          <a:xfrm>
            <a:off x="1035323" y="6282226"/>
            <a:ext cx="7034713" cy="365126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i="1" dirty="0">
                <a:solidFill>
                  <a:schemeClr val="bg1"/>
                </a:solidFill>
                <a:latin typeface="Lato Regular"/>
                <a:cs typeface="Lato Regular"/>
              </a:rPr>
              <a:t>Morris et al., 2014</a:t>
            </a:r>
            <a:endParaRPr lang="fr" sz="1600" i="1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367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/>
                <a:cs typeface="Lato Regular"/>
              </a:rPr>
              <a:t>2 : Prévoir l’apparition des sorties de symptômes ?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-17419" y="2679772"/>
            <a:ext cx="8943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Tx/>
              <a:buFontTx/>
              <a:buChar char="-"/>
            </a:pPr>
            <a:r>
              <a:rPr lang="fr-FR" sz="1800" dirty="0">
                <a:solidFill>
                  <a:srgbClr val="0070C0"/>
                </a:solidFill>
                <a:latin typeface="Lato Regular"/>
                <a:cs typeface="Lato Regular"/>
              </a:rPr>
              <a:t>L’élicitation matérialise nos perceptions (différentes) de l’épidémie </a:t>
            </a:r>
          </a:p>
          <a:p>
            <a:pPr marL="380990" indent="-380990">
              <a:buClrTx/>
              <a:buFontTx/>
              <a:buChar char="-"/>
            </a:pPr>
            <a:r>
              <a:rPr lang="fr-FR" sz="1800" dirty="0">
                <a:solidFill>
                  <a:srgbClr val="0070C0"/>
                </a:solidFill>
                <a:latin typeface="Lato Regular"/>
                <a:cs typeface="Lato Regular"/>
              </a:rPr>
              <a:t>       ‘’           constitue une base d’échange au sein de la communauté technique</a:t>
            </a:r>
          </a:p>
          <a:p>
            <a:pPr marL="380990" indent="-380990">
              <a:buClrTx/>
              <a:buFontTx/>
              <a:buChar char="-"/>
            </a:pPr>
            <a:r>
              <a:rPr lang="fr-FR" sz="1800" dirty="0">
                <a:solidFill>
                  <a:srgbClr val="0070C0"/>
                </a:solidFill>
                <a:latin typeface="Lato Regular"/>
                <a:cs typeface="Lato Regular"/>
              </a:rPr>
              <a:t>       ‘’           un matériau d’étude qui peut servir à affiner nos prévisions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8584A98-ADD9-452F-9834-7F27596624F4}"/>
              </a:ext>
            </a:extLst>
          </p:cNvPr>
          <p:cNvGrpSpPr/>
          <p:nvPr/>
        </p:nvGrpSpPr>
        <p:grpSpPr>
          <a:xfrm>
            <a:off x="120310" y="3639300"/>
            <a:ext cx="12071690" cy="3209017"/>
            <a:chOff x="120310" y="3639300"/>
            <a:chExt cx="12071690" cy="3209017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310" y="3811602"/>
              <a:ext cx="1903823" cy="2351463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9"/>
            <a:srcRect b="11302"/>
            <a:stretch/>
          </p:blipFill>
          <p:spPr>
            <a:xfrm>
              <a:off x="2991007" y="3672301"/>
              <a:ext cx="5959036" cy="3176016"/>
            </a:xfrm>
            <a:prstGeom prst="rect">
              <a:avLst/>
            </a:prstGeom>
          </p:spPr>
        </p:pic>
        <p:sp>
          <p:nvSpPr>
            <p:cNvPr id="22" name="Titre 1"/>
            <p:cNvSpPr txBox="1">
              <a:spLocks/>
            </p:cNvSpPr>
            <p:nvPr/>
          </p:nvSpPr>
          <p:spPr>
            <a:xfrm>
              <a:off x="8506691" y="3639300"/>
              <a:ext cx="3685309" cy="1902517"/>
            </a:xfrm>
            <a:prstGeom prst="rect">
              <a:avLst/>
            </a:prstGeom>
            <a:solidFill>
              <a:srgbClr val="FFFFFF">
                <a:alpha val="0"/>
              </a:srgb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800" b="1" dirty="0">
                  <a:solidFill>
                    <a:srgbClr val="FF0000"/>
                  </a:solidFill>
                  <a:latin typeface="Lato Regular"/>
                  <a:ea typeface="+mn-ea"/>
                  <a:cs typeface="Lato Regular"/>
                </a:rPr>
                <a:t>Estimations imprécises à l’échelle parcellaire (anticipation), </a:t>
              </a:r>
            </a:p>
            <a:p>
              <a:pPr algn="l"/>
              <a:endParaRPr lang="fr-FR" sz="800" dirty="0">
                <a:latin typeface="Lato Regular"/>
                <a:ea typeface="+mn-ea"/>
                <a:cs typeface="Lato Regular"/>
              </a:endParaRPr>
            </a:p>
            <a:p>
              <a:r>
                <a:rPr lang="fr-FR" sz="1800" dirty="0">
                  <a:latin typeface="Lato Regular"/>
                  <a:ea typeface="+mn-ea"/>
                  <a:cs typeface="Lato Regular"/>
                </a:rPr>
                <a:t>Mais</a:t>
              </a:r>
            </a:p>
            <a:p>
              <a:r>
                <a:rPr lang="fr-FR" sz="1800" dirty="0">
                  <a:latin typeface="Lato Regular"/>
                  <a:ea typeface="+mn-ea"/>
                  <a:cs typeface="Lato Regular"/>
                </a:rPr>
                <a:t> </a:t>
              </a:r>
            </a:p>
            <a:p>
              <a:pPr algn="l"/>
              <a:r>
                <a:rPr lang="fr-FR" sz="1800" b="1" dirty="0">
                  <a:solidFill>
                    <a:srgbClr val="00B050"/>
                  </a:solidFill>
                  <a:latin typeface="Lato Regular"/>
                  <a:ea typeface="+mn-ea"/>
                  <a:cs typeface="Lato Regular"/>
                </a:rPr>
                <a:t>Valeurs moyennes réalistes </a:t>
              </a:r>
            </a:p>
            <a:p>
              <a:pPr algn="l"/>
              <a:r>
                <a:rPr lang="fr-FR" sz="1800" b="1" dirty="0">
                  <a:solidFill>
                    <a:srgbClr val="00B050"/>
                  </a:solidFill>
                  <a:latin typeface="Lato Regular"/>
                  <a:ea typeface="+mn-ea"/>
                  <a:cs typeface="Lato Regular"/>
                </a:rPr>
                <a:t>à l’échelle régionale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DC4876F-18E0-48AB-9202-F317806A4FD3}"/>
                </a:ext>
              </a:extLst>
            </p:cNvPr>
            <p:cNvSpPr txBox="1"/>
            <p:nvPr/>
          </p:nvSpPr>
          <p:spPr>
            <a:xfrm>
              <a:off x="1389681" y="5347855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X 15 </a:t>
              </a:r>
              <a:r>
                <a:rPr lang="fr-FR" dirty="0">
                  <a:sym typeface="Wingdings" panose="05000000000000000000" pitchFamily="2" charset="2"/>
                </a:rPr>
                <a:t>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9931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DB0BC-E117-4FD5-B731-B3F18F3AAE8A}"/>
              </a:ext>
            </a:extLst>
          </p:cNvPr>
          <p:cNvSpPr/>
          <p:nvPr/>
        </p:nvSpPr>
        <p:spPr>
          <a:xfrm>
            <a:off x="0" y="0"/>
            <a:ext cx="10341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/>
                <a:cs typeface="Lato Regular"/>
              </a:rPr>
              <a:t>2 : Prévoir la gravité de l’épidémie ? Modéliser les sorties de symptômes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F21988-B1C7-438D-BACB-7FF4ECE9C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41" y="1094607"/>
            <a:ext cx="6383721" cy="10978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0707CF4-A50A-4132-BFF0-318E8F81154A}"/>
              </a:ext>
            </a:extLst>
          </p:cNvPr>
          <p:cNvSpPr txBox="1"/>
          <p:nvPr/>
        </p:nvSpPr>
        <p:spPr>
          <a:xfrm>
            <a:off x="301818" y="540549"/>
            <a:ext cx="989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Agriculture de précision = agriculture mesurée !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(G Grenier, BSA)</a:t>
            </a:r>
            <a:endParaRPr lang="fr-F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3754E2-2BEF-4C1E-B7C0-C9845A6ECEAD}"/>
              </a:ext>
            </a:extLst>
          </p:cNvPr>
          <p:cNvSpPr txBox="1"/>
          <p:nvPr/>
        </p:nvSpPr>
        <p:spPr>
          <a:xfrm>
            <a:off x="301818" y="2208147"/>
            <a:ext cx="12074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Aujourd’hui, le seul appareil de mesure du mildiou = station météo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CF70C4-3CA5-46B0-9EDC-9993D8D127AB}"/>
              </a:ext>
            </a:extLst>
          </p:cNvPr>
          <p:cNvSpPr txBox="1"/>
          <p:nvPr/>
        </p:nvSpPr>
        <p:spPr>
          <a:xfrm>
            <a:off x="8150973" y="5534561"/>
            <a:ext cx="4021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Évaluation locale du risque épidémique </a:t>
            </a:r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fr-FR" dirty="0"/>
              <a:t>exercice extrêmement délicat :</a:t>
            </a:r>
          </a:p>
          <a:p>
            <a:pPr algn="ctr"/>
            <a:endParaRPr lang="fr-FR" sz="800" dirty="0"/>
          </a:p>
          <a:p>
            <a:pPr algn="ctr"/>
            <a:r>
              <a:rPr lang="fr-FR" b="1" dirty="0"/>
              <a:t>L’approche réseau apporte des garanties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A575FE0-DA74-48F8-A98C-A9C238462C4B}"/>
              </a:ext>
            </a:extLst>
          </p:cNvPr>
          <p:cNvGrpSpPr/>
          <p:nvPr/>
        </p:nvGrpSpPr>
        <p:grpSpPr>
          <a:xfrm>
            <a:off x="41085" y="2695742"/>
            <a:ext cx="12162922" cy="3874008"/>
            <a:chOff x="41085" y="2695742"/>
            <a:chExt cx="12162922" cy="387400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7FBD1AD-C931-4C2B-BD52-8AB0D944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85" y="2977560"/>
              <a:ext cx="5448422" cy="359219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51287DB-2A66-48D4-AE57-238040CB7AE0}"/>
                </a:ext>
              </a:extLst>
            </p:cNvPr>
            <p:cNvSpPr txBox="1"/>
            <p:nvPr/>
          </p:nvSpPr>
          <p:spPr>
            <a:xfrm>
              <a:off x="4931776" y="3640037"/>
              <a:ext cx="318677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Des sources d’erreur multiples :</a:t>
              </a:r>
            </a:p>
            <a:p>
              <a:pPr algn="ctr"/>
              <a:endParaRPr lang="fr-FR" sz="800" b="1" dirty="0"/>
            </a:p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Qualité de la donnée météo ?</a:t>
              </a:r>
            </a:p>
            <a:p>
              <a:pPr algn="ctr"/>
              <a:endParaRPr lang="fr-FR" sz="800" b="1" dirty="0">
                <a:solidFill>
                  <a:srgbClr val="FF0000"/>
                </a:solidFill>
              </a:endParaRPr>
            </a:p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Robustesse des modèles ? </a:t>
              </a:r>
            </a:p>
            <a:p>
              <a:pPr algn="ctr"/>
              <a:endParaRPr lang="fr-FR" sz="800" b="1" dirty="0">
                <a:solidFill>
                  <a:srgbClr val="FF0000"/>
                </a:solidFill>
              </a:endParaRPr>
            </a:p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Artefacts de calculs ?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927EF35-653B-4924-A134-B96DF6F4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0045" y="2695742"/>
              <a:ext cx="4153962" cy="2948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20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E205-6137-41B9-BEA5-9BC9887B955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701712" y="6479692"/>
            <a:ext cx="2893788" cy="26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4637" t="2924" r="4637" b="6134"/>
          <a:stretch>
            <a:fillRect/>
          </a:stretch>
        </p:blipFill>
        <p:spPr bwMode="auto">
          <a:xfrm>
            <a:off x="4221954" y="720436"/>
            <a:ext cx="2141736" cy="289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e 8"/>
          <p:cNvGrpSpPr/>
          <p:nvPr/>
        </p:nvGrpSpPr>
        <p:grpSpPr>
          <a:xfrm>
            <a:off x="9938718" y="793718"/>
            <a:ext cx="1997135" cy="2915743"/>
            <a:chOff x="4439055" y="576770"/>
            <a:chExt cx="2704713" cy="3645512"/>
          </a:xfrm>
        </p:grpSpPr>
        <p:pic>
          <p:nvPicPr>
            <p:cNvPr id="8" name="Picture 2" descr="Pluvio Radar 9-5-10"/>
            <p:cNvPicPr>
              <a:picLocks noChangeAspect="1" noChangeArrowheads="1"/>
            </p:cNvPicPr>
            <p:nvPr/>
          </p:nvPicPr>
          <p:blipFill>
            <a:blip r:embed="rId3" cstate="print"/>
            <a:srcRect l="4448" t="2823" r="4907" b="6081"/>
            <a:stretch>
              <a:fillRect/>
            </a:stretch>
          </p:blipFill>
          <p:spPr bwMode="auto">
            <a:xfrm>
              <a:off x="4439055" y="576770"/>
              <a:ext cx="2704713" cy="3645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Ellipse 8"/>
            <p:cNvSpPr/>
            <p:nvPr/>
          </p:nvSpPr>
          <p:spPr>
            <a:xfrm>
              <a:off x="4439055" y="1546056"/>
              <a:ext cx="1015438" cy="357253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Titre 1"/>
          <p:cNvSpPr txBox="1">
            <a:spLocks/>
          </p:cNvSpPr>
          <p:nvPr/>
        </p:nvSpPr>
        <p:spPr bwMode="auto">
          <a:xfrm>
            <a:off x="6752921" y="1067586"/>
            <a:ext cx="2808470" cy="60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 mai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fr-F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21 mm  /  78 mm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6850937" y="1797234"/>
            <a:ext cx="2808470" cy="95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 juillet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fr-F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FTA max =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fr-FR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28%     /     98 %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75C0B5-BE83-4C19-8FFC-017A5FD0433D}"/>
              </a:ext>
            </a:extLst>
          </p:cNvPr>
          <p:cNvSpPr/>
          <p:nvPr/>
        </p:nvSpPr>
        <p:spPr>
          <a:xfrm>
            <a:off x="-13693" y="22698"/>
            <a:ext cx="10341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/>
                <a:cs typeface="Lato Regular"/>
              </a:rPr>
              <a:t>3 : Intérêt de l’approche réseau sur la collecte des données météo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D85727-82D2-4C8A-B901-6899E5778898}"/>
              </a:ext>
            </a:extLst>
          </p:cNvPr>
          <p:cNvSpPr txBox="1"/>
          <p:nvPr/>
        </p:nvSpPr>
        <p:spPr>
          <a:xfrm>
            <a:off x="-106195" y="1067586"/>
            <a:ext cx="43281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Enquête par sondage :</a:t>
            </a:r>
          </a:p>
          <a:p>
            <a:pPr lvl="0" algn="ctr"/>
            <a:r>
              <a:rPr lang="fr-FR" sz="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fr-FR" sz="2800" dirty="0">
                <a:solidFill>
                  <a:srgbClr val="FF000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Taille de l’échantillon</a:t>
            </a:r>
          </a:p>
          <a:p>
            <a:pPr lvl="0" algn="ctr"/>
            <a:r>
              <a:rPr lang="fr-FR" sz="2800" dirty="0">
                <a:solidFill>
                  <a:srgbClr val="FF000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Mesuré !</a:t>
            </a:r>
          </a:p>
          <a:p>
            <a:pPr algn="ctr"/>
            <a:r>
              <a:rPr lang="fr-FR" sz="2800" dirty="0">
                <a:solidFill>
                  <a:srgbClr val="0070C0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masse critique d’information</a:t>
            </a:r>
          </a:p>
          <a:p>
            <a:pPr lvl="0" algn="ctr"/>
            <a:endParaRPr lang="fr-FR" sz="2800" dirty="0">
              <a:solidFill>
                <a:srgbClr val="0070C0"/>
              </a:solidFill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86EAE5-5763-4F39-836E-5F46A12F0CEE}"/>
              </a:ext>
            </a:extLst>
          </p:cNvPr>
          <p:cNvGrpSpPr/>
          <p:nvPr/>
        </p:nvGrpSpPr>
        <p:grpSpPr>
          <a:xfrm>
            <a:off x="-8723" y="3009976"/>
            <a:ext cx="11944544" cy="3848049"/>
            <a:chOff x="-8723" y="3009976"/>
            <a:chExt cx="11944544" cy="3848049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4637" t="2924" r="4637" b="6134"/>
            <a:stretch>
              <a:fillRect/>
            </a:stretch>
          </p:blipFill>
          <p:spPr bwMode="auto">
            <a:xfrm>
              <a:off x="4221954" y="3789419"/>
              <a:ext cx="2141736" cy="306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e 13"/>
            <p:cNvGrpSpPr/>
            <p:nvPr/>
          </p:nvGrpSpPr>
          <p:grpSpPr>
            <a:xfrm>
              <a:off x="9938714" y="3866036"/>
              <a:ext cx="1997107" cy="2920549"/>
              <a:chOff x="5642007" y="1500174"/>
              <a:chExt cx="3287711" cy="4758272"/>
            </a:xfrm>
          </p:grpSpPr>
          <p:pic>
            <p:nvPicPr>
              <p:cNvPr id="13" name="Picture 6" descr="FTA Radar Mildiou 9-7-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448" t="2931" r="5215" b="6081"/>
              <a:stretch>
                <a:fillRect/>
              </a:stretch>
            </p:blipFill>
            <p:spPr bwMode="auto">
              <a:xfrm>
                <a:off x="5642007" y="1500174"/>
                <a:ext cx="3287711" cy="4758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Ellipse 13"/>
              <p:cNvSpPr/>
              <p:nvPr/>
            </p:nvSpPr>
            <p:spPr>
              <a:xfrm>
                <a:off x="5742999" y="2807592"/>
                <a:ext cx="1241684" cy="462661"/>
              </a:xfrm>
              <a:prstGeom prst="ellipse">
                <a:avLst/>
              </a:prstGeom>
              <a:solidFill>
                <a:srgbClr val="FF0000">
                  <a:alpha val="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ZoneTexte 6"/>
            <p:cNvSpPr txBox="1">
              <a:spLocks noChangeArrowheads="1"/>
            </p:cNvSpPr>
            <p:nvPr/>
          </p:nvSpPr>
          <p:spPr bwMode="auto">
            <a:xfrm>
              <a:off x="6657929" y="3009976"/>
              <a:ext cx="299845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200" b="1" dirty="0">
                  <a:latin typeface="Calibri" pitchFamily="34" charset="0"/>
                </a:rPr>
                <a:t>20-23 juillet 2010</a:t>
              </a:r>
            </a:p>
            <a:p>
              <a:pPr algn="ctr"/>
              <a:r>
                <a:rPr lang="fr-FR" sz="2200" b="1" dirty="0">
                  <a:latin typeface="Calibri" pitchFamily="34" charset="0"/>
                </a:rPr>
                <a:t>176 Parcelles observées</a:t>
              </a:r>
            </a:p>
          </p:txBody>
        </p:sp>
        <p:sp>
          <p:nvSpPr>
            <p:cNvPr id="18" name="ZoneTexte 8"/>
            <p:cNvSpPr txBox="1">
              <a:spLocks noChangeArrowheads="1"/>
            </p:cNvSpPr>
            <p:nvPr/>
          </p:nvSpPr>
          <p:spPr bwMode="auto">
            <a:xfrm>
              <a:off x="6752921" y="3779417"/>
              <a:ext cx="3037595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200" b="1" dirty="0">
                  <a:latin typeface="Calibri" pitchFamily="34" charset="0"/>
                </a:rPr>
                <a:t>80% des parcelles atteintes  </a:t>
              </a:r>
            </a:p>
            <a:p>
              <a:pPr algn="ctr"/>
              <a:r>
                <a:rPr lang="fr-FR" sz="2200" b="1" dirty="0">
                  <a:latin typeface="Calibri" pitchFamily="34" charset="0"/>
                </a:rPr>
                <a:t>(&gt;= 1 tache / 10 ceps)</a:t>
              </a:r>
            </a:p>
            <a:p>
              <a:pPr algn="ctr"/>
              <a:r>
                <a:rPr lang="fr-FR" sz="2200" b="1" dirty="0">
                  <a:latin typeface="Calibri" pitchFamily="34" charset="0"/>
                </a:rPr>
                <a:t>dans le foyer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8571" t="10454" r="12173" b="6746"/>
            <a:stretch>
              <a:fillRect/>
            </a:stretch>
          </p:blipFill>
          <p:spPr bwMode="auto">
            <a:xfrm>
              <a:off x="7231808" y="5168827"/>
              <a:ext cx="1478091" cy="1620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E376D68-6704-48BA-B6F2-7A2367FF99D8}"/>
                </a:ext>
              </a:extLst>
            </p:cNvPr>
            <p:cNvSpPr txBox="1"/>
            <p:nvPr/>
          </p:nvSpPr>
          <p:spPr>
            <a:xfrm>
              <a:off x="-8723" y="4313639"/>
              <a:ext cx="440899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b="1" dirty="0">
                  <a:latin typeface="Century Gothic" panose="020B0502020202020204" pitchFamily="34" charset="0"/>
                  <a:ea typeface="Adobe Gothic Std B" panose="020B0800000000000000" pitchFamily="34" charset="-128"/>
                  <a:cs typeface="Arial" panose="020B0604020202020204" pitchFamily="34" charset="0"/>
                </a:rPr>
                <a:t>Descente d’échelle </a:t>
              </a:r>
            </a:p>
            <a:p>
              <a:pPr lvl="0" algn="ctr"/>
              <a:endPara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endParaRPr>
            </a:p>
            <a:p>
              <a:pPr lvl="0" algn="ctr"/>
              <a:r>
                <a:rPr lang="fr-FR" sz="2400" dirty="0">
                  <a:latin typeface="Century Gothic" panose="020B0502020202020204" pitchFamily="34" charset="0"/>
                  <a:ea typeface="Adobe Gothic Std B" panose="020B0800000000000000" pitchFamily="34" charset="-128"/>
                  <a:cs typeface="Arial" panose="020B0604020202020204" pitchFamily="34" charset="0"/>
                </a:rPr>
                <a:t>Global : cartes similaires</a:t>
              </a:r>
            </a:p>
            <a:p>
              <a:pPr lvl="0" algn="ctr"/>
              <a:r>
                <a:rPr lang="fr-FR" sz="2400" dirty="0">
                  <a:latin typeface="Century Gothic" panose="020B0502020202020204" pitchFamily="34" charset="0"/>
                  <a:ea typeface="Adobe Gothic Std B" panose="020B0800000000000000" pitchFamily="34" charset="-128"/>
                  <a:cs typeface="Arial" panose="020B0604020202020204" pitchFamily="34" charset="0"/>
                </a:rPr>
                <a:t>Local : ± 100% </a:t>
              </a:r>
              <a:r>
                <a:rPr lang="fr-FR" sz="3200" dirty="0">
                  <a:latin typeface="Calibri" panose="020F0502020204030204" pitchFamily="34" charset="0"/>
                  <a:ea typeface="Adobe Gothic Std B" panose="020B0800000000000000" pitchFamily="34" charset="-128"/>
                  <a:cs typeface="Calibri" panose="020F0502020204030204" pitchFamily="34" charset="0"/>
                </a:rPr>
                <a:t>≠</a:t>
              </a:r>
              <a:endParaRPr lang="fr-FR" sz="32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23799B7A-0133-4ADA-8584-34B469782167}"/>
              </a:ext>
            </a:extLst>
          </p:cNvPr>
          <p:cNvSpPr txBox="1"/>
          <p:nvPr/>
        </p:nvSpPr>
        <p:spPr>
          <a:xfrm>
            <a:off x="3805625" y="594069"/>
            <a:ext cx="32669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fr-FR" sz="2400" b="1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50 Stations Météo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B63B1B8-2D28-4E35-AC2E-D8AA218586DB}"/>
              </a:ext>
            </a:extLst>
          </p:cNvPr>
          <p:cNvSpPr txBox="1"/>
          <p:nvPr/>
        </p:nvSpPr>
        <p:spPr>
          <a:xfrm>
            <a:off x="9673178" y="384042"/>
            <a:ext cx="249217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fr-FR" sz="2400" b="1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6000 points </a:t>
            </a:r>
          </a:p>
          <a:p>
            <a:pPr lvl="0" algn="ctr"/>
            <a:r>
              <a:rPr lang="fr-FR" sz="2400" b="1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radar Antilope</a:t>
            </a:r>
          </a:p>
        </p:txBody>
      </p:sp>
    </p:spTree>
    <p:extLst>
      <p:ext uri="{BB962C8B-B14F-4D97-AF65-F5344CB8AC3E}">
        <p14:creationId xmlns:p14="http://schemas.microsoft.com/office/powerpoint/2010/main" val="12364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C7701E40-6DB5-4159-937E-4F2E8966CB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50" y="782779"/>
            <a:ext cx="4058040" cy="263021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77B706-F45B-4C39-8CE1-D6EDD956A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9" y="3774373"/>
            <a:ext cx="6066941" cy="30836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875F6E-9C7D-4B2C-B85C-1BFBAC9CCE2E}"/>
              </a:ext>
            </a:extLst>
          </p:cNvPr>
          <p:cNvSpPr txBox="1"/>
          <p:nvPr/>
        </p:nvSpPr>
        <p:spPr>
          <a:xfrm>
            <a:off x="6029325" y="3990581"/>
            <a:ext cx="6273165" cy="226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ISL tend vers 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: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point modélisé a tendance à </a:t>
            </a:r>
            <a:r>
              <a:rPr lang="fr-FR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sur-estimer</a:t>
            </a: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ISL </a:t>
            </a:r>
            <a:r>
              <a:rPr lang="fr-FR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proche de 0 : </a:t>
            </a:r>
            <a:r>
              <a:rPr lang="fr-FR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point modélisé est conforme à ce qui est observé à des distances proches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ISL tend vers 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 : </a:t>
            </a:r>
            <a:r>
              <a:rPr lang="fr-F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point modélisé a tendance à 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sous-estimer</a:t>
            </a:r>
            <a:endParaRPr lang="fr-FR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0C117C-349A-4F70-8FC1-541578E60A8B}"/>
              </a:ext>
            </a:extLst>
          </p:cNvPr>
          <p:cNvSpPr/>
          <p:nvPr/>
        </p:nvSpPr>
        <p:spPr>
          <a:xfrm>
            <a:off x="701965" y="4638675"/>
            <a:ext cx="5327360" cy="971550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F3B164-746A-4361-82AB-72CD252CDFB3}"/>
              </a:ext>
            </a:extLst>
          </p:cNvPr>
          <p:cNvSpPr/>
          <p:nvPr/>
        </p:nvSpPr>
        <p:spPr>
          <a:xfrm>
            <a:off x="0" y="60997"/>
            <a:ext cx="10341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/>
                <a:cs typeface="Lato Regular"/>
              </a:rPr>
              <a:t>3 : Approche réseau : replacer la donnée météo individuelle / contexte local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0D30B3-E9F2-48EE-8D40-C9076429AAD1}"/>
              </a:ext>
            </a:extLst>
          </p:cNvPr>
          <p:cNvSpPr txBox="1"/>
          <p:nvPr/>
        </p:nvSpPr>
        <p:spPr>
          <a:xfrm>
            <a:off x="6172200" y="965043"/>
            <a:ext cx="46988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Indice de Stabilité Locale =  indice de confiance </a:t>
            </a:r>
          </a:p>
          <a:p>
            <a:endParaRPr lang="fr-FR" dirty="0"/>
          </a:p>
          <a:p>
            <a:r>
              <a:rPr lang="fr-FR" dirty="0"/>
              <a:t>Compare la valeur du point / valeurs sur 50 km² </a:t>
            </a:r>
          </a:p>
          <a:p>
            <a:endParaRPr lang="fr-FR" dirty="0"/>
          </a:p>
          <a:p>
            <a:pPr algn="ctr"/>
            <a:r>
              <a:rPr lang="fr-FR" b="1" dirty="0"/>
              <a:t>- 1 &lt; ISL &lt; +1</a:t>
            </a:r>
          </a:p>
        </p:txBody>
      </p:sp>
    </p:spTree>
    <p:extLst>
      <p:ext uri="{BB962C8B-B14F-4D97-AF65-F5344CB8AC3E}">
        <p14:creationId xmlns:p14="http://schemas.microsoft.com/office/powerpoint/2010/main" val="1148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1F713A-15A3-4278-AAF9-F76A23748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7" y="553587"/>
            <a:ext cx="4247736" cy="29236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06957D-3F84-442F-B28E-9C79A9AAAA2B}"/>
              </a:ext>
            </a:extLst>
          </p:cNvPr>
          <p:cNvSpPr/>
          <p:nvPr/>
        </p:nvSpPr>
        <p:spPr>
          <a:xfrm>
            <a:off x="0" y="14817"/>
            <a:ext cx="11358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/>
                <a:cs typeface="Lato Regular"/>
              </a:rPr>
              <a:t>3 : Approche réseau : Replacer la donnée locale observée / contexte régional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D514C5-2A34-4BDE-9934-977AE04438F8}"/>
              </a:ext>
            </a:extLst>
          </p:cNvPr>
          <p:cNvSpPr txBox="1"/>
          <p:nvPr/>
        </p:nvSpPr>
        <p:spPr>
          <a:xfrm>
            <a:off x="4707566" y="553155"/>
            <a:ext cx="714176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2007 : année de très forte pression mildiou en Gironde</a:t>
            </a:r>
          </a:p>
          <a:p>
            <a:endParaRPr lang="fr-FR" sz="1000" b="1" dirty="0"/>
          </a:p>
          <a:p>
            <a:r>
              <a:rPr lang="fr-FR" sz="2400" b="1" dirty="0">
                <a:solidFill>
                  <a:srgbClr val="00B050"/>
                </a:solidFill>
              </a:rPr>
              <a:t>Des îlots épargnés !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9D97534-A696-46B2-A5B7-612DDC6106AC}"/>
              </a:ext>
            </a:extLst>
          </p:cNvPr>
          <p:cNvGrpSpPr/>
          <p:nvPr/>
        </p:nvGrpSpPr>
        <p:grpSpPr>
          <a:xfrm>
            <a:off x="4873361" y="1514213"/>
            <a:ext cx="7299201" cy="2172668"/>
            <a:chOff x="4873361" y="1514213"/>
            <a:chExt cx="7299201" cy="2172668"/>
          </a:xfrm>
        </p:grpSpPr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23EB70B8-1456-4750-BBBB-68B1BB320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435" y="1521016"/>
              <a:ext cx="4655127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400" b="1" dirty="0">
                  <a:cs typeface="Lato Regular"/>
                </a:rPr>
                <a:t>3 : Réseau et Partage de données  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fr-FR" sz="2400" b="1" dirty="0">
                  <a:cs typeface="Lato Regular"/>
                </a:rPr>
                <a:t>Observations / Parcelles flottantes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fr-FR" sz="2400" b="1" dirty="0">
                  <a:solidFill>
                    <a:srgbClr val="002060"/>
                  </a:solidFill>
                  <a:cs typeface="Lato Regular"/>
                </a:rPr>
                <a:t>Web Alerte Vigne / </a:t>
              </a:r>
              <a:r>
                <a:rPr lang="fr-FR" sz="2400" b="1" dirty="0" err="1">
                  <a:solidFill>
                    <a:srgbClr val="002060"/>
                  </a:solidFill>
                  <a:cs typeface="Lato Regular"/>
                </a:rPr>
                <a:t>Vigipl@nt</a:t>
              </a:r>
              <a:r>
                <a:rPr lang="fr-FR" sz="2400" b="1" dirty="0">
                  <a:solidFill>
                    <a:srgbClr val="002060"/>
                  </a:solidFill>
                  <a:cs typeface="Lato Regular"/>
                </a:rPr>
                <a:t> </a:t>
              </a:r>
            </a:p>
          </p:txBody>
        </p:sp>
        <p:sp>
          <p:nvSpPr>
            <p:cNvPr id="11" name="Rectangle 1027">
              <a:extLst>
                <a:ext uri="{FF2B5EF4-FFF2-40B4-BE49-F238E27FC236}">
                  <a16:creationId xmlns:a16="http://schemas.microsoft.com/office/drawing/2014/main" id="{B7CA8AE8-4A0F-469E-B851-DC52DE27DE7D}"/>
                </a:ext>
              </a:extLst>
            </p:cNvPr>
            <p:cNvSpPr txBox="1">
              <a:spLocks/>
            </p:cNvSpPr>
            <p:nvPr/>
          </p:nvSpPr>
          <p:spPr>
            <a:xfrm>
              <a:off x="7621684" y="3040294"/>
              <a:ext cx="4424219" cy="64658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itchFamily="34" charset="0"/>
                <a:buNone/>
              </a:pPr>
              <a:r>
                <a:rPr lang="fr-FR" sz="1200" dirty="0">
                  <a:solidFill>
                    <a:schemeClr val="tx1"/>
                  </a:solidFill>
                </a:rPr>
                <a:t>-----------------------------------</a:t>
              </a:r>
            </a:p>
            <a:p>
              <a:pPr algn="ctr">
                <a:buFont typeface="Arial" pitchFamily="34" charset="0"/>
                <a:buNone/>
              </a:pPr>
              <a:r>
                <a:rPr lang="fr-FR" sz="2400" dirty="0">
                  <a:solidFill>
                    <a:schemeClr val="tx1"/>
                  </a:solidFill>
                </a:rPr>
                <a:t>Notations simples/ échelle (0 à 5)</a:t>
              </a:r>
            </a:p>
            <a:p>
              <a:pPr algn="ctr">
                <a:buFont typeface="Arial" pitchFamily="34" charset="0"/>
                <a:buNone/>
              </a:pPr>
              <a:endParaRPr lang="fr-FR" sz="180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2" descr="DSC05295">
              <a:extLst>
                <a:ext uri="{FF2B5EF4-FFF2-40B4-BE49-F238E27FC236}">
                  <a16:creationId xmlns:a16="http://schemas.microsoft.com/office/drawing/2014/main" id="{4EA05195-43F1-47E9-87DA-48C057890A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t="11253" r="22238"/>
            <a:stretch/>
          </p:blipFill>
          <p:spPr bwMode="auto">
            <a:xfrm>
              <a:off x="4873361" y="1514213"/>
              <a:ext cx="2644073" cy="202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8972DB9-09BB-4414-BB7F-C0AABE2E7A90}"/>
              </a:ext>
            </a:extLst>
          </p:cNvPr>
          <p:cNvGrpSpPr/>
          <p:nvPr/>
        </p:nvGrpSpPr>
        <p:grpSpPr>
          <a:xfrm>
            <a:off x="-85210" y="4015434"/>
            <a:ext cx="2345675" cy="2842566"/>
            <a:chOff x="-85210" y="4015434"/>
            <a:chExt cx="2345675" cy="284256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7836A9D-ED61-4B12-9AE8-1BEE3FC49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5210" y="4384766"/>
              <a:ext cx="2345675" cy="247323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F72E52D-9001-430A-9A5A-2DABD6514116}"/>
                </a:ext>
              </a:extLst>
            </p:cNvPr>
            <p:cNvSpPr txBox="1"/>
            <p:nvPr/>
          </p:nvSpPr>
          <p:spPr>
            <a:xfrm>
              <a:off x="136597" y="4015434"/>
              <a:ext cx="1645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3</a:t>
              </a:r>
              <a:r>
                <a:rPr lang="fr-FR" b="1" baseline="30000" dirty="0"/>
                <a:t>e</a:t>
              </a:r>
              <a:r>
                <a:rPr lang="fr-FR" b="1" dirty="0"/>
                <a:t> décade Avril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F6BA99E-1591-4988-AB10-2F5CD3E99C40}"/>
              </a:ext>
            </a:extLst>
          </p:cNvPr>
          <p:cNvGrpSpPr/>
          <p:nvPr/>
        </p:nvGrpSpPr>
        <p:grpSpPr>
          <a:xfrm>
            <a:off x="2380537" y="4015434"/>
            <a:ext cx="2342132" cy="2854968"/>
            <a:chOff x="2380537" y="4015434"/>
            <a:chExt cx="2342132" cy="28549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4F3D387-2D42-4BD3-BC14-4F74766D1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0537" y="4372364"/>
              <a:ext cx="2342132" cy="2498038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14800A8-BCEC-4185-BDAF-62316BF76877}"/>
                </a:ext>
              </a:extLst>
            </p:cNvPr>
            <p:cNvSpPr txBox="1"/>
            <p:nvPr/>
          </p:nvSpPr>
          <p:spPr>
            <a:xfrm>
              <a:off x="2445870" y="4015434"/>
              <a:ext cx="1645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1</a:t>
              </a:r>
              <a:r>
                <a:rPr lang="fr-FR" b="1" baseline="30000" dirty="0"/>
                <a:t>e</a:t>
              </a:r>
              <a:r>
                <a:rPr lang="fr-FR" b="1" dirty="0"/>
                <a:t> décade Mai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07E3DD8-35D4-4D17-BB30-BC8C85A8EEA0}"/>
              </a:ext>
            </a:extLst>
          </p:cNvPr>
          <p:cNvGrpSpPr/>
          <p:nvPr/>
        </p:nvGrpSpPr>
        <p:grpSpPr>
          <a:xfrm>
            <a:off x="4877133" y="4023744"/>
            <a:ext cx="2335045" cy="2828941"/>
            <a:chOff x="4877133" y="4023744"/>
            <a:chExt cx="2335045" cy="282894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0FF82A4-3771-4DC3-8B82-701FF23F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7133" y="4372364"/>
              <a:ext cx="2335045" cy="2480321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9CB9ED2-3AC7-4D18-B128-ACCBF8725017}"/>
                </a:ext>
              </a:extLst>
            </p:cNvPr>
            <p:cNvSpPr txBox="1"/>
            <p:nvPr/>
          </p:nvSpPr>
          <p:spPr>
            <a:xfrm>
              <a:off x="4956244" y="4023744"/>
              <a:ext cx="1645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2</a:t>
              </a:r>
              <a:r>
                <a:rPr lang="fr-FR" b="1" baseline="30000" dirty="0"/>
                <a:t>e</a:t>
              </a:r>
              <a:r>
                <a:rPr lang="fr-FR" b="1" dirty="0"/>
                <a:t> décade Mai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184B289-66CE-4010-AFA3-71BE55AC2894}"/>
              </a:ext>
            </a:extLst>
          </p:cNvPr>
          <p:cNvGrpSpPr/>
          <p:nvPr/>
        </p:nvGrpSpPr>
        <p:grpSpPr>
          <a:xfrm>
            <a:off x="7357402" y="4000607"/>
            <a:ext cx="2317328" cy="2855620"/>
            <a:chOff x="7357402" y="4000607"/>
            <a:chExt cx="2317328" cy="285562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5C5FCB4-C2AE-41E2-8C6D-C5B034254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7402" y="4368820"/>
              <a:ext cx="2317328" cy="248740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9E08BA3-D295-46D7-B1B3-D1EF17A6FC41}"/>
                </a:ext>
              </a:extLst>
            </p:cNvPr>
            <p:cNvSpPr txBox="1"/>
            <p:nvPr/>
          </p:nvSpPr>
          <p:spPr>
            <a:xfrm>
              <a:off x="7743085" y="4000607"/>
              <a:ext cx="1645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3</a:t>
              </a:r>
              <a:r>
                <a:rPr lang="fr-FR" b="1" baseline="30000" dirty="0"/>
                <a:t>e</a:t>
              </a:r>
              <a:r>
                <a:rPr lang="fr-FR" b="1" dirty="0"/>
                <a:t> décade Mai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44E80EC-6278-4338-9A44-F6F0D3E28D10}"/>
              </a:ext>
            </a:extLst>
          </p:cNvPr>
          <p:cNvGrpSpPr/>
          <p:nvPr/>
        </p:nvGrpSpPr>
        <p:grpSpPr>
          <a:xfrm>
            <a:off x="9778672" y="3938459"/>
            <a:ext cx="2331501" cy="2919539"/>
            <a:chOff x="9778672" y="3938459"/>
            <a:chExt cx="2331501" cy="291953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BDCFFA1-70E9-49D1-B627-0037051CA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78672" y="4367047"/>
              <a:ext cx="2331501" cy="2490951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3C3D90D-C7EC-49BA-B8A7-9EFEA4FBED73}"/>
                </a:ext>
              </a:extLst>
            </p:cNvPr>
            <p:cNvSpPr txBox="1"/>
            <p:nvPr/>
          </p:nvSpPr>
          <p:spPr>
            <a:xfrm>
              <a:off x="10104863" y="3938459"/>
              <a:ext cx="1645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1</a:t>
              </a:r>
              <a:r>
                <a:rPr lang="fr-FR" b="1" baseline="30000" dirty="0"/>
                <a:t>e</a:t>
              </a:r>
              <a:r>
                <a:rPr lang="fr-FR" b="1" dirty="0"/>
                <a:t> décade Juin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F161E700-24ED-4DBC-894E-CE27CC2CAC68}"/>
              </a:ext>
            </a:extLst>
          </p:cNvPr>
          <p:cNvSpPr txBox="1"/>
          <p:nvPr/>
        </p:nvSpPr>
        <p:spPr>
          <a:xfrm>
            <a:off x="4707566" y="3581615"/>
            <a:ext cx="247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Mildiou 2015</a:t>
            </a:r>
          </a:p>
        </p:txBody>
      </p:sp>
    </p:spTree>
    <p:extLst>
      <p:ext uri="{BB962C8B-B14F-4D97-AF65-F5344CB8AC3E}">
        <p14:creationId xmlns:p14="http://schemas.microsoft.com/office/powerpoint/2010/main" val="35414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6"/>
          <p:cNvSpPr/>
          <p:nvPr/>
        </p:nvSpPr>
        <p:spPr>
          <a:xfrm>
            <a:off x="9069978" y="4384767"/>
            <a:ext cx="3139441" cy="2473234"/>
          </a:xfrm>
          <a:custGeom>
            <a:avLst/>
            <a:gdLst>
              <a:gd name="connsiteX0" fmla="*/ 0 w 3139441"/>
              <a:gd name="connsiteY0" fmla="*/ 2926080 h 2926080"/>
              <a:gd name="connsiteX1" fmla="*/ 3136929 w 3139441"/>
              <a:gd name="connsiteY1" fmla="*/ 0 h 2926080"/>
              <a:gd name="connsiteX2" fmla="*/ 3139441 w 3139441"/>
              <a:gd name="connsiteY2" fmla="*/ 2926080 h 2926080"/>
              <a:gd name="connsiteX3" fmla="*/ 0 w 3139441"/>
              <a:gd name="connsiteY3" fmla="*/ 2926080 h 2926080"/>
              <a:gd name="connsiteX0" fmla="*/ 0 w 3139441"/>
              <a:gd name="connsiteY0" fmla="*/ 2473234 h 2473234"/>
              <a:gd name="connsiteX1" fmla="*/ 3128220 w 3139441"/>
              <a:gd name="connsiteY1" fmla="*/ 0 h 2473234"/>
              <a:gd name="connsiteX2" fmla="*/ 3139441 w 3139441"/>
              <a:gd name="connsiteY2" fmla="*/ 2473234 h 2473234"/>
              <a:gd name="connsiteX3" fmla="*/ 0 w 3139441"/>
              <a:gd name="connsiteY3" fmla="*/ 2473234 h 24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441" h="2473234">
                <a:moveTo>
                  <a:pt x="0" y="2473234"/>
                </a:moveTo>
                <a:cubicBezTo>
                  <a:pt x="1045643" y="1497874"/>
                  <a:pt x="2082577" y="975360"/>
                  <a:pt x="3128220" y="0"/>
                </a:cubicBezTo>
                <a:cubicBezTo>
                  <a:pt x="3129057" y="975360"/>
                  <a:pt x="3138604" y="1497874"/>
                  <a:pt x="3139441" y="2473234"/>
                </a:cubicBezTo>
                <a:lnTo>
                  <a:pt x="0" y="2473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45987" y="1064068"/>
            <a:ext cx="8923357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WAVE </a:t>
            </a:r>
            <a:r>
              <a:rPr lang="fr-FR" sz="3600" dirty="0">
                <a:latin typeface="Calibri" panose="020F0502020204030204" pitchFamily="34" charset="0"/>
                <a:ea typeface="Adobe Gothic Std B" panose="020B0800000000000000" pitchFamily="34" charset="-128"/>
                <a:cs typeface="Calibri" panose="020F0502020204030204" pitchFamily="34" charset="0"/>
              </a:rPr>
              <a:t>≠ </a:t>
            </a:r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WAZE (actif </a:t>
            </a:r>
            <a:r>
              <a:rPr lang="fr-FR" sz="2400" dirty="0">
                <a:latin typeface="Calibri" panose="020F0502020204030204" pitchFamily="34" charset="0"/>
                <a:ea typeface="Adobe Gothic Std B" panose="020B0800000000000000" pitchFamily="34" charset="-128"/>
                <a:cs typeface="Calibri" panose="020F0502020204030204" pitchFamily="34" charset="0"/>
              </a:rPr>
              <a:t>≠ </a:t>
            </a:r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passif)</a:t>
            </a:r>
          </a:p>
          <a:p>
            <a:pPr algn="ctr"/>
            <a:endParaRPr lang="fr-FR" sz="10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WAVE </a:t>
            </a:r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sz="2400" dirty="0" err="1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Vigipl@nt</a:t>
            </a:r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 Compagnon, …</a:t>
            </a:r>
          </a:p>
          <a:p>
            <a:pPr algn="ctr"/>
            <a:endParaRPr lang="fr-FR" sz="24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lvl="0" algn="ctr"/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Utilisation « confidentielle » : 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culture de partage </a:t>
            </a:r>
            <a:r>
              <a:rPr lang="fr-FR" sz="2400" dirty="0">
                <a:ea typeface="Adobe Gothic Std B" panose="020B0800000000000000" pitchFamily="34" charset="-128"/>
                <a:cs typeface="Arial" panose="020B0604020202020204" pitchFamily="34" charset="0"/>
              </a:rPr>
              <a:t>? 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pas un besoin </a:t>
            </a:r>
            <a:r>
              <a:rPr lang="fr-FR" sz="2400" dirty="0">
                <a:ea typeface="Adobe Gothic Std B" panose="020B0800000000000000" pitchFamily="34" charset="-128"/>
                <a:cs typeface="Arial" panose="020B0604020202020204" pitchFamily="34" charset="0"/>
              </a:rPr>
              <a:t>?</a:t>
            </a:r>
          </a:p>
          <a:p>
            <a:pPr lvl="0" algn="ctr"/>
            <a:endParaRPr lang="fr-FR" sz="24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algn="ctr"/>
            <a:endParaRPr lang="fr-FR" sz="10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b="1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Interopérabilité des systèmes Information</a:t>
            </a:r>
          </a:p>
          <a:p>
            <a:pPr algn="ctr"/>
            <a:r>
              <a:rPr lang="fr-FR" sz="2400" b="1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Anonymat des données (échelle commune)</a:t>
            </a:r>
            <a:endParaRPr lang="fr-FR" sz="24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lvl="0" algn="ctr"/>
            <a:endParaRPr lang="fr-FR" sz="10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lvl="0" algn="ctr"/>
            <a:r>
              <a:rPr lang="fr-FR" sz="2400" dirty="0">
                <a:latin typeface="Century Gothic" panose="020B0502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Potentiellement de formidables outils de validation des OAD</a:t>
            </a:r>
          </a:p>
          <a:p>
            <a:pPr lvl="0" algn="ctr"/>
            <a:endParaRPr lang="fr-FR" sz="24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lvl="0" algn="ctr"/>
            <a:endParaRPr lang="fr-FR" sz="24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lvl="0" algn="ctr"/>
            <a:endParaRPr lang="fr-FR" sz="24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lvl="0" algn="ctr"/>
            <a:endParaRPr lang="fr-FR" sz="2400" dirty="0">
              <a:latin typeface="Century Gothic" panose="020B0502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485" y="532034"/>
            <a:ext cx="55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maturité physiologique 2011 : 11000 points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664" t="11195" r="26576" b="20018"/>
          <a:stretch/>
        </p:blipFill>
        <p:spPr bwMode="auto">
          <a:xfrm>
            <a:off x="229804" y="1108189"/>
            <a:ext cx="3166020" cy="284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955" t="3521" r="2035" b="3122"/>
          <a:stretch/>
        </p:blipFill>
        <p:spPr bwMode="auto">
          <a:xfrm>
            <a:off x="229804" y="4065982"/>
            <a:ext cx="3216183" cy="279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4D20F6-2DE4-44E9-94AC-FF10D20A475E}"/>
              </a:ext>
            </a:extLst>
          </p:cNvPr>
          <p:cNvSpPr/>
          <p:nvPr/>
        </p:nvSpPr>
        <p:spPr>
          <a:xfrm>
            <a:off x="0" y="0"/>
            <a:ext cx="11358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Lato Regular"/>
                <a:cs typeface="Lato Regular"/>
              </a:rPr>
              <a:t>3 : Approche réseau : Partage de la donnée   </a:t>
            </a:r>
          </a:p>
        </p:txBody>
      </p:sp>
    </p:spTree>
    <p:extLst>
      <p:ext uri="{BB962C8B-B14F-4D97-AF65-F5344CB8AC3E}">
        <p14:creationId xmlns:p14="http://schemas.microsoft.com/office/powerpoint/2010/main" val="3408488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1064</Words>
  <Application>Microsoft Office PowerPoint</Application>
  <PresentationFormat>Grand écran</PresentationFormat>
  <Paragraphs>200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Lato Regular</vt:lpstr>
      <vt:lpstr>Raleway Medium</vt:lpstr>
      <vt:lpstr>Raleway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RAYNAL Marc</dc:creator>
  <cp:lastModifiedBy>RAYNAL Marc</cp:lastModifiedBy>
  <cp:revision>1</cp:revision>
  <dcterms:created xsi:type="dcterms:W3CDTF">2022-03-05T21:39:50Z</dcterms:created>
  <dcterms:modified xsi:type="dcterms:W3CDTF">2022-03-06T22:49:39Z</dcterms:modified>
</cp:coreProperties>
</file>